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61" r:id="rId4"/>
  </p:sldMasterIdLst>
  <p:notesMasterIdLst>
    <p:notesMasterId r:id="rId22"/>
  </p:notesMasterIdLst>
  <p:handoutMasterIdLst>
    <p:handoutMasterId r:id="rId23"/>
  </p:handoutMasterIdLst>
  <p:sldIdLst>
    <p:sldId id="348" r:id="rId5"/>
    <p:sldId id="398" r:id="rId6"/>
    <p:sldId id="395" r:id="rId7"/>
    <p:sldId id="399" r:id="rId8"/>
    <p:sldId id="391" r:id="rId9"/>
    <p:sldId id="400" r:id="rId10"/>
    <p:sldId id="357" r:id="rId11"/>
    <p:sldId id="401" r:id="rId12"/>
    <p:sldId id="370" r:id="rId13"/>
    <p:sldId id="402" r:id="rId14"/>
    <p:sldId id="386" r:id="rId15"/>
    <p:sldId id="383" r:id="rId16"/>
    <p:sldId id="384" r:id="rId17"/>
    <p:sldId id="393" r:id="rId18"/>
    <p:sldId id="392" r:id="rId19"/>
    <p:sldId id="394" r:id="rId20"/>
    <p:sldId id="390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0066"/>
    <a:srgbClr val="2C145C"/>
    <a:srgbClr val="1E0E3E"/>
    <a:srgbClr val="535C13"/>
    <a:srgbClr val="418AB3"/>
    <a:srgbClr val="000818"/>
    <a:srgbClr val="F511CA"/>
    <a:srgbClr val="F0F5D0"/>
    <a:srgbClr val="A20602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02" autoAdjust="0"/>
    <p:restoredTop sz="91369" autoAdjust="0"/>
  </p:normalViewPr>
  <p:slideViewPr>
    <p:cSldViewPr snapToGrid="0">
      <p:cViewPr varScale="1">
        <p:scale>
          <a:sx n="48" d="100"/>
          <a:sy n="48" d="100"/>
        </p:scale>
        <p:origin x="568" y="2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0" d="100"/>
          <a:sy n="60" d="100"/>
        </p:scale>
        <p:origin x="3187" y="4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CC5FF20-094C-4B4C-8503-77856AD48DE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AB9C37-3162-492E-B7A4-B3468F930DA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63D420-8D24-4DB9-A857-19EF607B88A8}" type="datetimeFigureOut">
              <a:rPr lang="en-US" smtClean="0"/>
              <a:t>3/3/2020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5772A6-A2D0-4E9E-A5BB-A4C5956808F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3B8032-AFD5-4AF4-B658-6795E74657A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7D5C99-9F83-458D-90B6-E6ED176E747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13212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D840FA-1869-4E60-9E07-29E4497986F1}" type="datetimeFigureOut">
              <a:rPr lang="en-US" smtClean="0"/>
              <a:t>3/3/2020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9B8ACA-7904-40BD-B38E-FD81EA5319F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66224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9B8ACA-7904-40BD-B38E-FD81EA5319F6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97700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9B8ACA-7904-40BD-B38E-FD81EA5319F6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56741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1" i="0" u="sng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Employee information is as follows:</a:t>
            </a:r>
          </a:p>
          <a:p>
            <a:r>
              <a:rPr lang="en-US" sz="1200" b="1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</a:t>
            </a:r>
            <a:r>
              <a:rPr lang="en-US" b="1" u="sng" dirty="0"/>
              <a:t>   </a:t>
            </a:r>
            <a:r>
              <a:rPr lang="en-US" sz="1200" b="1" i="0" u="sng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LastName</a:t>
            </a:r>
            <a:r>
              <a:rPr lang="en-US" b="1" u="sng" dirty="0"/>
              <a:t>    </a:t>
            </a:r>
            <a:r>
              <a:rPr lang="en-US" sz="1200" b="1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FirstName</a:t>
            </a:r>
            <a:r>
              <a:rPr lang="en-US" b="1" u="sng" dirty="0"/>
              <a:t>   </a:t>
            </a:r>
            <a:r>
              <a:rPr lang="en-US" sz="1200" b="1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Title</a:t>
            </a:r>
            <a:r>
              <a:rPr lang="en-US" b="1" u="sng" dirty="0"/>
              <a:t>                              </a:t>
            </a:r>
            <a:r>
              <a:rPr lang="en-US" sz="1200" b="1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Region</a:t>
            </a:r>
            <a:r>
              <a:rPr lang="en-US" b="1" u="sng" dirty="0"/>
              <a:t> </a:t>
            </a:r>
          </a:p>
          <a:p>
            <a:pPr marL="228600" indent="-228600">
              <a:buAutoNum type="arabicPlain"/>
            </a:pP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Davolio</a:t>
            </a:r>
            <a:r>
              <a:rPr lang="en-US" dirty="0"/>
              <a:t>        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Nancy</a:t>
            </a:r>
            <a:r>
              <a:rPr lang="en-US" dirty="0"/>
              <a:t>       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Sales Representative</a:t>
            </a:r>
            <a:r>
              <a:rPr lang="en-US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North America</a:t>
            </a:r>
            <a:r>
              <a:rPr lang="en-US" dirty="0"/>
              <a:t> </a:t>
            </a:r>
          </a:p>
          <a:p>
            <a:pPr marL="228600" indent="-228600">
              <a:buAutoNum type="arabicPlain"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Fuller</a:t>
            </a:r>
            <a:r>
              <a:rPr lang="en-US" dirty="0"/>
              <a:t> 	 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Andrew</a:t>
            </a:r>
            <a:r>
              <a:rPr lang="en-US" dirty="0"/>
              <a:t>      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Vice President, Sales</a:t>
            </a:r>
            <a:r>
              <a:rPr lang="en-US" dirty="0"/>
              <a:t> 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North America</a:t>
            </a:r>
            <a:r>
              <a:rPr lang="en-US" dirty="0"/>
              <a:t> </a:t>
            </a:r>
          </a:p>
          <a:p>
            <a:pPr marL="228600" indent="-228600">
              <a:buAutoNum type="arabicPlain" startAt="3"/>
            </a:pP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Leverling</a:t>
            </a:r>
            <a:r>
              <a:rPr lang="en-US" dirty="0"/>
              <a:t> 	 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Janet</a:t>
            </a:r>
            <a:r>
              <a:rPr lang="en-US" dirty="0"/>
              <a:t>          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Sales Representative</a:t>
            </a:r>
            <a:r>
              <a:rPr lang="en-US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North America</a:t>
            </a:r>
            <a:r>
              <a:rPr lang="en-US" dirty="0"/>
              <a:t> </a:t>
            </a:r>
          </a:p>
          <a:p>
            <a:pPr marL="228600" indent="-228600">
              <a:buAutoNum type="arabicPlain" startAt="4"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Peacock</a:t>
            </a:r>
            <a:r>
              <a:rPr lang="en-US" dirty="0"/>
              <a:t>      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Margaret</a:t>
            </a:r>
            <a:r>
              <a:rPr lang="en-US" dirty="0"/>
              <a:t>   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Sales Representative</a:t>
            </a:r>
            <a:r>
              <a:rPr lang="en-US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North America</a:t>
            </a:r>
            <a:r>
              <a:rPr lang="en-US" dirty="0"/>
              <a:t>  </a:t>
            </a:r>
          </a:p>
          <a:p>
            <a:pPr marL="228600" indent="-228600">
              <a:buAutoNum type="arabicPlain" startAt="4"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Buchanan</a:t>
            </a:r>
            <a:r>
              <a:rPr lang="en-US" dirty="0"/>
              <a:t>   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Steven</a:t>
            </a:r>
            <a:r>
              <a:rPr lang="en-US" dirty="0"/>
              <a:t>        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Sales Manager</a:t>
            </a:r>
            <a:r>
              <a:rPr lang="en-US" dirty="0"/>
              <a:t>         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British Isles</a:t>
            </a:r>
            <a:r>
              <a:rPr lang="en-US" dirty="0"/>
              <a:t>  </a:t>
            </a:r>
          </a:p>
          <a:p>
            <a:pPr marL="228600" indent="-228600">
              <a:buAutoNum type="arabicPlain" startAt="4"/>
            </a:pP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Suyama</a:t>
            </a:r>
            <a:r>
              <a:rPr lang="en-US" dirty="0"/>
              <a:t> 	 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Michael</a:t>
            </a:r>
            <a:r>
              <a:rPr lang="en-US" dirty="0"/>
              <a:t>      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Sales Representative</a:t>
            </a:r>
            <a:r>
              <a:rPr lang="en-US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British Isles</a:t>
            </a:r>
            <a:r>
              <a:rPr lang="en-US" dirty="0"/>
              <a:t> </a:t>
            </a:r>
          </a:p>
          <a:p>
            <a:pPr marL="228600" indent="-228600">
              <a:buAutoNum type="arabicPlain" startAt="4"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King</a:t>
            </a:r>
            <a:r>
              <a:rPr lang="en-US" dirty="0"/>
              <a:t>            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Robert</a:t>
            </a:r>
            <a:r>
              <a:rPr lang="en-US" dirty="0"/>
              <a:t>       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Sales Representative</a:t>
            </a:r>
            <a:r>
              <a:rPr lang="en-US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British Isles</a:t>
            </a:r>
          </a:p>
          <a:p>
            <a:pPr marL="228600" indent="-228600">
              <a:buAutoNum type="arabicPlain" startAt="4"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Callahan      Laura</a:t>
            </a:r>
            <a:r>
              <a:rPr lang="en-US" dirty="0"/>
              <a:t>        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Inside Sales Coordinator</a:t>
            </a:r>
            <a:r>
              <a:rPr lang="en-US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North America</a:t>
            </a:r>
            <a:r>
              <a:rPr lang="en-US" dirty="0"/>
              <a:t> </a:t>
            </a:r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indent="-228600">
              <a:buAutoNum type="arabicPlain" startAt="4"/>
            </a:pP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Dodsworth</a:t>
            </a:r>
            <a:r>
              <a:rPr lang="en-US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Anne</a:t>
            </a:r>
            <a:r>
              <a:rPr lang="en-US" dirty="0"/>
              <a:t>           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Sales Representative</a:t>
            </a:r>
            <a:r>
              <a:rPr lang="en-US" dirty="0"/>
              <a:t> 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British Isles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9B8ACA-7904-40BD-B38E-FD81EA5319F6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85345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9B8ACA-7904-40BD-B38E-FD81EA5319F6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02280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9B8ACA-7904-40BD-B38E-FD81EA5319F6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55219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9B8ACA-7904-40BD-B38E-FD81EA5319F6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67857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average revenue for Meat/Poultry is $810.81, 6 products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average revenue for Produce is $695.87, 5 products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P-value of Meat/Poultry and Produce comparison is  0.5359</a:t>
            </a:r>
            <a:r>
              <a:rPr lang="en-US" dirty="0"/>
              <a:t> with a mean diff of -114.</a:t>
            </a:r>
          </a:p>
          <a:p>
            <a:endParaRPr lang="en-US" dirty="0"/>
          </a:p>
          <a:p>
            <a:r>
              <a:rPr lang="en-US" dirty="0"/>
              <a:t>The average revenue for Dairy Products is $593.86 , 10 products</a:t>
            </a:r>
          </a:p>
          <a:p>
            <a:endParaRPr lang="en-US" dirty="0"/>
          </a:p>
          <a:p>
            <a:r>
              <a:rPr lang="en-US" dirty="0"/>
              <a:t>The average revenue for Grains/Cereals is $421.17 , 7 products</a:t>
            </a:r>
          </a:p>
          <a:p>
            <a:r>
              <a:rPr lang="en-US" dirty="0"/>
              <a:t>The average revenue for Seafood is $353.61 , 12 products</a:t>
            </a:r>
          </a:p>
          <a:p>
            <a:r>
              <a:rPr lang="en-US" dirty="0"/>
              <a:t>The average revenue for Condiments is $455.54 , 12 products</a:t>
            </a:r>
          </a:p>
          <a:p>
            <a:r>
              <a:rPr lang="en-US" dirty="0"/>
              <a:t>The average revenue for Confections is $426.83 , 13 products</a:t>
            </a:r>
          </a:p>
          <a:p>
            <a:r>
              <a:rPr lang="en-US" dirty="0"/>
              <a:t>The average revenue for Beverages is $399.77 , 12 products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9B8ACA-7904-40BD-B38E-FD81EA5319F6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9512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 years,</a:t>
            </a:r>
          </a:p>
          <a:p>
            <a:r>
              <a:rPr lang="en-US" dirty="0"/>
              <a:t>830 orders</a:t>
            </a:r>
          </a:p>
          <a:p>
            <a:r>
              <a:rPr lang="en-US" dirty="0"/>
              <a:t>2155 line items</a:t>
            </a:r>
          </a:p>
          <a:p>
            <a:endParaRPr lang="en-US" dirty="0"/>
          </a:p>
          <a:p>
            <a:r>
              <a:rPr lang="en-US" dirty="0"/>
              <a:t>Average prices ~$26.00 </a:t>
            </a:r>
          </a:p>
          <a:p>
            <a:r>
              <a:rPr lang="en-US" dirty="0"/>
              <a:t>Average Qty 24</a:t>
            </a:r>
          </a:p>
          <a:p>
            <a:r>
              <a:rPr lang="en-US" dirty="0"/>
              <a:t>Average Sales Staff Revenue $495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9B8ACA-7904-40BD-B38E-FD81EA5319F6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78113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4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Worldwide Provisioner Of Fine Foods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77 products,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 Categories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9 Sales Staff serving 9 Regions Globally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/>
              <a:t>830 orders</a:t>
            </a:r>
          </a:p>
          <a:p>
            <a:r>
              <a:rPr lang="en-US" dirty="0"/>
              <a:t>2155 line items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/>
              <a:t>Average prices ~$26.00 </a:t>
            </a:r>
          </a:p>
          <a:p>
            <a:r>
              <a:rPr lang="en-US" dirty="0"/>
              <a:t>Average Qty 24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800" kern="1200" dirty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r>
              <a:rPr lang="en-US" dirty="0"/>
              <a:t>	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9B8ACA-7904-40BD-B38E-FD81EA5319F6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10115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b="1" u="sng" dirty="0" err="1">
                <a:solidFill>
                  <a:schemeClr val="bg2"/>
                </a:solidFill>
              </a:rPr>
              <a:t>Kurskal</a:t>
            </a:r>
            <a:r>
              <a:rPr lang="en-US" sz="2000" b="1" u="sng" dirty="0">
                <a:solidFill>
                  <a:schemeClr val="bg2"/>
                </a:solidFill>
              </a:rPr>
              <a:t>-Wallis</a:t>
            </a:r>
            <a:endParaRPr lang="en-US" sz="1050" dirty="0">
              <a:solidFill>
                <a:schemeClr val="bg2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2"/>
                </a:solidFill>
                <a:latin typeface="Arial" panose="020B0604020202020204" pitchFamily="34" charset="0"/>
              </a:rPr>
              <a:t>C</a:t>
            </a:r>
            <a:r>
              <a:rPr lang="en-US" sz="1600" dirty="0">
                <a:solidFill>
                  <a:schemeClr val="bg2"/>
                </a:solidFill>
              </a:rPr>
              <a:t>ompares two or more independent samples of equal or different sample sizes using medians to see if there is a </a:t>
            </a:r>
            <a:r>
              <a:rPr lang="en-US" sz="1600" b="1" dirty="0">
                <a:solidFill>
                  <a:schemeClr val="bg2"/>
                </a:solidFill>
              </a:rPr>
              <a:t>statistically significant interaction.</a:t>
            </a:r>
            <a:endParaRPr lang="en-US" sz="1600" b="1" dirty="0">
              <a:solidFill>
                <a:schemeClr val="bg2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2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2"/>
                </a:solidFill>
                <a:latin typeface="Arial" panose="020B0604020202020204" pitchFamily="34" charset="0"/>
              </a:rPr>
              <a:t>A non-parametric method</a:t>
            </a:r>
            <a:r>
              <a:rPr lang="en-US" sz="1600" dirty="0">
                <a:solidFill>
                  <a:srgbClr val="418AB3"/>
                </a:solidFill>
                <a:latin typeface="Arial" panose="020B0604020202020204" pitchFamily="34" charset="0"/>
              </a:rPr>
              <a:t>*</a:t>
            </a:r>
            <a:r>
              <a:rPr lang="en-US" sz="1600" dirty="0">
                <a:solidFill>
                  <a:schemeClr val="bg2"/>
                </a:solidFill>
                <a:latin typeface="Arial" panose="020B0604020202020204" pitchFamily="34" charset="0"/>
              </a:rPr>
              <a:t> </a:t>
            </a:r>
          </a:p>
          <a:p>
            <a:pPr lvl="1"/>
            <a:r>
              <a:rPr lang="en-US" sz="1600" dirty="0">
                <a:solidFill>
                  <a:srgbClr val="418AB3"/>
                </a:solidFill>
              </a:rPr>
              <a:t>*</a:t>
            </a:r>
            <a:r>
              <a:rPr lang="en-US" sz="1050" dirty="0">
                <a:solidFill>
                  <a:schemeClr val="bg2"/>
                </a:solidFill>
              </a:rPr>
              <a:t>Does not assume a normal distribution of the residuals</a:t>
            </a:r>
            <a:r>
              <a:rPr lang="en-US" sz="2000" dirty="0"/>
              <a:t> </a:t>
            </a:r>
            <a:r>
              <a:rPr lang="en-US" sz="1600" dirty="0">
                <a:solidFill>
                  <a:schemeClr val="bg2"/>
                </a:solidFill>
                <a:latin typeface="Arial" panose="020B0604020202020204" pitchFamily="34" charset="0"/>
              </a:rPr>
              <a:t> </a:t>
            </a:r>
            <a:endParaRPr lang="en-US" sz="1200" dirty="0">
              <a:solidFill>
                <a:srgbClr val="418AB3"/>
              </a:solidFill>
              <a:latin typeface="Arial" panose="020B0604020202020204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9B8ACA-7904-40BD-B38E-FD81EA5319F6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89459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9B8ACA-7904-40BD-B38E-FD81EA5319F6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92212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Average qty purchased is 23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Additional notes: For discounts 1%,2%,3%,4%, and 6% that were included in the original dataset, the amount of data provided was relatively small to evaluate the impact on the whole. This data was removed from further testing</a:t>
            </a:r>
            <a:endParaRPr lang="en-US" dirty="0"/>
          </a:p>
          <a:p>
            <a:endParaRPr lang="en-US" dirty="0"/>
          </a:p>
          <a:p>
            <a:r>
              <a:rPr lang="en-US" dirty="0"/>
              <a:t>There are 1297 samples in the 0.0 discount group. Avg qty 21</a:t>
            </a:r>
          </a:p>
          <a:p>
            <a:endParaRPr lang="en-US" dirty="0"/>
          </a:p>
          <a:p>
            <a:r>
              <a:rPr lang="en-US" dirty="0"/>
              <a:t>The following had adjusted p-values of .001 </a:t>
            </a:r>
          </a:p>
          <a:p>
            <a:r>
              <a:rPr lang="en-US" dirty="0"/>
              <a:t>There are 155 samples in the 0.15 discount group. Av qty 27</a:t>
            </a:r>
          </a:p>
          <a:p>
            <a:r>
              <a:rPr lang="en-US" dirty="0"/>
              <a:t>There are 182 samples in the 0.05 discount group. Av qty 27</a:t>
            </a:r>
          </a:p>
          <a:p>
            <a:r>
              <a:rPr lang="en-US" dirty="0"/>
              <a:t>There are 159 samples in the 0.2 discount group. Av qty 26</a:t>
            </a:r>
          </a:p>
          <a:p>
            <a:r>
              <a:rPr lang="en-US" dirty="0"/>
              <a:t>There are 151 samples in the 0.25 discount group. Av qty 27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There are 170 samples in the 0.1 discount group. </a:t>
            </a:r>
            <a:r>
              <a:rPr lang="en-US" dirty="0" err="1"/>
              <a:t>Avt</a:t>
            </a:r>
            <a:r>
              <a:rPr lang="en-US" dirty="0"/>
              <a:t> qty 24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9B8ACA-7904-40BD-B38E-FD81EA5319F6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31288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9B8ACA-7904-40BD-B38E-FD81EA5319F6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01626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average revenue for Meat/Poultry is $810.81, 6 products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average revenue for Produce is $695.87, 5 products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P-value of Meat/Poultry and Produce comparison is  0.5359</a:t>
            </a:r>
            <a:r>
              <a:rPr lang="en-US" dirty="0"/>
              <a:t> with a mean diff of -114.</a:t>
            </a:r>
          </a:p>
          <a:p>
            <a:endParaRPr lang="en-US" dirty="0"/>
          </a:p>
          <a:p>
            <a:r>
              <a:rPr lang="en-US" dirty="0"/>
              <a:t>The average revenue for Dairy Products is $593.86 , 10 products</a:t>
            </a:r>
          </a:p>
          <a:p>
            <a:endParaRPr lang="en-US" dirty="0"/>
          </a:p>
          <a:p>
            <a:r>
              <a:rPr lang="en-US" dirty="0"/>
              <a:t>The average revenue for Grains/Cereals is $421.17 , 7 products</a:t>
            </a:r>
          </a:p>
          <a:p>
            <a:r>
              <a:rPr lang="en-US" dirty="0"/>
              <a:t>The average revenue for Seafood is $353.61 , 12 products</a:t>
            </a:r>
          </a:p>
          <a:p>
            <a:r>
              <a:rPr lang="en-US" dirty="0"/>
              <a:t>The average revenue for Condiments is $455.54 , 12 products</a:t>
            </a:r>
          </a:p>
          <a:p>
            <a:r>
              <a:rPr lang="en-US" dirty="0"/>
              <a:t>The average revenue for Confections is $426.83 , 13 products</a:t>
            </a:r>
          </a:p>
          <a:p>
            <a:r>
              <a:rPr lang="en-US" dirty="0"/>
              <a:t>The average revenue for Beverages is $399.77 , 12 products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9B8ACA-7904-40BD-B38E-FD81EA5319F6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08527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9B8ACA-7904-40BD-B38E-FD81EA5319F6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11936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Average spend across all data was $500.</a:t>
            </a:r>
          </a:p>
          <a:p>
            <a:endParaRPr lang="en-US" dirty="0"/>
          </a:p>
          <a:p>
            <a:r>
              <a:rPr lang="en-US" dirty="0"/>
              <a:t>There are 734 samples in the data set for Regions #Western Europe. </a:t>
            </a:r>
          </a:p>
          <a:p>
            <a:r>
              <a:rPr lang="en-US" dirty="0"/>
              <a:t>There are 353 samples in the data set for Regions #South America. </a:t>
            </a:r>
          </a:p>
          <a:p>
            <a:r>
              <a:rPr lang="en-US" dirty="0"/>
              <a:t>There are 71 samples in the data set for Regions #Central America. </a:t>
            </a:r>
          </a:p>
          <a:p>
            <a:r>
              <a:rPr lang="en-US" dirty="0"/>
              <a:t>There are 418 samples in the data set for Regions #North America.</a:t>
            </a:r>
          </a:p>
          <a:p>
            <a:r>
              <a:rPr lang="en-US" dirty="0"/>
              <a:t> There are 141 samples in the data set for Regions #Northern Europe. </a:t>
            </a:r>
          </a:p>
          <a:p>
            <a:r>
              <a:rPr lang="en-US" dirty="0"/>
              <a:t>There are 69 samples in the data set for Regions #Scandinavia. </a:t>
            </a:r>
          </a:p>
          <a:p>
            <a:r>
              <a:rPr lang="en-US" dirty="0"/>
              <a:t>There are 134 samples in the data set for Regions #Southern Europe. </a:t>
            </a:r>
          </a:p>
          <a:p>
            <a:r>
              <a:rPr lang="en-US" dirty="0"/>
              <a:t>There are 186 samples in the data set for Regions #British Isles. </a:t>
            </a:r>
          </a:p>
          <a:p>
            <a:r>
              <a:rPr lang="en-US" dirty="0"/>
              <a:t>There are 16 samples in the data set for Regions #Eastern Europe.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9B8ACA-7904-40BD-B38E-FD81EA5319F6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54961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cipe Book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1AB1659C-931B-4D88-9E3F-38E16578555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3086024"/>
            <a:ext cx="12192000" cy="3771976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Add a picture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34CD67-C668-42E8-AC37-E29C76B024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8161" y="253423"/>
            <a:ext cx="11477512" cy="1476039"/>
          </a:xfrm>
        </p:spPr>
        <p:txBody>
          <a:bodyPr anchor="b">
            <a:noAutofit/>
          </a:bodyPr>
          <a:lstStyle>
            <a:lvl1pPr algn="l">
              <a:defRPr sz="6600" baseline="0">
                <a:solidFill>
                  <a:schemeClr val="accent1">
                    <a:lumMod val="50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4FD748F-42E3-495F-974D-1BDF0F1FA5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24499" y="1746836"/>
            <a:ext cx="9308752" cy="638022"/>
          </a:xfrm>
        </p:spPr>
        <p:txBody>
          <a:bodyPr>
            <a:normAutofit/>
          </a:bodyPr>
          <a:lstStyle>
            <a:lvl1pPr marL="0" indent="0" algn="l">
              <a:buNone/>
              <a:defRPr sz="3600" i="1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51024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2 Recipe Book Rec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97A2E64D-B280-49F7-95F5-CD6A24C1EC9B}"/>
              </a:ext>
            </a:extLst>
          </p:cNvPr>
          <p:cNvSpPr/>
          <p:nvPr userDrawn="1"/>
        </p:nvSpPr>
        <p:spPr>
          <a:xfrm>
            <a:off x="8673395" y="0"/>
            <a:ext cx="3518604" cy="6858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8FC874B6-474C-46DC-AB76-6E061A973B8A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9042842" y="493212"/>
            <a:ext cx="2856467" cy="5691020"/>
          </a:xfrm>
        </p:spPr>
        <p:txBody>
          <a:bodyPr numCol="1">
            <a:normAutofit/>
          </a:bodyPr>
          <a:lstStyle>
            <a:lvl1pPr marL="233363" indent="-233363">
              <a:lnSpc>
                <a:spcPct val="150000"/>
              </a:lnSpc>
              <a:spcBef>
                <a:spcPts val="0"/>
              </a:spcBef>
              <a:buNone/>
              <a:tabLst>
                <a:tab pos="112713" algn="r"/>
                <a:tab pos="233363" algn="l"/>
              </a:tabLst>
              <a:defRPr sz="1200">
                <a:solidFill>
                  <a:schemeClr val="accent6">
                    <a:lumMod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425F942B-DAF3-40B3-B77F-A8C9BE692B7D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9034339" y="167107"/>
            <a:ext cx="2856467" cy="267780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6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AE68E5-082A-4AFA-AC51-54889A99670B}"/>
              </a:ext>
            </a:extLst>
          </p:cNvPr>
          <p:cNvSpPr/>
          <p:nvPr userDrawn="1"/>
        </p:nvSpPr>
        <p:spPr>
          <a:xfrm>
            <a:off x="-15240" y="0"/>
            <a:ext cx="8688635" cy="11811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14C40663-56FC-4BDA-A2FD-599A32A8CD2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198120" y="781224"/>
            <a:ext cx="5296301" cy="399876"/>
          </a:xfrm>
        </p:spPr>
        <p:txBody>
          <a:bodyPr>
            <a:normAutofit/>
          </a:bodyPr>
          <a:lstStyle>
            <a:lvl1pPr marL="0" indent="0" algn="l">
              <a:buNone/>
              <a:defRPr sz="16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6B7BA88D-F843-4122-A255-381B3A7EE7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3360" y="117834"/>
            <a:ext cx="8460035" cy="634092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2BBF59D2-23BC-4077-814F-E2E3AE58099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98120" y="3898410"/>
            <a:ext cx="2852929" cy="1181100"/>
          </a:xfrm>
          <a:noFill/>
          <a:ln>
            <a:noFill/>
          </a:ln>
        </p:spPr>
        <p:txBody>
          <a:bodyPr tIns="91440" bIns="9144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accent6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65B16179-CC8B-4981-9526-8E3E08E72C6A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9051718" y="6254225"/>
            <a:ext cx="2856467" cy="485941"/>
          </a:xfrm>
        </p:spPr>
        <p:txBody>
          <a:bodyPr numCol="2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1216BA9B-211A-403E-8645-BA7B4B23763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432432" y="1516966"/>
            <a:ext cx="2194560" cy="1508760"/>
          </a:xfrm>
          <a:solidFill>
            <a:schemeClr val="accent6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B934946C-9253-40AA-84F7-378E3106E765}"/>
              </a:ext>
            </a:extLst>
          </p:cNvPr>
          <p:cNvSpPr>
            <a:spLocks noGrp="1"/>
          </p:cNvSpPr>
          <p:nvPr>
            <p:ph type="body" sz="half" idx="21" hasCustomPrompt="1"/>
          </p:nvPr>
        </p:nvSpPr>
        <p:spPr>
          <a:xfrm>
            <a:off x="3525169" y="1516966"/>
            <a:ext cx="2728244" cy="1474888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69A9EAF2-ED61-42E4-B65B-25E4AA320B1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99756" y="1078689"/>
            <a:ext cx="2852928" cy="2798064"/>
          </a:xfrm>
          <a:solidFill>
            <a:schemeClr val="accent6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EED0BB26-D2F7-4112-BAFC-D9A66C9DD5EE}"/>
              </a:ext>
            </a:extLst>
          </p:cNvPr>
          <p:cNvSpPr>
            <a:spLocks noGrp="1"/>
          </p:cNvSpPr>
          <p:nvPr>
            <p:ph type="body" sz="half" idx="27" hasCustomPrompt="1"/>
          </p:nvPr>
        </p:nvSpPr>
        <p:spPr>
          <a:xfrm>
            <a:off x="3525169" y="3337745"/>
            <a:ext cx="2728244" cy="1474888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647B97E8-F206-4899-A05D-3CEA7763CBD7}"/>
              </a:ext>
            </a:extLst>
          </p:cNvPr>
          <p:cNvSpPr>
            <a:spLocks noGrp="1"/>
          </p:cNvSpPr>
          <p:nvPr>
            <p:ph type="body" sz="half" idx="28" hasCustomPrompt="1"/>
          </p:nvPr>
        </p:nvSpPr>
        <p:spPr>
          <a:xfrm>
            <a:off x="3525169" y="5134461"/>
            <a:ext cx="2728244" cy="1474888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200F5F5B-FD46-4295-B012-F670E320EA6D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6432432" y="3317693"/>
            <a:ext cx="2194560" cy="1508760"/>
          </a:xfrm>
          <a:solidFill>
            <a:schemeClr val="accent6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42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A15085C5-1FA2-4C89-A410-A151654D4090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432432" y="5118419"/>
            <a:ext cx="2194560" cy="1508760"/>
          </a:xfrm>
          <a:solidFill>
            <a:schemeClr val="accent6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E36BD91-F42B-477D-9347-DBA3C0FDC2DB}"/>
              </a:ext>
            </a:extLst>
          </p:cNvPr>
          <p:cNvSpPr txBox="1"/>
          <p:nvPr userDrawn="1"/>
        </p:nvSpPr>
        <p:spPr>
          <a:xfrm>
            <a:off x="3107833" y="1400373"/>
            <a:ext cx="4860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4000" kern="1200" dirty="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F6A3EC1-DE16-42B6-9619-DF093A5C3C27}"/>
              </a:ext>
            </a:extLst>
          </p:cNvPr>
          <p:cNvSpPr txBox="1"/>
          <p:nvPr userDrawn="1"/>
        </p:nvSpPr>
        <p:spPr>
          <a:xfrm>
            <a:off x="3107833" y="3266751"/>
            <a:ext cx="4860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4000" kern="1200" dirty="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B4FCA4B-1DE9-4156-B6E1-F7E32DF05D27}"/>
              </a:ext>
            </a:extLst>
          </p:cNvPr>
          <p:cNvSpPr txBox="1"/>
          <p:nvPr userDrawn="1"/>
        </p:nvSpPr>
        <p:spPr>
          <a:xfrm>
            <a:off x="3107833" y="5007869"/>
            <a:ext cx="4860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4000" kern="1200" dirty="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2001436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3 Recipe Book Rec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AAE68E5-082A-4AFA-AC51-54889A99670B}"/>
              </a:ext>
            </a:extLst>
          </p:cNvPr>
          <p:cNvSpPr/>
          <p:nvPr userDrawn="1"/>
        </p:nvSpPr>
        <p:spPr>
          <a:xfrm>
            <a:off x="-15240" y="0"/>
            <a:ext cx="12207240" cy="11811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14C40663-56FC-4BDA-A2FD-599A32A8CD2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198120" y="805901"/>
            <a:ext cx="8476971" cy="375199"/>
          </a:xfrm>
        </p:spPr>
        <p:txBody>
          <a:bodyPr>
            <a:normAutofit/>
          </a:bodyPr>
          <a:lstStyle>
            <a:lvl1pPr marL="0" indent="0" algn="l">
              <a:buNone/>
              <a:defRPr sz="16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6B7BA88D-F843-4122-A255-381B3A7EE7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3360" y="117834"/>
            <a:ext cx="8476971" cy="634092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65B16179-CC8B-4981-9526-8E3E08E72C6A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8936113" y="6291373"/>
            <a:ext cx="3001647" cy="352803"/>
          </a:xfrm>
        </p:spPr>
        <p:txBody>
          <a:bodyPr numCol="1">
            <a:normAutofit/>
          </a:bodyPr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51D8D2EE-CE39-4FED-B22E-D2513633F89E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8946371" y="1604354"/>
            <a:ext cx="2991390" cy="4678292"/>
          </a:xfrm>
        </p:spPr>
        <p:txBody>
          <a:bodyPr numCol="1">
            <a:normAutofit/>
          </a:bodyPr>
          <a:lstStyle>
            <a:lvl1pPr marL="233363" indent="-233363">
              <a:lnSpc>
                <a:spcPct val="150000"/>
              </a:lnSpc>
              <a:spcBef>
                <a:spcPts val="0"/>
              </a:spcBef>
              <a:buNone/>
              <a:tabLst>
                <a:tab pos="112713" algn="r"/>
                <a:tab pos="233363" algn="l"/>
              </a:tabLst>
              <a:defRPr sz="1200">
                <a:solidFill>
                  <a:schemeClr val="accent6">
                    <a:lumMod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0A7E883A-5927-45B9-A5FB-8EFF513E0CAA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8946371" y="1295400"/>
            <a:ext cx="3024249" cy="300227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6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3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85FEB9CB-F2B1-47F4-9097-30FAF794294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221380" y="1313129"/>
            <a:ext cx="2560320" cy="2560320"/>
          </a:xfrm>
          <a:solidFill>
            <a:schemeClr val="accent6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18F989E1-F209-41C2-AEC2-BDDDEE48E1E5}"/>
              </a:ext>
            </a:extLst>
          </p:cNvPr>
          <p:cNvSpPr>
            <a:spLocks noGrp="1"/>
          </p:cNvSpPr>
          <p:nvPr>
            <p:ph type="body" sz="half" idx="21" hasCustomPrompt="1"/>
          </p:nvPr>
        </p:nvSpPr>
        <p:spPr>
          <a:xfrm>
            <a:off x="463625" y="3878284"/>
            <a:ext cx="2316160" cy="2751276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45707C7B-9828-45A7-AF95-4A3BE756BBBA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3168076" y="1313129"/>
            <a:ext cx="2560320" cy="2560320"/>
          </a:xfrm>
          <a:solidFill>
            <a:schemeClr val="accent6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41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56FDA5AA-A766-4B21-8377-9267FFBAE31F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114771" y="1313129"/>
            <a:ext cx="2560320" cy="2560320"/>
          </a:xfrm>
          <a:solidFill>
            <a:schemeClr val="accent6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5771C520-4E5C-4853-AE35-F250CB8FB5D8}"/>
              </a:ext>
            </a:extLst>
          </p:cNvPr>
          <p:cNvSpPr>
            <a:spLocks noGrp="1"/>
          </p:cNvSpPr>
          <p:nvPr>
            <p:ph type="body" sz="half" idx="32" hasCustomPrompt="1"/>
          </p:nvPr>
        </p:nvSpPr>
        <p:spPr>
          <a:xfrm>
            <a:off x="3412236" y="3878284"/>
            <a:ext cx="2316160" cy="2751276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5C64EC75-B525-40E2-B054-6BA5895D0794}"/>
              </a:ext>
            </a:extLst>
          </p:cNvPr>
          <p:cNvSpPr>
            <a:spLocks noGrp="1"/>
          </p:cNvSpPr>
          <p:nvPr>
            <p:ph type="body" sz="half" idx="34" hasCustomPrompt="1"/>
          </p:nvPr>
        </p:nvSpPr>
        <p:spPr>
          <a:xfrm>
            <a:off x="6349484" y="3878284"/>
            <a:ext cx="2325607" cy="2751276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6" name="Text Placeholder 27">
            <a:extLst>
              <a:ext uri="{FF2B5EF4-FFF2-40B4-BE49-F238E27FC236}">
                <a16:creationId xmlns:a16="http://schemas.microsoft.com/office/drawing/2014/main" id="{394C56F0-EE6F-474D-AB99-995F044BCB8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946371" y="213824"/>
            <a:ext cx="2991389" cy="952080"/>
          </a:xfrm>
          <a:noFill/>
          <a:ln>
            <a:noFill/>
          </a:ln>
        </p:spPr>
        <p:txBody>
          <a:bodyPr tIns="91440" bIns="9144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20B6783-0F8B-4A69-A5F6-7CB50E2B23A8}"/>
              </a:ext>
            </a:extLst>
          </p:cNvPr>
          <p:cNvSpPr txBox="1"/>
          <p:nvPr userDrawn="1"/>
        </p:nvSpPr>
        <p:spPr>
          <a:xfrm>
            <a:off x="145082" y="3873449"/>
            <a:ext cx="365806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2400" kern="1200" dirty="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C4D1335-DA11-4DAC-BCA6-7BB8B148C97F}"/>
              </a:ext>
            </a:extLst>
          </p:cNvPr>
          <p:cNvSpPr txBox="1"/>
          <p:nvPr userDrawn="1"/>
        </p:nvSpPr>
        <p:spPr>
          <a:xfrm>
            <a:off x="3098093" y="3873449"/>
            <a:ext cx="365806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2400" kern="1200" dirty="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B8EECED-0609-4B4F-AE03-A4F22DF062BA}"/>
              </a:ext>
            </a:extLst>
          </p:cNvPr>
          <p:cNvSpPr txBox="1"/>
          <p:nvPr userDrawn="1"/>
        </p:nvSpPr>
        <p:spPr>
          <a:xfrm>
            <a:off x="6051104" y="3873449"/>
            <a:ext cx="365806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2400" kern="1200" dirty="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8922845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4 Recipe Book Rec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6D41EDA9-50CC-431D-A9E2-D8B28F1D9DD2}"/>
              </a:ext>
            </a:extLst>
          </p:cNvPr>
          <p:cNvSpPr/>
          <p:nvPr userDrawn="1"/>
        </p:nvSpPr>
        <p:spPr>
          <a:xfrm>
            <a:off x="-15240" y="0"/>
            <a:ext cx="5788152" cy="11811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14C40663-56FC-4BDA-A2FD-599A32A8CD2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2366211" y="859534"/>
            <a:ext cx="3406701" cy="321566"/>
          </a:xfrm>
        </p:spPr>
        <p:txBody>
          <a:bodyPr>
            <a:normAutofit/>
          </a:bodyPr>
          <a:lstStyle>
            <a:lvl1pPr marL="0" indent="0" algn="r">
              <a:buNone/>
              <a:defRPr sz="14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6B7BA88D-F843-4122-A255-381B3A7EE7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3361" y="165960"/>
            <a:ext cx="5559552" cy="634092"/>
          </a:xfrm>
        </p:spPr>
        <p:txBody>
          <a:bodyPr>
            <a:normAutofit/>
          </a:bodyPr>
          <a:lstStyle>
            <a:lvl1pPr algn="r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AB15BB6-BF7A-460B-81E4-6CA74B3B1A58}"/>
              </a:ext>
            </a:extLst>
          </p:cNvPr>
          <p:cNvSpPr/>
          <p:nvPr userDrawn="1"/>
        </p:nvSpPr>
        <p:spPr>
          <a:xfrm>
            <a:off x="0" y="1181101"/>
            <a:ext cx="5788152" cy="56769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69A9EAF2-ED61-42E4-B65B-25E4AA320B1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84077" y="129986"/>
            <a:ext cx="1472184" cy="1444752"/>
          </a:xfrm>
          <a:solidFill>
            <a:schemeClr val="bg1"/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27" name="Text Placeholder 27">
            <a:extLst>
              <a:ext uri="{FF2B5EF4-FFF2-40B4-BE49-F238E27FC236}">
                <a16:creationId xmlns:a16="http://schemas.microsoft.com/office/drawing/2014/main" id="{7B211DA6-5909-4778-ACCB-FDDE1061AEE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84078" y="1886336"/>
            <a:ext cx="1472184" cy="1971790"/>
          </a:xfrm>
          <a:noFill/>
          <a:ln>
            <a:noFill/>
          </a:ln>
        </p:spPr>
        <p:txBody>
          <a:bodyPr tIns="91440" bIns="91440" anchor="t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accent6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5EFB9AC3-DB43-4B4E-B74E-1ED156A18510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1933678" y="1886336"/>
            <a:ext cx="3745227" cy="4516873"/>
          </a:xfrm>
        </p:spPr>
        <p:txBody>
          <a:bodyPr numCol="1">
            <a:normAutofit/>
          </a:bodyPr>
          <a:lstStyle>
            <a:lvl1pPr marL="233363" indent="-233363">
              <a:lnSpc>
                <a:spcPct val="150000"/>
              </a:lnSpc>
              <a:spcBef>
                <a:spcPts val="0"/>
              </a:spcBef>
              <a:buNone/>
              <a:tabLst>
                <a:tab pos="112713" algn="r"/>
                <a:tab pos="233363" algn="l"/>
              </a:tabLst>
              <a:defRPr sz="1200">
                <a:solidFill>
                  <a:schemeClr val="accent6">
                    <a:lumMod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1808718C-849A-4063-A7DB-6A25E4823A61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1942554" y="6477581"/>
            <a:ext cx="3735869" cy="326903"/>
          </a:xfrm>
        </p:spPr>
        <p:txBody>
          <a:bodyPr numCol="2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7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ADBABE7C-83A0-42FB-9AB1-BD7454D9103E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017143" y="296778"/>
            <a:ext cx="1874380" cy="1371600"/>
          </a:xfrm>
          <a:solidFill>
            <a:schemeClr val="accent6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38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6AA38BAD-E577-44E5-8652-7EB8884D85D4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6017143" y="1921978"/>
            <a:ext cx="1874380" cy="1371600"/>
          </a:xfrm>
          <a:solidFill>
            <a:schemeClr val="accent6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39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31089E30-35D5-4B63-962C-E69262F8A31B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017143" y="3547178"/>
            <a:ext cx="1874380" cy="1371600"/>
          </a:xfrm>
          <a:solidFill>
            <a:schemeClr val="accent6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4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294891CE-B5DF-4EC9-BCD1-007200ADE6BF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6017662" y="5172377"/>
            <a:ext cx="1874380" cy="1371600"/>
          </a:xfrm>
          <a:solidFill>
            <a:schemeClr val="accent6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53" name="Text Placeholder 3">
            <a:extLst>
              <a:ext uri="{FF2B5EF4-FFF2-40B4-BE49-F238E27FC236}">
                <a16:creationId xmlns:a16="http://schemas.microsoft.com/office/drawing/2014/main" id="{55A40829-372A-4BD2-9DFD-55A1E0FC7A6C}"/>
              </a:ext>
            </a:extLst>
          </p:cNvPr>
          <p:cNvSpPr>
            <a:spLocks noGrp="1"/>
          </p:cNvSpPr>
          <p:nvPr>
            <p:ph type="body" sz="half" idx="21" hasCustomPrompt="1"/>
          </p:nvPr>
        </p:nvSpPr>
        <p:spPr>
          <a:xfrm>
            <a:off x="8155381" y="269869"/>
            <a:ext cx="3861359" cy="1398509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5" name="Text Placeholder 3">
            <a:extLst>
              <a:ext uri="{FF2B5EF4-FFF2-40B4-BE49-F238E27FC236}">
                <a16:creationId xmlns:a16="http://schemas.microsoft.com/office/drawing/2014/main" id="{D3ED1463-3FDC-4F77-A490-BB128AEB35E9}"/>
              </a:ext>
            </a:extLst>
          </p:cNvPr>
          <p:cNvSpPr>
            <a:spLocks noGrp="1"/>
          </p:cNvSpPr>
          <p:nvPr>
            <p:ph type="body" sz="half" idx="33" hasCustomPrompt="1"/>
          </p:nvPr>
        </p:nvSpPr>
        <p:spPr>
          <a:xfrm>
            <a:off x="8155381" y="1903490"/>
            <a:ext cx="3861359" cy="1398509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7" name="Text Placeholder 3">
            <a:extLst>
              <a:ext uri="{FF2B5EF4-FFF2-40B4-BE49-F238E27FC236}">
                <a16:creationId xmlns:a16="http://schemas.microsoft.com/office/drawing/2014/main" id="{66CBE1DF-E937-4AEA-A7F9-8B809516E332}"/>
              </a:ext>
            </a:extLst>
          </p:cNvPr>
          <p:cNvSpPr>
            <a:spLocks noGrp="1"/>
          </p:cNvSpPr>
          <p:nvPr>
            <p:ph type="body" sz="half" idx="35" hasCustomPrompt="1"/>
          </p:nvPr>
        </p:nvSpPr>
        <p:spPr>
          <a:xfrm>
            <a:off x="8155381" y="3537111"/>
            <a:ext cx="3861359" cy="1398509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4C47130C-295F-469B-8A2F-DACEF5B5A598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1927739" y="1480561"/>
            <a:ext cx="3745227" cy="313240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6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9" name="Text Placeholder 3">
            <a:extLst>
              <a:ext uri="{FF2B5EF4-FFF2-40B4-BE49-F238E27FC236}">
                <a16:creationId xmlns:a16="http://schemas.microsoft.com/office/drawing/2014/main" id="{A93AA9FB-7091-4FF0-8330-340B0A90ACBB}"/>
              </a:ext>
            </a:extLst>
          </p:cNvPr>
          <p:cNvSpPr>
            <a:spLocks noGrp="1"/>
          </p:cNvSpPr>
          <p:nvPr>
            <p:ph type="body" sz="half" idx="37" hasCustomPrompt="1"/>
          </p:nvPr>
        </p:nvSpPr>
        <p:spPr>
          <a:xfrm>
            <a:off x="8155381" y="5170732"/>
            <a:ext cx="3861359" cy="1398509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58024DC-2BD1-48B2-9B50-F47B3CEF4820}"/>
              </a:ext>
            </a:extLst>
          </p:cNvPr>
          <p:cNvSpPr txBox="1"/>
          <p:nvPr userDrawn="1"/>
        </p:nvSpPr>
        <p:spPr>
          <a:xfrm>
            <a:off x="7888697" y="269869"/>
            <a:ext cx="319318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1800" kern="1200" dirty="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77DCCC3-3098-4343-B77B-3D23E8F17FFD}"/>
              </a:ext>
            </a:extLst>
          </p:cNvPr>
          <p:cNvSpPr txBox="1"/>
          <p:nvPr userDrawn="1"/>
        </p:nvSpPr>
        <p:spPr>
          <a:xfrm>
            <a:off x="7888696" y="1902428"/>
            <a:ext cx="319319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1800" kern="1200" dirty="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7D9CE1B-5D25-4C27-8C90-7CA8B8B1E7EF}"/>
              </a:ext>
            </a:extLst>
          </p:cNvPr>
          <p:cNvSpPr txBox="1"/>
          <p:nvPr userDrawn="1"/>
        </p:nvSpPr>
        <p:spPr>
          <a:xfrm>
            <a:off x="7888696" y="3534987"/>
            <a:ext cx="319319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1800" kern="1200" dirty="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3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4D750E6-AF88-4742-9ABE-63A5217AD198}"/>
              </a:ext>
            </a:extLst>
          </p:cNvPr>
          <p:cNvSpPr txBox="1"/>
          <p:nvPr userDrawn="1"/>
        </p:nvSpPr>
        <p:spPr>
          <a:xfrm>
            <a:off x="7888696" y="5167546"/>
            <a:ext cx="319319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1800" kern="1200" dirty="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1478517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5 Recipe Book Rec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EDAB7103-706C-4D50-B9D9-030D5A29D56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5998464" cy="6858000"/>
          </a:xfrm>
          <a:solidFill>
            <a:schemeClr val="accent6">
              <a:lumMod val="20000"/>
              <a:lumOff val="80000"/>
            </a:schemeClr>
          </a:solidFill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Add a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84E944-0F47-4F5B-B61F-BAC4E53A4C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592" y="877824"/>
            <a:ext cx="11265408" cy="1179576"/>
          </a:xfrm>
          <a:solidFill>
            <a:schemeClr val="accent6">
              <a:lumMod val="50000"/>
            </a:schemeClr>
          </a:solidFill>
        </p:spPr>
        <p:txBody>
          <a:bodyPr vert="horz" lIns="91440" tIns="45720" rIns="91440" bIns="45720" rtlCol="0" anchor="ctr" anchorCtr="0">
            <a:noAutofit/>
          </a:bodyPr>
          <a:lstStyle>
            <a:lvl1pPr>
              <a:defRPr lang="en-US" sz="3600">
                <a:solidFill>
                  <a:schemeClr val="bg1"/>
                </a:solidFill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27">
            <a:extLst>
              <a:ext uri="{FF2B5EF4-FFF2-40B4-BE49-F238E27FC236}">
                <a16:creationId xmlns:a16="http://schemas.microsoft.com/office/drawing/2014/main" id="{40284018-877E-48C8-A60E-5EA184B0B90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5998" y="0"/>
            <a:ext cx="5879593" cy="877824"/>
          </a:xfrm>
          <a:noFill/>
          <a:ln>
            <a:noFill/>
          </a:ln>
        </p:spPr>
        <p:txBody>
          <a:bodyPr tIns="91440" bIns="9144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i="1">
                <a:solidFill>
                  <a:schemeClr val="accent6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861167B6-9741-49DA-A7AF-E1A3352D10C8}"/>
              </a:ext>
            </a:extLst>
          </p:cNvPr>
          <p:cNvSpPr>
            <a:spLocks noGrp="1"/>
          </p:cNvSpPr>
          <p:nvPr>
            <p:ph type="subTitle" idx="20" hasCustomPrompt="1"/>
          </p:nvPr>
        </p:nvSpPr>
        <p:spPr>
          <a:xfrm>
            <a:off x="8785299" y="1735834"/>
            <a:ext cx="3406701" cy="321566"/>
          </a:xfrm>
        </p:spPr>
        <p:txBody>
          <a:bodyPr>
            <a:normAutofit/>
          </a:bodyPr>
          <a:lstStyle>
            <a:lvl1pPr marL="0" indent="0" algn="r">
              <a:buNone/>
              <a:defRPr sz="12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13599A2-48DF-45BA-9425-12A5FBCF838E}"/>
              </a:ext>
            </a:extLst>
          </p:cNvPr>
          <p:cNvSpPr/>
          <p:nvPr userDrawn="1"/>
        </p:nvSpPr>
        <p:spPr>
          <a:xfrm>
            <a:off x="5992994" y="6316980"/>
            <a:ext cx="6199006" cy="5410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5E29445D-5852-4685-99FA-F6D0EEB71907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6096000" y="2181537"/>
            <a:ext cx="2856467" cy="267780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6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F8A5A1E2-D455-4943-B46C-912CF46ABA90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6095999" y="2449317"/>
            <a:ext cx="5879592" cy="1801368"/>
          </a:xfrm>
          <a:noFill/>
        </p:spPr>
        <p:txBody>
          <a:bodyPr wrap="square" numCol="2" spcCol="457200" rtlCol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200" i="1" dirty="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03CEA5B5-2DFF-4730-B1C1-7297D81876B7}"/>
              </a:ext>
            </a:extLst>
          </p:cNvPr>
          <p:cNvSpPr>
            <a:spLocks noGrp="1"/>
          </p:cNvSpPr>
          <p:nvPr>
            <p:ph type="body" sz="half" idx="14" hasCustomPrompt="1"/>
          </p:nvPr>
        </p:nvSpPr>
        <p:spPr>
          <a:xfrm>
            <a:off x="6095999" y="4250685"/>
            <a:ext cx="5879592" cy="2014859"/>
          </a:xfrm>
        </p:spPr>
        <p:txBody>
          <a:bodyPr numCol="2">
            <a:normAutofit/>
          </a:bodyPr>
          <a:lstStyle>
            <a:lvl1pPr marL="228600" indent="-228600">
              <a:buClr>
                <a:schemeClr val="accent6">
                  <a:lumMod val="50000"/>
                </a:schemeClr>
              </a:buClr>
              <a:buSzPct val="120000"/>
              <a:buFont typeface="+mj-lt"/>
              <a:buAutoNum type="arabicPeriod"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2B63EEB8-169F-4E42-8938-2B33C50057D9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6095997" y="6366423"/>
            <a:ext cx="5879593" cy="398762"/>
          </a:xfrm>
        </p:spPr>
        <p:txBody>
          <a:bodyPr numCol="1">
            <a:normAutofit/>
          </a:bodyPr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10916317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Recipe Book Section Header"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C5B73CD6-4AD9-41DA-9481-BA512E885F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1701" y="83820"/>
            <a:ext cx="6050280" cy="1325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4EB3484B-5E1B-4FB8-9C34-B8AAEEA2C62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579120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Add a picture </a:t>
            </a:r>
          </a:p>
        </p:txBody>
      </p:sp>
    </p:spTree>
    <p:extLst>
      <p:ext uri="{BB962C8B-B14F-4D97-AF65-F5344CB8AC3E}">
        <p14:creationId xmlns:p14="http://schemas.microsoft.com/office/powerpoint/2010/main" val="114571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1 Recipe Book Rec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69A9EAF2-ED61-42E4-B65B-25E4AA320B1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-7220" y="1181100"/>
            <a:ext cx="5790659" cy="5676900"/>
          </a:xfrm>
          <a:solidFill>
            <a:schemeClr val="accent3">
              <a:lumMod val="20000"/>
              <a:lumOff val="80000"/>
            </a:schemeClr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02D6ECAC-8814-4C60-BF83-103E85E412C4}"/>
              </a:ext>
            </a:extLst>
          </p:cNvPr>
          <p:cNvSpPr>
            <a:spLocks noGrp="1"/>
          </p:cNvSpPr>
          <p:nvPr>
            <p:ph type="body" sz="half" idx="14" hasCustomPrompt="1"/>
          </p:nvPr>
        </p:nvSpPr>
        <p:spPr>
          <a:xfrm>
            <a:off x="6018265" y="3734155"/>
            <a:ext cx="5919495" cy="2531389"/>
          </a:xfrm>
        </p:spPr>
        <p:txBody>
          <a:bodyPr numCol="2">
            <a:normAutofit/>
          </a:bodyPr>
          <a:lstStyle>
            <a:lvl1pPr marL="228600" indent="-228600">
              <a:buClr>
                <a:schemeClr val="accent3">
                  <a:lumMod val="50000"/>
                </a:schemeClr>
              </a:buClr>
              <a:buSzPct val="120000"/>
              <a:buFont typeface="+mj-lt"/>
              <a:buAutoNum type="arabicPeriod"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C7B6AD5B-AEF5-4540-940C-B1E1FEA3BCAB}"/>
              </a:ext>
            </a:extLst>
          </p:cNvPr>
          <p:cNvSpPr>
            <a:spLocks noGrp="1"/>
          </p:cNvSpPr>
          <p:nvPr>
            <p:ph type="body" sz="half" idx="13" hasCustomPrompt="1"/>
          </p:nvPr>
        </p:nvSpPr>
        <p:spPr>
          <a:xfrm>
            <a:off x="6018265" y="3406597"/>
            <a:ext cx="5919495" cy="267780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3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8FC874B6-474C-46DC-AB76-6E061A973B8A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6027995" y="1576050"/>
            <a:ext cx="5909765" cy="1778314"/>
          </a:xfrm>
        </p:spPr>
        <p:txBody>
          <a:bodyPr numCol="2">
            <a:normAutofit/>
          </a:bodyPr>
          <a:lstStyle>
            <a:lvl1pPr marL="233363" indent="-233363">
              <a:lnSpc>
                <a:spcPct val="100000"/>
              </a:lnSpc>
              <a:spcBef>
                <a:spcPts val="0"/>
              </a:spcBef>
              <a:buNone/>
              <a:tabLst>
                <a:tab pos="112713" algn="r"/>
                <a:tab pos="233363" algn="l"/>
              </a:tabLst>
              <a:defRPr sz="1200">
                <a:solidFill>
                  <a:schemeClr val="accent3">
                    <a:lumMod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425F942B-DAF3-40B3-B77F-A8C9BE692B7D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6020775" y="1290047"/>
            <a:ext cx="5919495" cy="267780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3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AE68E5-082A-4AFA-AC51-54889A99670B}"/>
              </a:ext>
            </a:extLst>
          </p:cNvPr>
          <p:cNvSpPr/>
          <p:nvPr userDrawn="1"/>
        </p:nvSpPr>
        <p:spPr>
          <a:xfrm>
            <a:off x="-15240" y="0"/>
            <a:ext cx="12207240" cy="11811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22CA51A-0C04-4FC6-8732-A2C2343AF50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9401387" y="877386"/>
            <a:ext cx="2562683" cy="228601"/>
          </a:xfrm>
        </p:spPr>
        <p:txBody>
          <a:bodyPr>
            <a:normAutofit/>
          </a:bodyPr>
          <a:lstStyle>
            <a:lvl1pPr marL="0" indent="0" algn="r">
              <a:buNone/>
              <a:defRPr sz="1100" i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14C40663-56FC-4BDA-A2FD-599A32A8CD2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198120" y="805901"/>
            <a:ext cx="9144000" cy="375199"/>
          </a:xfrm>
        </p:spPr>
        <p:txBody>
          <a:bodyPr>
            <a:normAutofit/>
          </a:bodyPr>
          <a:lstStyle>
            <a:lvl1pPr marL="0" indent="0" algn="l">
              <a:buNone/>
              <a:defRPr sz="16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6B7BA88D-F843-4122-A255-381B3A7EE7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3360" y="117834"/>
            <a:ext cx="11724400" cy="634092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2BBF59D2-23BC-4077-814F-E2E3AE58099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575460" y="4992427"/>
            <a:ext cx="1944124" cy="1020891"/>
          </a:xfr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txBody>
          <a:bodyPr tIns="91440" bIns="9144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65B16179-CC8B-4981-9526-8E3E08E72C6A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6018265" y="6291373"/>
            <a:ext cx="5919495" cy="352803"/>
          </a:xfrm>
        </p:spPr>
        <p:txBody>
          <a:bodyPr numCol="1">
            <a:normAutofit/>
          </a:bodyPr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8512666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2 Recipe Book Rec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97A2E64D-B280-49F7-95F5-CD6A24C1EC9B}"/>
              </a:ext>
            </a:extLst>
          </p:cNvPr>
          <p:cNvSpPr/>
          <p:nvPr userDrawn="1"/>
        </p:nvSpPr>
        <p:spPr>
          <a:xfrm>
            <a:off x="8673395" y="0"/>
            <a:ext cx="3518604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8FC874B6-474C-46DC-AB76-6E061A973B8A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9042842" y="493212"/>
            <a:ext cx="2856467" cy="5691020"/>
          </a:xfrm>
        </p:spPr>
        <p:txBody>
          <a:bodyPr numCol="1">
            <a:normAutofit/>
          </a:bodyPr>
          <a:lstStyle>
            <a:lvl1pPr marL="233363" indent="-233363">
              <a:lnSpc>
                <a:spcPct val="150000"/>
              </a:lnSpc>
              <a:spcBef>
                <a:spcPts val="0"/>
              </a:spcBef>
              <a:buNone/>
              <a:tabLst>
                <a:tab pos="112713" algn="r"/>
                <a:tab pos="233363" algn="l"/>
              </a:tabLst>
              <a:defRPr sz="1200">
                <a:solidFill>
                  <a:schemeClr val="accent3">
                    <a:lumMod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425F942B-DAF3-40B3-B77F-A8C9BE692B7D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9034339" y="167107"/>
            <a:ext cx="2856467" cy="267780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3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AE68E5-082A-4AFA-AC51-54889A99670B}"/>
              </a:ext>
            </a:extLst>
          </p:cNvPr>
          <p:cNvSpPr/>
          <p:nvPr userDrawn="1"/>
        </p:nvSpPr>
        <p:spPr>
          <a:xfrm>
            <a:off x="-15240" y="0"/>
            <a:ext cx="8688635" cy="11811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14C40663-56FC-4BDA-A2FD-599A32A8CD2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198120" y="781224"/>
            <a:ext cx="5296301" cy="399876"/>
          </a:xfrm>
        </p:spPr>
        <p:txBody>
          <a:bodyPr>
            <a:normAutofit/>
          </a:bodyPr>
          <a:lstStyle>
            <a:lvl1pPr marL="0" indent="0" algn="l">
              <a:buNone/>
              <a:defRPr sz="16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6B7BA88D-F843-4122-A255-381B3A7EE7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3360" y="117834"/>
            <a:ext cx="8460035" cy="634092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2BBF59D2-23BC-4077-814F-E2E3AE58099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98120" y="3898410"/>
            <a:ext cx="2852929" cy="1181100"/>
          </a:xfrm>
          <a:noFill/>
          <a:ln>
            <a:noFill/>
          </a:ln>
        </p:spPr>
        <p:txBody>
          <a:bodyPr tIns="91440" bIns="9144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65B16179-CC8B-4981-9526-8E3E08E72C6A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9051718" y="6254225"/>
            <a:ext cx="2856467" cy="485941"/>
          </a:xfrm>
        </p:spPr>
        <p:txBody>
          <a:bodyPr numCol="2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1216BA9B-211A-403E-8645-BA7B4B23763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432432" y="1516966"/>
            <a:ext cx="2194560" cy="1508760"/>
          </a:xfrm>
          <a:solidFill>
            <a:schemeClr val="accent3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B934946C-9253-40AA-84F7-378E3106E765}"/>
              </a:ext>
            </a:extLst>
          </p:cNvPr>
          <p:cNvSpPr>
            <a:spLocks noGrp="1"/>
          </p:cNvSpPr>
          <p:nvPr>
            <p:ph type="body" sz="half" idx="21" hasCustomPrompt="1"/>
          </p:nvPr>
        </p:nvSpPr>
        <p:spPr>
          <a:xfrm>
            <a:off x="3525169" y="1516966"/>
            <a:ext cx="2728244" cy="1474888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69A9EAF2-ED61-42E4-B65B-25E4AA320B1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99756" y="1078689"/>
            <a:ext cx="2852928" cy="2798064"/>
          </a:xfrm>
          <a:solidFill>
            <a:schemeClr val="accent3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EED0BB26-D2F7-4112-BAFC-D9A66C9DD5EE}"/>
              </a:ext>
            </a:extLst>
          </p:cNvPr>
          <p:cNvSpPr>
            <a:spLocks noGrp="1"/>
          </p:cNvSpPr>
          <p:nvPr>
            <p:ph type="body" sz="half" idx="27" hasCustomPrompt="1"/>
          </p:nvPr>
        </p:nvSpPr>
        <p:spPr>
          <a:xfrm>
            <a:off x="3525169" y="3337745"/>
            <a:ext cx="2728244" cy="1474888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647B97E8-F206-4899-A05D-3CEA7763CBD7}"/>
              </a:ext>
            </a:extLst>
          </p:cNvPr>
          <p:cNvSpPr>
            <a:spLocks noGrp="1"/>
          </p:cNvSpPr>
          <p:nvPr>
            <p:ph type="body" sz="half" idx="28" hasCustomPrompt="1"/>
          </p:nvPr>
        </p:nvSpPr>
        <p:spPr>
          <a:xfrm>
            <a:off x="3525169" y="5134461"/>
            <a:ext cx="2728244" cy="1474888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200F5F5B-FD46-4295-B012-F670E320EA6D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6432432" y="3317693"/>
            <a:ext cx="2194560" cy="1508760"/>
          </a:xfrm>
          <a:solidFill>
            <a:schemeClr val="accent3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42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A15085C5-1FA2-4C89-A410-A151654D4090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432432" y="5118419"/>
            <a:ext cx="2194560" cy="1508760"/>
          </a:xfrm>
          <a:solidFill>
            <a:schemeClr val="accent3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E36BD91-F42B-477D-9347-DBA3C0FDC2DB}"/>
              </a:ext>
            </a:extLst>
          </p:cNvPr>
          <p:cNvSpPr txBox="1"/>
          <p:nvPr userDrawn="1"/>
        </p:nvSpPr>
        <p:spPr>
          <a:xfrm>
            <a:off x="3107833" y="1400373"/>
            <a:ext cx="4860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4000" kern="1200" dirty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F6A3EC1-DE16-42B6-9619-DF093A5C3C27}"/>
              </a:ext>
            </a:extLst>
          </p:cNvPr>
          <p:cNvSpPr txBox="1"/>
          <p:nvPr userDrawn="1"/>
        </p:nvSpPr>
        <p:spPr>
          <a:xfrm>
            <a:off x="3107833" y="3266751"/>
            <a:ext cx="4860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4000" kern="1200" dirty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B4FCA4B-1DE9-4156-B6E1-F7E32DF05D27}"/>
              </a:ext>
            </a:extLst>
          </p:cNvPr>
          <p:cNvSpPr txBox="1"/>
          <p:nvPr userDrawn="1"/>
        </p:nvSpPr>
        <p:spPr>
          <a:xfrm>
            <a:off x="3107833" y="5007869"/>
            <a:ext cx="4860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4000" kern="1200" dirty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72275106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3 Recipe Book Rec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AAE68E5-082A-4AFA-AC51-54889A99670B}"/>
              </a:ext>
            </a:extLst>
          </p:cNvPr>
          <p:cNvSpPr/>
          <p:nvPr userDrawn="1"/>
        </p:nvSpPr>
        <p:spPr>
          <a:xfrm>
            <a:off x="-15240" y="0"/>
            <a:ext cx="12207240" cy="11811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14C40663-56FC-4BDA-A2FD-599A32A8CD2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198120" y="805901"/>
            <a:ext cx="8476971" cy="375199"/>
          </a:xfrm>
        </p:spPr>
        <p:txBody>
          <a:bodyPr>
            <a:normAutofit/>
          </a:bodyPr>
          <a:lstStyle>
            <a:lvl1pPr marL="0" indent="0" algn="l">
              <a:buNone/>
              <a:defRPr sz="16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6B7BA88D-F843-4122-A255-381B3A7EE7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3360" y="117834"/>
            <a:ext cx="8476971" cy="634092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65B16179-CC8B-4981-9526-8E3E08E72C6A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8936113" y="6291373"/>
            <a:ext cx="3001647" cy="352803"/>
          </a:xfrm>
        </p:spPr>
        <p:txBody>
          <a:bodyPr numCol="1">
            <a:normAutofit/>
          </a:bodyPr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51D8D2EE-CE39-4FED-B22E-D2513633F89E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8946371" y="1604354"/>
            <a:ext cx="2991390" cy="4678292"/>
          </a:xfrm>
        </p:spPr>
        <p:txBody>
          <a:bodyPr numCol="1">
            <a:normAutofit/>
          </a:bodyPr>
          <a:lstStyle>
            <a:lvl1pPr marL="233363" indent="-233363">
              <a:lnSpc>
                <a:spcPct val="150000"/>
              </a:lnSpc>
              <a:spcBef>
                <a:spcPts val="0"/>
              </a:spcBef>
              <a:buNone/>
              <a:tabLst>
                <a:tab pos="112713" algn="r"/>
                <a:tab pos="233363" algn="l"/>
              </a:tabLst>
              <a:defRPr sz="1200">
                <a:solidFill>
                  <a:schemeClr val="accent3">
                    <a:lumMod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0A7E883A-5927-45B9-A5FB-8EFF513E0CAA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8946371" y="1295400"/>
            <a:ext cx="3024249" cy="300227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3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3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85FEB9CB-F2B1-47F4-9097-30FAF794294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221380" y="1313129"/>
            <a:ext cx="2560320" cy="2560320"/>
          </a:xfrm>
          <a:solidFill>
            <a:schemeClr val="accent3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18F989E1-F209-41C2-AEC2-BDDDEE48E1E5}"/>
              </a:ext>
            </a:extLst>
          </p:cNvPr>
          <p:cNvSpPr>
            <a:spLocks noGrp="1"/>
          </p:cNvSpPr>
          <p:nvPr>
            <p:ph type="body" sz="half" idx="21" hasCustomPrompt="1"/>
          </p:nvPr>
        </p:nvSpPr>
        <p:spPr>
          <a:xfrm>
            <a:off x="463625" y="3878284"/>
            <a:ext cx="2316160" cy="2751276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45707C7B-9828-45A7-AF95-4A3BE756BBBA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3168076" y="1313129"/>
            <a:ext cx="2560320" cy="2560320"/>
          </a:xfrm>
          <a:solidFill>
            <a:schemeClr val="accent3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41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56FDA5AA-A766-4B21-8377-9267FFBAE31F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114771" y="1313129"/>
            <a:ext cx="2560320" cy="2560320"/>
          </a:xfrm>
          <a:solidFill>
            <a:schemeClr val="accent3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5771C520-4E5C-4853-AE35-F250CB8FB5D8}"/>
              </a:ext>
            </a:extLst>
          </p:cNvPr>
          <p:cNvSpPr>
            <a:spLocks noGrp="1"/>
          </p:cNvSpPr>
          <p:nvPr>
            <p:ph type="body" sz="half" idx="32" hasCustomPrompt="1"/>
          </p:nvPr>
        </p:nvSpPr>
        <p:spPr>
          <a:xfrm>
            <a:off x="3412236" y="3878284"/>
            <a:ext cx="2316160" cy="2751276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5C64EC75-B525-40E2-B054-6BA5895D0794}"/>
              </a:ext>
            </a:extLst>
          </p:cNvPr>
          <p:cNvSpPr>
            <a:spLocks noGrp="1"/>
          </p:cNvSpPr>
          <p:nvPr>
            <p:ph type="body" sz="half" idx="34" hasCustomPrompt="1"/>
          </p:nvPr>
        </p:nvSpPr>
        <p:spPr>
          <a:xfrm>
            <a:off x="6349484" y="3878284"/>
            <a:ext cx="2325607" cy="2751276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6" name="Text Placeholder 27">
            <a:extLst>
              <a:ext uri="{FF2B5EF4-FFF2-40B4-BE49-F238E27FC236}">
                <a16:creationId xmlns:a16="http://schemas.microsoft.com/office/drawing/2014/main" id="{394C56F0-EE6F-474D-AB99-995F044BCB8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946371" y="213824"/>
            <a:ext cx="2991389" cy="952080"/>
          </a:xfrm>
          <a:noFill/>
          <a:ln>
            <a:noFill/>
          </a:ln>
        </p:spPr>
        <p:txBody>
          <a:bodyPr tIns="91440" bIns="9144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20B6783-0F8B-4A69-A5F6-7CB50E2B23A8}"/>
              </a:ext>
            </a:extLst>
          </p:cNvPr>
          <p:cNvSpPr txBox="1"/>
          <p:nvPr userDrawn="1"/>
        </p:nvSpPr>
        <p:spPr>
          <a:xfrm>
            <a:off x="145082" y="3873449"/>
            <a:ext cx="365806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2400" kern="1200" dirty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C4D1335-DA11-4DAC-BCA6-7BB8B148C97F}"/>
              </a:ext>
            </a:extLst>
          </p:cNvPr>
          <p:cNvSpPr txBox="1"/>
          <p:nvPr userDrawn="1"/>
        </p:nvSpPr>
        <p:spPr>
          <a:xfrm>
            <a:off x="3098093" y="3873449"/>
            <a:ext cx="365806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2400" kern="1200" dirty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B8EECED-0609-4B4F-AE03-A4F22DF062BA}"/>
              </a:ext>
            </a:extLst>
          </p:cNvPr>
          <p:cNvSpPr txBox="1"/>
          <p:nvPr userDrawn="1"/>
        </p:nvSpPr>
        <p:spPr>
          <a:xfrm>
            <a:off x="6051104" y="3873449"/>
            <a:ext cx="365806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2400" kern="1200" dirty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98404446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4 Recipe Book Rec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6D41EDA9-50CC-431D-A9E2-D8B28F1D9DD2}"/>
              </a:ext>
            </a:extLst>
          </p:cNvPr>
          <p:cNvSpPr/>
          <p:nvPr userDrawn="1"/>
        </p:nvSpPr>
        <p:spPr>
          <a:xfrm>
            <a:off x="-15240" y="0"/>
            <a:ext cx="5788152" cy="11811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14C40663-56FC-4BDA-A2FD-599A32A8CD2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2366211" y="859534"/>
            <a:ext cx="3406701" cy="321566"/>
          </a:xfrm>
        </p:spPr>
        <p:txBody>
          <a:bodyPr>
            <a:normAutofit/>
          </a:bodyPr>
          <a:lstStyle>
            <a:lvl1pPr marL="0" indent="0" algn="r">
              <a:buNone/>
              <a:defRPr sz="14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6B7BA88D-F843-4122-A255-381B3A7EE7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3361" y="165960"/>
            <a:ext cx="5559552" cy="634092"/>
          </a:xfrm>
        </p:spPr>
        <p:txBody>
          <a:bodyPr>
            <a:normAutofit/>
          </a:bodyPr>
          <a:lstStyle>
            <a:lvl1pPr algn="r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AB15BB6-BF7A-460B-81E4-6CA74B3B1A58}"/>
              </a:ext>
            </a:extLst>
          </p:cNvPr>
          <p:cNvSpPr/>
          <p:nvPr userDrawn="1"/>
        </p:nvSpPr>
        <p:spPr>
          <a:xfrm>
            <a:off x="0" y="1181101"/>
            <a:ext cx="5788152" cy="56769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69A9EAF2-ED61-42E4-B65B-25E4AA320B1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84077" y="129986"/>
            <a:ext cx="1472184" cy="1444752"/>
          </a:xfrm>
          <a:solidFill>
            <a:schemeClr val="bg1"/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27" name="Text Placeholder 27">
            <a:extLst>
              <a:ext uri="{FF2B5EF4-FFF2-40B4-BE49-F238E27FC236}">
                <a16:creationId xmlns:a16="http://schemas.microsoft.com/office/drawing/2014/main" id="{7B211DA6-5909-4778-ACCB-FDDE1061AEE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84078" y="1886336"/>
            <a:ext cx="1472184" cy="1971790"/>
          </a:xfrm>
          <a:noFill/>
          <a:ln>
            <a:noFill/>
          </a:ln>
        </p:spPr>
        <p:txBody>
          <a:bodyPr tIns="91440" bIns="91440" anchor="t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5EFB9AC3-DB43-4B4E-B74E-1ED156A18510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1933678" y="1886336"/>
            <a:ext cx="3745227" cy="4516873"/>
          </a:xfrm>
        </p:spPr>
        <p:txBody>
          <a:bodyPr numCol="1">
            <a:normAutofit/>
          </a:bodyPr>
          <a:lstStyle>
            <a:lvl1pPr marL="233363" indent="-233363">
              <a:lnSpc>
                <a:spcPct val="150000"/>
              </a:lnSpc>
              <a:spcBef>
                <a:spcPts val="0"/>
              </a:spcBef>
              <a:buNone/>
              <a:tabLst>
                <a:tab pos="112713" algn="r"/>
                <a:tab pos="233363" algn="l"/>
              </a:tabLst>
              <a:defRPr sz="1200">
                <a:solidFill>
                  <a:schemeClr val="accent3">
                    <a:lumMod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1808718C-849A-4063-A7DB-6A25E4823A61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1942554" y="6477581"/>
            <a:ext cx="3735869" cy="326903"/>
          </a:xfrm>
        </p:spPr>
        <p:txBody>
          <a:bodyPr numCol="2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7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ADBABE7C-83A0-42FB-9AB1-BD7454D9103E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017143" y="296778"/>
            <a:ext cx="1874380" cy="1371600"/>
          </a:xfrm>
          <a:solidFill>
            <a:schemeClr val="accent3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38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6AA38BAD-E577-44E5-8652-7EB8884D85D4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6017143" y="1921978"/>
            <a:ext cx="1874380" cy="1371600"/>
          </a:xfrm>
          <a:solidFill>
            <a:schemeClr val="accent3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39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31089E30-35D5-4B63-962C-E69262F8A31B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017143" y="3547178"/>
            <a:ext cx="1874380" cy="1371600"/>
          </a:xfrm>
          <a:solidFill>
            <a:schemeClr val="accent3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4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294891CE-B5DF-4EC9-BCD1-007200ADE6BF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6017662" y="5172377"/>
            <a:ext cx="1874380" cy="1371600"/>
          </a:xfrm>
          <a:solidFill>
            <a:schemeClr val="accent3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53" name="Text Placeholder 3">
            <a:extLst>
              <a:ext uri="{FF2B5EF4-FFF2-40B4-BE49-F238E27FC236}">
                <a16:creationId xmlns:a16="http://schemas.microsoft.com/office/drawing/2014/main" id="{55A40829-372A-4BD2-9DFD-55A1E0FC7A6C}"/>
              </a:ext>
            </a:extLst>
          </p:cNvPr>
          <p:cNvSpPr>
            <a:spLocks noGrp="1"/>
          </p:cNvSpPr>
          <p:nvPr>
            <p:ph type="body" sz="half" idx="21" hasCustomPrompt="1"/>
          </p:nvPr>
        </p:nvSpPr>
        <p:spPr>
          <a:xfrm>
            <a:off x="8155381" y="269869"/>
            <a:ext cx="3861359" cy="1398509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5" name="Text Placeholder 3">
            <a:extLst>
              <a:ext uri="{FF2B5EF4-FFF2-40B4-BE49-F238E27FC236}">
                <a16:creationId xmlns:a16="http://schemas.microsoft.com/office/drawing/2014/main" id="{D3ED1463-3FDC-4F77-A490-BB128AEB35E9}"/>
              </a:ext>
            </a:extLst>
          </p:cNvPr>
          <p:cNvSpPr>
            <a:spLocks noGrp="1"/>
          </p:cNvSpPr>
          <p:nvPr>
            <p:ph type="body" sz="half" idx="33" hasCustomPrompt="1"/>
          </p:nvPr>
        </p:nvSpPr>
        <p:spPr>
          <a:xfrm>
            <a:off x="8155381" y="1903490"/>
            <a:ext cx="3861359" cy="1398509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7" name="Text Placeholder 3">
            <a:extLst>
              <a:ext uri="{FF2B5EF4-FFF2-40B4-BE49-F238E27FC236}">
                <a16:creationId xmlns:a16="http://schemas.microsoft.com/office/drawing/2014/main" id="{66CBE1DF-E937-4AEA-A7F9-8B809516E332}"/>
              </a:ext>
            </a:extLst>
          </p:cNvPr>
          <p:cNvSpPr>
            <a:spLocks noGrp="1"/>
          </p:cNvSpPr>
          <p:nvPr>
            <p:ph type="body" sz="half" idx="35" hasCustomPrompt="1"/>
          </p:nvPr>
        </p:nvSpPr>
        <p:spPr>
          <a:xfrm>
            <a:off x="8155381" y="3537111"/>
            <a:ext cx="3861359" cy="1398509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4C47130C-295F-469B-8A2F-DACEF5B5A598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1927739" y="1480561"/>
            <a:ext cx="3745227" cy="313240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3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9" name="Text Placeholder 3">
            <a:extLst>
              <a:ext uri="{FF2B5EF4-FFF2-40B4-BE49-F238E27FC236}">
                <a16:creationId xmlns:a16="http://schemas.microsoft.com/office/drawing/2014/main" id="{A93AA9FB-7091-4FF0-8330-340B0A90ACBB}"/>
              </a:ext>
            </a:extLst>
          </p:cNvPr>
          <p:cNvSpPr>
            <a:spLocks noGrp="1"/>
          </p:cNvSpPr>
          <p:nvPr>
            <p:ph type="body" sz="half" idx="37" hasCustomPrompt="1"/>
          </p:nvPr>
        </p:nvSpPr>
        <p:spPr>
          <a:xfrm>
            <a:off x="8155381" y="5170732"/>
            <a:ext cx="3861359" cy="1398509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58024DC-2BD1-48B2-9B50-F47B3CEF4820}"/>
              </a:ext>
            </a:extLst>
          </p:cNvPr>
          <p:cNvSpPr txBox="1"/>
          <p:nvPr userDrawn="1"/>
        </p:nvSpPr>
        <p:spPr>
          <a:xfrm>
            <a:off x="7888697" y="269869"/>
            <a:ext cx="319318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1800" kern="1200" dirty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77DCCC3-3098-4343-B77B-3D23E8F17FFD}"/>
              </a:ext>
            </a:extLst>
          </p:cNvPr>
          <p:cNvSpPr txBox="1"/>
          <p:nvPr userDrawn="1"/>
        </p:nvSpPr>
        <p:spPr>
          <a:xfrm>
            <a:off x="7888696" y="1902428"/>
            <a:ext cx="319319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1800" kern="1200" dirty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7D9CE1B-5D25-4C27-8C90-7CA8B8B1E7EF}"/>
              </a:ext>
            </a:extLst>
          </p:cNvPr>
          <p:cNvSpPr txBox="1"/>
          <p:nvPr userDrawn="1"/>
        </p:nvSpPr>
        <p:spPr>
          <a:xfrm>
            <a:off x="7888696" y="3534987"/>
            <a:ext cx="319319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1800" kern="1200" dirty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3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4D750E6-AF88-4742-9ABE-63A5217AD198}"/>
              </a:ext>
            </a:extLst>
          </p:cNvPr>
          <p:cNvSpPr txBox="1"/>
          <p:nvPr userDrawn="1"/>
        </p:nvSpPr>
        <p:spPr>
          <a:xfrm>
            <a:off x="7888696" y="5167546"/>
            <a:ext cx="319319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1800" kern="1200" dirty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68061254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5 Recipe Book Rec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EDAB7103-706C-4D50-B9D9-030D5A29D56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5998464" cy="6858000"/>
          </a:xfrm>
          <a:solidFill>
            <a:schemeClr val="accent3">
              <a:lumMod val="20000"/>
              <a:lumOff val="80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9" name="Text Placeholder 27">
            <a:extLst>
              <a:ext uri="{FF2B5EF4-FFF2-40B4-BE49-F238E27FC236}">
                <a16:creationId xmlns:a16="http://schemas.microsoft.com/office/drawing/2014/main" id="{40284018-877E-48C8-A60E-5EA184B0B90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5998" y="0"/>
            <a:ext cx="5879593" cy="877824"/>
          </a:xfrm>
          <a:noFill/>
          <a:ln>
            <a:noFill/>
          </a:ln>
        </p:spPr>
        <p:txBody>
          <a:bodyPr tIns="91440" bIns="9144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i="1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39573E-1A36-4B0A-A263-7D991617B8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592" y="877824"/>
            <a:ext cx="11265408" cy="1179576"/>
          </a:xfrm>
          <a:solidFill>
            <a:schemeClr val="accent3">
              <a:lumMod val="75000"/>
            </a:schemeClr>
          </a:solidFill>
        </p:spPr>
        <p:txBody>
          <a:bodyPr vert="horz" lIns="91440" tIns="45720" rIns="91440" bIns="45720" rtlCol="0" anchor="ctr" anchorCtr="0">
            <a:noAutofit/>
          </a:bodyPr>
          <a:lstStyle>
            <a:lvl1pPr>
              <a:defRPr lang="en-US" sz="3600">
                <a:solidFill>
                  <a:schemeClr val="bg1"/>
                </a:solidFill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861167B6-9741-49DA-A7AF-E1A3352D10C8}"/>
              </a:ext>
            </a:extLst>
          </p:cNvPr>
          <p:cNvSpPr>
            <a:spLocks noGrp="1"/>
          </p:cNvSpPr>
          <p:nvPr>
            <p:ph type="subTitle" idx="20" hasCustomPrompt="1"/>
          </p:nvPr>
        </p:nvSpPr>
        <p:spPr>
          <a:xfrm>
            <a:off x="8785299" y="1735834"/>
            <a:ext cx="3406701" cy="321566"/>
          </a:xfrm>
        </p:spPr>
        <p:txBody>
          <a:bodyPr>
            <a:normAutofit/>
          </a:bodyPr>
          <a:lstStyle>
            <a:lvl1pPr marL="0" indent="0" algn="r">
              <a:buNone/>
              <a:defRPr sz="12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13599A2-48DF-45BA-9425-12A5FBCF838E}"/>
              </a:ext>
            </a:extLst>
          </p:cNvPr>
          <p:cNvSpPr/>
          <p:nvPr userDrawn="1"/>
        </p:nvSpPr>
        <p:spPr>
          <a:xfrm>
            <a:off x="5992994" y="6316980"/>
            <a:ext cx="6199006" cy="5410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5E29445D-5852-4685-99FA-F6D0EEB71907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6096000" y="2181537"/>
            <a:ext cx="2856467" cy="267780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3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F8A5A1E2-D455-4943-B46C-912CF46ABA90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6095999" y="2449317"/>
            <a:ext cx="5879592" cy="1801368"/>
          </a:xfrm>
          <a:noFill/>
        </p:spPr>
        <p:txBody>
          <a:bodyPr wrap="square" numCol="2" spcCol="457200" rtlCol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200" i="1" dirty="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03CEA5B5-2DFF-4730-B1C1-7297D81876B7}"/>
              </a:ext>
            </a:extLst>
          </p:cNvPr>
          <p:cNvSpPr>
            <a:spLocks noGrp="1"/>
          </p:cNvSpPr>
          <p:nvPr>
            <p:ph type="body" sz="half" idx="14" hasCustomPrompt="1"/>
          </p:nvPr>
        </p:nvSpPr>
        <p:spPr>
          <a:xfrm>
            <a:off x="6095999" y="4250685"/>
            <a:ext cx="5879592" cy="2014859"/>
          </a:xfrm>
        </p:spPr>
        <p:txBody>
          <a:bodyPr numCol="2">
            <a:normAutofit/>
          </a:bodyPr>
          <a:lstStyle>
            <a:lvl1pPr marL="228600" indent="-228600">
              <a:buClr>
                <a:schemeClr val="accent3">
                  <a:lumMod val="50000"/>
                </a:schemeClr>
              </a:buClr>
              <a:buSzPct val="120000"/>
              <a:buFont typeface="+mj-lt"/>
              <a:buAutoNum type="arabicPeriod"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2B63EEB8-169F-4E42-8938-2B33C50057D9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6095997" y="6366423"/>
            <a:ext cx="5879593" cy="398762"/>
          </a:xfrm>
        </p:spPr>
        <p:txBody>
          <a:bodyPr numCol="1">
            <a:normAutofit/>
          </a:bodyPr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929678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Recipe Book Section Header">
    <p:bg>
      <p:bgPr>
        <a:solidFill>
          <a:schemeClr val="accent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C5B73CD6-4AD9-41DA-9481-BA512E885F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1701" y="83820"/>
            <a:ext cx="6050280" cy="1325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E2097EA0-E1A4-437B-A23F-488927B95FE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5785104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Add a picture </a:t>
            </a:r>
          </a:p>
        </p:txBody>
      </p:sp>
    </p:spTree>
    <p:extLst>
      <p:ext uri="{BB962C8B-B14F-4D97-AF65-F5344CB8AC3E}">
        <p14:creationId xmlns:p14="http://schemas.microsoft.com/office/powerpoint/2010/main" val="74790919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Recipe Book Section Header">
    <p:bg>
      <p:bgPr>
        <a:solidFill>
          <a:schemeClr val="accent3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C5B73CD6-4AD9-41DA-9481-BA512E885F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1701" y="83820"/>
            <a:ext cx="6050280" cy="1325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768A34CA-EFA0-4BA9-9973-FE6DFC62D34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5785104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Add a picture </a:t>
            </a:r>
          </a:p>
        </p:txBody>
      </p:sp>
    </p:spTree>
    <p:extLst>
      <p:ext uri="{BB962C8B-B14F-4D97-AF65-F5344CB8AC3E}">
        <p14:creationId xmlns:p14="http://schemas.microsoft.com/office/powerpoint/2010/main" val="322912384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1 Recipe Book Rec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69A9EAF2-ED61-42E4-B65B-25E4AA320B1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-7220" y="1181100"/>
            <a:ext cx="5790659" cy="5676900"/>
          </a:xfrm>
          <a:solidFill>
            <a:schemeClr val="accent3">
              <a:lumMod val="20000"/>
              <a:lumOff val="80000"/>
            </a:schemeClr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02D6ECAC-8814-4C60-BF83-103E85E412C4}"/>
              </a:ext>
            </a:extLst>
          </p:cNvPr>
          <p:cNvSpPr>
            <a:spLocks noGrp="1"/>
          </p:cNvSpPr>
          <p:nvPr>
            <p:ph type="body" sz="half" idx="14" hasCustomPrompt="1"/>
          </p:nvPr>
        </p:nvSpPr>
        <p:spPr>
          <a:xfrm>
            <a:off x="6018265" y="3734155"/>
            <a:ext cx="5919495" cy="2531389"/>
          </a:xfrm>
        </p:spPr>
        <p:txBody>
          <a:bodyPr numCol="2">
            <a:normAutofit/>
          </a:bodyPr>
          <a:lstStyle>
            <a:lvl1pPr marL="228600" indent="-228600">
              <a:buClr>
                <a:schemeClr val="accent3">
                  <a:lumMod val="50000"/>
                </a:schemeClr>
              </a:buClr>
              <a:buSzPct val="120000"/>
              <a:buFont typeface="+mj-lt"/>
              <a:buAutoNum type="arabicPeriod"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C7B6AD5B-AEF5-4540-940C-B1E1FEA3BCAB}"/>
              </a:ext>
            </a:extLst>
          </p:cNvPr>
          <p:cNvSpPr>
            <a:spLocks noGrp="1"/>
          </p:cNvSpPr>
          <p:nvPr>
            <p:ph type="body" sz="half" idx="13" hasCustomPrompt="1"/>
          </p:nvPr>
        </p:nvSpPr>
        <p:spPr>
          <a:xfrm>
            <a:off x="6018265" y="3406597"/>
            <a:ext cx="5919495" cy="267780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3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8FC874B6-474C-46DC-AB76-6E061A973B8A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6027995" y="1576050"/>
            <a:ext cx="5909765" cy="1778314"/>
          </a:xfrm>
        </p:spPr>
        <p:txBody>
          <a:bodyPr numCol="2">
            <a:normAutofit/>
          </a:bodyPr>
          <a:lstStyle>
            <a:lvl1pPr marL="233363" indent="-233363">
              <a:lnSpc>
                <a:spcPct val="100000"/>
              </a:lnSpc>
              <a:spcBef>
                <a:spcPts val="0"/>
              </a:spcBef>
              <a:buNone/>
              <a:tabLst>
                <a:tab pos="112713" algn="r"/>
                <a:tab pos="233363" algn="l"/>
              </a:tabLst>
              <a:defRPr sz="1200">
                <a:solidFill>
                  <a:schemeClr val="accent3">
                    <a:lumMod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425F942B-DAF3-40B3-B77F-A8C9BE692B7D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6020775" y="1290047"/>
            <a:ext cx="5919495" cy="267780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3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AE68E5-082A-4AFA-AC51-54889A99670B}"/>
              </a:ext>
            </a:extLst>
          </p:cNvPr>
          <p:cNvSpPr/>
          <p:nvPr userDrawn="1"/>
        </p:nvSpPr>
        <p:spPr>
          <a:xfrm>
            <a:off x="-15240" y="0"/>
            <a:ext cx="12207240" cy="118110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22CA51A-0C04-4FC6-8732-A2C2343AF50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9401387" y="877386"/>
            <a:ext cx="2562683" cy="228601"/>
          </a:xfrm>
        </p:spPr>
        <p:txBody>
          <a:bodyPr>
            <a:normAutofit/>
          </a:bodyPr>
          <a:lstStyle>
            <a:lvl1pPr marL="0" indent="0" algn="r">
              <a:buNone/>
              <a:defRPr sz="1100" i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14C40663-56FC-4BDA-A2FD-599A32A8CD2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198120" y="805901"/>
            <a:ext cx="9144000" cy="375199"/>
          </a:xfrm>
        </p:spPr>
        <p:txBody>
          <a:bodyPr>
            <a:normAutofit/>
          </a:bodyPr>
          <a:lstStyle>
            <a:lvl1pPr marL="0" indent="0" algn="l">
              <a:buNone/>
              <a:defRPr sz="16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6B7BA88D-F843-4122-A255-381B3A7EE7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3360" y="117834"/>
            <a:ext cx="11724400" cy="634092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2BBF59D2-23BC-4077-814F-E2E3AE58099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575460" y="4992427"/>
            <a:ext cx="1944124" cy="1020891"/>
          </a:xfr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txBody>
          <a:bodyPr tIns="91440" bIns="9144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65B16179-CC8B-4981-9526-8E3E08E72C6A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6018265" y="6291373"/>
            <a:ext cx="5919495" cy="352803"/>
          </a:xfrm>
        </p:spPr>
        <p:txBody>
          <a:bodyPr numCol="1">
            <a:normAutofit/>
          </a:bodyPr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31281029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2 Recipe Book Rec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97A2E64D-B280-49F7-95F5-CD6A24C1EC9B}"/>
              </a:ext>
            </a:extLst>
          </p:cNvPr>
          <p:cNvSpPr/>
          <p:nvPr userDrawn="1"/>
        </p:nvSpPr>
        <p:spPr>
          <a:xfrm>
            <a:off x="8673395" y="0"/>
            <a:ext cx="3518604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8FC874B6-474C-46DC-AB76-6E061A973B8A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9042842" y="493212"/>
            <a:ext cx="2856467" cy="5691020"/>
          </a:xfrm>
        </p:spPr>
        <p:txBody>
          <a:bodyPr numCol="1">
            <a:normAutofit/>
          </a:bodyPr>
          <a:lstStyle>
            <a:lvl1pPr marL="233363" indent="-233363">
              <a:lnSpc>
                <a:spcPct val="150000"/>
              </a:lnSpc>
              <a:spcBef>
                <a:spcPts val="0"/>
              </a:spcBef>
              <a:buNone/>
              <a:tabLst>
                <a:tab pos="112713" algn="r"/>
                <a:tab pos="233363" algn="l"/>
              </a:tabLst>
              <a:defRPr sz="1200">
                <a:solidFill>
                  <a:schemeClr val="accent3">
                    <a:lumMod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425F942B-DAF3-40B3-B77F-A8C9BE692B7D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9034339" y="167107"/>
            <a:ext cx="2856467" cy="267780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3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AE68E5-082A-4AFA-AC51-54889A99670B}"/>
              </a:ext>
            </a:extLst>
          </p:cNvPr>
          <p:cNvSpPr/>
          <p:nvPr userDrawn="1"/>
        </p:nvSpPr>
        <p:spPr>
          <a:xfrm>
            <a:off x="-15240" y="0"/>
            <a:ext cx="8688635" cy="118110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14C40663-56FC-4BDA-A2FD-599A32A8CD2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198120" y="781224"/>
            <a:ext cx="5296301" cy="399876"/>
          </a:xfrm>
        </p:spPr>
        <p:txBody>
          <a:bodyPr>
            <a:normAutofit/>
          </a:bodyPr>
          <a:lstStyle>
            <a:lvl1pPr marL="0" indent="0" algn="l">
              <a:buNone/>
              <a:defRPr sz="16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6B7BA88D-F843-4122-A255-381B3A7EE7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3360" y="117834"/>
            <a:ext cx="8460035" cy="634092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2BBF59D2-23BC-4077-814F-E2E3AE58099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98120" y="3898410"/>
            <a:ext cx="2852929" cy="1181100"/>
          </a:xfrm>
          <a:noFill/>
          <a:ln>
            <a:noFill/>
          </a:ln>
        </p:spPr>
        <p:txBody>
          <a:bodyPr tIns="91440" bIns="9144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65B16179-CC8B-4981-9526-8E3E08E72C6A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9051718" y="6254225"/>
            <a:ext cx="2856467" cy="485941"/>
          </a:xfrm>
        </p:spPr>
        <p:txBody>
          <a:bodyPr numCol="2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1216BA9B-211A-403E-8645-BA7B4B23763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432432" y="1516966"/>
            <a:ext cx="2194560" cy="1508760"/>
          </a:xfrm>
          <a:solidFill>
            <a:schemeClr val="accent3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B934946C-9253-40AA-84F7-378E3106E765}"/>
              </a:ext>
            </a:extLst>
          </p:cNvPr>
          <p:cNvSpPr>
            <a:spLocks noGrp="1"/>
          </p:cNvSpPr>
          <p:nvPr>
            <p:ph type="body" sz="half" idx="21" hasCustomPrompt="1"/>
          </p:nvPr>
        </p:nvSpPr>
        <p:spPr>
          <a:xfrm>
            <a:off x="3525169" y="1516966"/>
            <a:ext cx="2728244" cy="1474888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69A9EAF2-ED61-42E4-B65B-25E4AA320B1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99756" y="1078689"/>
            <a:ext cx="2852928" cy="2798064"/>
          </a:xfrm>
          <a:solidFill>
            <a:schemeClr val="accent3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EED0BB26-D2F7-4112-BAFC-D9A66C9DD5EE}"/>
              </a:ext>
            </a:extLst>
          </p:cNvPr>
          <p:cNvSpPr>
            <a:spLocks noGrp="1"/>
          </p:cNvSpPr>
          <p:nvPr>
            <p:ph type="body" sz="half" idx="27" hasCustomPrompt="1"/>
          </p:nvPr>
        </p:nvSpPr>
        <p:spPr>
          <a:xfrm>
            <a:off x="3525169" y="3337745"/>
            <a:ext cx="2728244" cy="1474888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647B97E8-F206-4899-A05D-3CEA7763CBD7}"/>
              </a:ext>
            </a:extLst>
          </p:cNvPr>
          <p:cNvSpPr>
            <a:spLocks noGrp="1"/>
          </p:cNvSpPr>
          <p:nvPr>
            <p:ph type="body" sz="half" idx="28" hasCustomPrompt="1"/>
          </p:nvPr>
        </p:nvSpPr>
        <p:spPr>
          <a:xfrm>
            <a:off x="3525169" y="5134461"/>
            <a:ext cx="2728244" cy="1474888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200F5F5B-FD46-4295-B012-F670E320EA6D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6432432" y="3317693"/>
            <a:ext cx="2194560" cy="1508760"/>
          </a:xfrm>
          <a:solidFill>
            <a:schemeClr val="accent3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42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A15085C5-1FA2-4C89-A410-A151654D4090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432432" y="5118419"/>
            <a:ext cx="2194560" cy="1508760"/>
          </a:xfrm>
          <a:solidFill>
            <a:schemeClr val="accent3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E36BD91-F42B-477D-9347-DBA3C0FDC2DB}"/>
              </a:ext>
            </a:extLst>
          </p:cNvPr>
          <p:cNvSpPr txBox="1"/>
          <p:nvPr userDrawn="1"/>
        </p:nvSpPr>
        <p:spPr>
          <a:xfrm>
            <a:off x="3107833" y="1400373"/>
            <a:ext cx="4860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4000" kern="1200" dirty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F6A3EC1-DE16-42B6-9619-DF093A5C3C27}"/>
              </a:ext>
            </a:extLst>
          </p:cNvPr>
          <p:cNvSpPr txBox="1"/>
          <p:nvPr userDrawn="1"/>
        </p:nvSpPr>
        <p:spPr>
          <a:xfrm>
            <a:off x="3107833" y="3266751"/>
            <a:ext cx="4860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4000" kern="1200" dirty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B4FCA4B-1DE9-4156-B6E1-F7E32DF05D27}"/>
              </a:ext>
            </a:extLst>
          </p:cNvPr>
          <p:cNvSpPr txBox="1"/>
          <p:nvPr userDrawn="1"/>
        </p:nvSpPr>
        <p:spPr>
          <a:xfrm>
            <a:off x="3107833" y="5007869"/>
            <a:ext cx="4860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4000" kern="1200" dirty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20404244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3 Recipe Book Rec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AAE68E5-082A-4AFA-AC51-54889A99670B}"/>
              </a:ext>
            </a:extLst>
          </p:cNvPr>
          <p:cNvSpPr/>
          <p:nvPr userDrawn="1"/>
        </p:nvSpPr>
        <p:spPr>
          <a:xfrm>
            <a:off x="-15240" y="0"/>
            <a:ext cx="12207240" cy="118110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14C40663-56FC-4BDA-A2FD-599A32A8CD2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198120" y="805901"/>
            <a:ext cx="8476971" cy="375199"/>
          </a:xfrm>
        </p:spPr>
        <p:txBody>
          <a:bodyPr>
            <a:normAutofit/>
          </a:bodyPr>
          <a:lstStyle>
            <a:lvl1pPr marL="0" indent="0" algn="l">
              <a:buNone/>
              <a:defRPr sz="16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6B7BA88D-F843-4122-A255-381B3A7EE7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3360" y="117834"/>
            <a:ext cx="8476971" cy="634092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65B16179-CC8B-4981-9526-8E3E08E72C6A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8936113" y="6291373"/>
            <a:ext cx="3001647" cy="352803"/>
          </a:xfrm>
        </p:spPr>
        <p:txBody>
          <a:bodyPr numCol="1">
            <a:normAutofit/>
          </a:bodyPr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51D8D2EE-CE39-4FED-B22E-D2513633F89E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8946371" y="1604354"/>
            <a:ext cx="2991390" cy="4678292"/>
          </a:xfrm>
        </p:spPr>
        <p:txBody>
          <a:bodyPr numCol="1">
            <a:normAutofit/>
          </a:bodyPr>
          <a:lstStyle>
            <a:lvl1pPr marL="233363" indent="-233363">
              <a:lnSpc>
                <a:spcPct val="150000"/>
              </a:lnSpc>
              <a:spcBef>
                <a:spcPts val="0"/>
              </a:spcBef>
              <a:buNone/>
              <a:tabLst>
                <a:tab pos="112713" algn="r"/>
                <a:tab pos="233363" algn="l"/>
              </a:tabLst>
              <a:defRPr sz="1200">
                <a:solidFill>
                  <a:schemeClr val="accent3">
                    <a:lumMod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0A7E883A-5927-45B9-A5FB-8EFF513E0CAA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8946371" y="1295400"/>
            <a:ext cx="3024249" cy="300227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3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3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85FEB9CB-F2B1-47F4-9097-30FAF794294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221380" y="1313129"/>
            <a:ext cx="2560320" cy="2560320"/>
          </a:xfrm>
          <a:solidFill>
            <a:schemeClr val="accent3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18F989E1-F209-41C2-AEC2-BDDDEE48E1E5}"/>
              </a:ext>
            </a:extLst>
          </p:cNvPr>
          <p:cNvSpPr>
            <a:spLocks noGrp="1"/>
          </p:cNvSpPr>
          <p:nvPr>
            <p:ph type="body" sz="half" idx="21" hasCustomPrompt="1"/>
          </p:nvPr>
        </p:nvSpPr>
        <p:spPr>
          <a:xfrm>
            <a:off x="463625" y="3878284"/>
            <a:ext cx="2316160" cy="2751276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45707C7B-9828-45A7-AF95-4A3BE756BBBA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3168076" y="1313129"/>
            <a:ext cx="2560320" cy="2560320"/>
          </a:xfrm>
          <a:solidFill>
            <a:schemeClr val="accent3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41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56FDA5AA-A766-4B21-8377-9267FFBAE31F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114771" y="1313129"/>
            <a:ext cx="2560320" cy="2560320"/>
          </a:xfrm>
          <a:solidFill>
            <a:schemeClr val="accent3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5771C520-4E5C-4853-AE35-F250CB8FB5D8}"/>
              </a:ext>
            </a:extLst>
          </p:cNvPr>
          <p:cNvSpPr>
            <a:spLocks noGrp="1"/>
          </p:cNvSpPr>
          <p:nvPr>
            <p:ph type="body" sz="half" idx="32" hasCustomPrompt="1"/>
          </p:nvPr>
        </p:nvSpPr>
        <p:spPr>
          <a:xfrm>
            <a:off x="3412236" y="3878284"/>
            <a:ext cx="2316160" cy="2751276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5C64EC75-B525-40E2-B054-6BA5895D0794}"/>
              </a:ext>
            </a:extLst>
          </p:cNvPr>
          <p:cNvSpPr>
            <a:spLocks noGrp="1"/>
          </p:cNvSpPr>
          <p:nvPr>
            <p:ph type="body" sz="half" idx="34" hasCustomPrompt="1"/>
          </p:nvPr>
        </p:nvSpPr>
        <p:spPr>
          <a:xfrm>
            <a:off x="6349484" y="3878284"/>
            <a:ext cx="2325607" cy="2751276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6" name="Text Placeholder 27">
            <a:extLst>
              <a:ext uri="{FF2B5EF4-FFF2-40B4-BE49-F238E27FC236}">
                <a16:creationId xmlns:a16="http://schemas.microsoft.com/office/drawing/2014/main" id="{394C56F0-EE6F-474D-AB99-995F044BCB8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946371" y="213824"/>
            <a:ext cx="2991389" cy="952080"/>
          </a:xfrm>
          <a:noFill/>
          <a:ln>
            <a:noFill/>
          </a:ln>
        </p:spPr>
        <p:txBody>
          <a:bodyPr tIns="91440" bIns="9144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20B6783-0F8B-4A69-A5F6-7CB50E2B23A8}"/>
              </a:ext>
            </a:extLst>
          </p:cNvPr>
          <p:cNvSpPr txBox="1"/>
          <p:nvPr userDrawn="1"/>
        </p:nvSpPr>
        <p:spPr>
          <a:xfrm>
            <a:off x="145082" y="3873449"/>
            <a:ext cx="365806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2400" kern="1200" dirty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C4D1335-DA11-4DAC-BCA6-7BB8B148C97F}"/>
              </a:ext>
            </a:extLst>
          </p:cNvPr>
          <p:cNvSpPr txBox="1"/>
          <p:nvPr userDrawn="1"/>
        </p:nvSpPr>
        <p:spPr>
          <a:xfrm>
            <a:off x="3098093" y="3873449"/>
            <a:ext cx="365806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2400" kern="1200" dirty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B8EECED-0609-4B4F-AE03-A4F22DF062BA}"/>
              </a:ext>
            </a:extLst>
          </p:cNvPr>
          <p:cNvSpPr txBox="1"/>
          <p:nvPr userDrawn="1"/>
        </p:nvSpPr>
        <p:spPr>
          <a:xfrm>
            <a:off x="6051104" y="3873449"/>
            <a:ext cx="365806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2400" kern="1200" dirty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406941283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4 Recipe Book Rec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6D41EDA9-50CC-431D-A9E2-D8B28F1D9DD2}"/>
              </a:ext>
            </a:extLst>
          </p:cNvPr>
          <p:cNvSpPr/>
          <p:nvPr userDrawn="1"/>
        </p:nvSpPr>
        <p:spPr>
          <a:xfrm>
            <a:off x="-15240" y="0"/>
            <a:ext cx="5788152" cy="118110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14C40663-56FC-4BDA-A2FD-599A32A8CD2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2366211" y="859534"/>
            <a:ext cx="3406701" cy="321566"/>
          </a:xfrm>
        </p:spPr>
        <p:txBody>
          <a:bodyPr>
            <a:normAutofit/>
          </a:bodyPr>
          <a:lstStyle>
            <a:lvl1pPr marL="0" indent="0" algn="r">
              <a:buNone/>
              <a:defRPr sz="14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6B7BA88D-F843-4122-A255-381B3A7EE7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3361" y="165960"/>
            <a:ext cx="5559552" cy="634092"/>
          </a:xfrm>
        </p:spPr>
        <p:txBody>
          <a:bodyPr>
            <a:normAutofit/>
          </a:bodyPr>
          <a:lstStyle>
            <a:lvl1pPr algn="r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AB15BB6-BF7A-460B-81E4-6CA74B3B1A58}"/>
              </a:ext>
            </a:extLst>
          </p:cNvPr>
          <p:cNvSpPr/>
          <p:nvPr userDrawn="1"/>
        </p:nvSpPr>
        <p:spPr>
          <a:xfrm>
            <a:off x="0" y="1181101"/>
            <a:ext cx="5788152" cy="56769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69A9EAF2-ED61-42E4-B65B-25E4AA320B1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84077" y="129986"/>
            <a:ext cx="1472184" cy="1444752"/>
          </a:xfrm>
          <a:solidFill>
            <a:schemeClr val="bg1"/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27" name="Text Placeholder 27">
            <a:extLst>
              <a:ext uri="{FF2B5EF4-FFF2-40B4-BE49-F238E27FC236}">
                <a16:creationId xmlns:a16="http://schemas.microsoft.com/office/drawing/2014/main" id="{7B211DA6-5909-4778-ACCB-FDDE1061AEE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84078" y="1886336"/>
            <a:ext cx="1472184" cy="1971790"/>
          </a:xfrm>
          <a:noFill/>
          <a:ln>
            <a:noFill/>
          </a:ln>
        </p:spPr>
        <p:txBody>
          <a:bodyPr tIns="91440" bIns="91440" anchor="t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5EFB9AC3-DB43-4B4E-B74E-1ED156A18510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1933678" y="1886336"/>
            <a:ext cx="3745227" cy="4516873"/>
          </a:xfrm>
        </p:spPr>
        <p:txBody>
          <a:bodyPr numCol="1">
            <a:normAutofit/>
          </a:bodyPr>
          <a:lstStyle>
            <a:lvl1pPr marL="233363" indent="-233363">
              <a:lnSpc>
                <a:spcPct val="150000"/>
              </a:lnSpc>
              <a:spcBef>
                <a:spcPts val="0"/>
              </a:spcBef>
              <a:buNone/>
              <a:tabLst>
                <a:tab pos="112713" algn="r"/>
                <a:tab pos="233363" algn="l"/>
              </a:tabLst>
              <a:defRPr sz="1200">
                <a:solidFill>
                  <a:schemeClr val="accent3">
                    <a:lumMod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1808718C-849A-4063-A7DB-6A25E4823A61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1942554" y="6477581"/>
            <a:ext cx="3735869" cy="326903"/>
          </a:xfrm>
        </p:spPr>
        <p:txBody>
          <a:bodyPr numCol="2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7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ADBABE7C-83A0-42FB-9AB1-BD7454D9103E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017143" y="296778"/>
            <a:ext cx="1874380" cy="1371600"/>
          </a:xfrm>
          <a:solidFill>
            <a:schemeClr val="accent3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38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6AA38BAD-E577-44E5-8652-7EB8884D85D4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6017143" y="1921978"/>
            <a:ext cx="1874380" cy="1371600"/>
          </a:xfrm>
          <a:solidFill>
            <a:schemeClr val="accent3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39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31089E30-35D5-4B63-962C-E69262F8A31B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017143" y="3547178"/>
            <a:ext cx="1874380" cy="1371600"/>
          </a:xfrm>
          <a:solidFill>
            <a:schemeClr val="accent3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4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294891CE-B5DF-4EC9-BCD1-007200ADE6BF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6017662" y="5172377"/>
            <a:ext cx="1874380" cy="1371600"/>
          </a:xfrm>
          <a:solidFill>
            <a:schemeClr val="accent3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53" name="Text Placeholder 3">
            <a:extLst>
              <a:ext uri="{FF2B5EF4-FFF2-40B4-BE49-F238E27FC236}">
                <a16:creationId xmlns:a16="http://schemas.microsoft.com/office/drawing/2014/main" id="{55A40829-372A-4BD2-9DFD-55A1E0FC7A6C}"/>
              </a:ext>
            </a:extLst>
          </p:cNvPr>
          <p:cNvSpPr>
            <a:spLocks noGrp="1"/>
          </p:cNvSpPr>
          <p:nvPr>
            <p:ph type="body" sz="half" idx="21" hasCustomPrompt="1"/>
          </p:nvPr>
        </p:nvSpPr>
        <p:spPr>
          <a:xfrm>
            <a:off x="8155381" y="269869"/>
            <a:ext cx="3861359" cy="1398509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5" name="Text Placeholder 3">
            <a:extLst>
              <a:ext uri="{FF2B5EF4-FFF2-40B4-BE49-F238E27FC236}">
                <a16:creationId xmlns:a16="http://schemas.microsoft.com/office/drawing/2014/main" id="{D3ED1463-3FDC-4F77-A490-BB128AEB35E9}"/>
              </a:ext>
            </a:extLst>
          </p:cNvPr>
          <p:cNvSpPr>
            <a:spLocks noGrp="1"/>
          </p:cNvSpPr>
          <p:nvPr>
            <p:ph type="body" sz="half" idx="33" hasCustomPrompt="1"/>
          </p:nvPr>
        </p:nvSpPr>
        <p:spPr>
          <a:xfrm>
            <a:off x="8155381" y="1903490"/>
            <a:ext cx="3861359" cy="1398509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7" name="Text Placeholder 3">
            <a:extLst>
              <a:ext uri="{FF2B5EF4-FFF2-40B4-BE49-F238E27FC236}">
                <a16:creationId xmlns:a16="http://schemas.microsoft.com/office/drawing/2014/main" id="{66CBE1DF-E937-4AEA-A7F9-8B809516E332}"/>
              </a:ext>
            </a:extLst>
          </p:cNvPr>
          <p:cNvSpPr>
            <a:spLocks noGrp="1"/>
          </p:cNvSpPr>
          <p:nvPr>
            <p:ph type="body" sz="half" idx="35" hasCustomPrompt="1"/>
          </p:nvPr>
        </p:nvSpPr>
        <p:spPr>
          <a:xfrm>
            <a:off x="8155381" y="3537111"/>
            <a:ext cx="3861359" cy="1398509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4C47130C-295F-469B-8A2F-DACEF5B5A598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1927739" y="1480561"/>
            <a:ext cx="3745227" cy="313240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3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9" name="Text Placeholder 3">
            <a:extLst>
              <a:ext uri="{FF2B5EF4-FFF2-40B4-BE49-F238E27FC236}">
                <a16:creationId xmlns:a16="http://schemas.microsoft.com/office/drawing/2014/main" id="{A93AA9FB-7091-4FF0-8330-340B0A90ACBB}"/>
              </a:ext>
            </a:extLst>
          </p:cNvPr>
          <p:cNvSpPr>
            <a:spLocks noGrp="1"/>
          </p:cNvSpPr>
          <p:nvPr>
            <p:ph type="body" sz="half" idx="37" hasCustomPrompt="1"/>
          </p:nvPr>
        </p:nvSpPr>
        <p:spPr>
          <a:xfrm>
            <a:off x="8155381" y="5170732"/>
            <a:ext cx="3861359" cy="1398509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58024DC-2BD1-48B2-9B50-F47B3CEF4820}"/>
              </a:ext>
            </a:extLst>
          </p:cNvPr>
          <p:cNvSpPr txBox="1"/>
          <p:nvPr userDrawn="1"/>
        </p:nvSpPr>
        <p:spPr>
          <a:xfrm>
            <a:off x="7888697" y="269869"/>
            <a:ext cx="319318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1800" kern="1200" dirty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77DCCC3-3098-4343-B77B-3D23E8F17FFD}"/>
              </a:ext>
            </a:extLst>
          </p:cNvPr>
          <p:cNvSpPr txBox="1"/>
          <p:nvPr userDrawn="1"/>
        </p:nvSpPr>
        <p:spPr>
          <a:xfrm>
            <a:off x="7888696" y="1902428"/>
            <a:ext cx="319319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1800" kern="1200" dirty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7D9CE1B-5D25-4C27-8C90-7CA8B8B1E7EF}"/>
              </a:ext>
            </a:extLst>
          </p:cNvPr>
          <p:cNvSpPr txBox="1"/>
          <p:nvPr userDrawn="1"/>
        </p:nvSpPr>
        <p:spPr>
          <a:xfrm>
            <a:off x="7888696" y="3534987"/>
            <a:ext cx="319319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1800" kern="1200" dirty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3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4D750E6-AF88-4742-9ABE-63A5217AD198}"/>
              </a:ext>
            </a:extLst>
          </p:cNvPr>
          <p:cNvSpPr txBox="1"/>
          <p:nvPr userDrawn="1"/>
        </p:nvSpPr>
        <p:spPr>
          <a:xfrm>
            <a:off x="7888696" y="5167546"/>
            <a:ext cx="319319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1800" kern="1200" dirty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61403492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5 Recipe Book Rec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EDAB7103-706C-4D50-B9D9-030D5A29D56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5998464" cy="6858000"/>
          </a:xfrm>
          <a:solidFill>
            <a:schemeClr val="accent3">
              <a:lumMod val="20000"/>
              <a:lumOff val="80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9" name="Text Placeholder 27">
            <a:extLst>
              <a:ext uri="{FF2B5EF4-FFF2-40B4-BE49-F238E27FC236}">
                <a16:creationId xmlns:a16="http://schemas.microsoft.com/office/drawing/2014/main" id="{40284018-877E-48C8-A60E-5EA184B0B90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5998" y="0"/>
            <a:ext cx="5879593" cy="877824"/>
          </a:xfrm>
          <a:noFill/>
          <a:ln>
            <a:noFill/>
          </a:ln>
        </p:spPr>
        <p:txBody>
          <a:bodyPr tIns="91440" bIns="9144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i="1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7E7EFE-BA1D-4539-A2E8-B54A45F89F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592" y="877824"/>
            <a:ext cx="11265408" cy="1179576"/>
          </a:xfrm>
          <a:solidFill>
            <a:schemeClr val="accent3">
              <a:lumMod val="50000"/>
            </a:schemeClr>
          </a:solidFill>
        </p:spPr>
        <p:txBody>
          <a:bodyPr vert="horz" lIns="91440" tIns="45720" rIns="91440" bIns="45720" rtlCol="0" anchor="ctr" anchorCtr="0">
            <a:noAutofit/>
          </a:bodyPr>
          <a:lstStyle>
            <a:lvl1pPr>
              <a:defRPr lang="en-US" sz="3600">
                <a:solidFill>
                  <a:schemeClr val="bg1"/>
                </a:solidFill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861167B6-9741-49DA-A7AF-E1A3352D10C8}"/>
              </a:ext>
            </a:extLst>
          </p:cNvPr>
          <p:cNvSpPr>
            <a:spLocks noGrp="1"/>
          </p:cNvSpPr>
          <p:nvPr>
            <p:ph type="subTitle" idx="20" hasCustomPrompt="1"/>
          </p:nvPr>
        </p:nvSpPr>
        <p:spPr>
          <a:xfrm>
            <a:off x="8785299" y="1735834"/>
            <a:ext cx="3406701" cy="321566"/>
          </a:xfrm>
        </p:spPr>
        <p:txBody>
          <a:bodyPr>
            <a:normAutofit/>
          </a:bodyPr>
          <a:lstStyle>
            <a:lvl1pPr marL="0" indent="0" algn="r">
              <a:buNone/>
              <a:defRPr sz="12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13599A2-48DF-45BA-9425-12A5FBCF838E}"/>
              </a:ext>
            </a:extLst>
          </p:cNvPr>
          <p:cNvSpPr/>
          <p:nvPr userDrawn="1"/>
        </p:nvSpPr>
        <p:spPr>
          <a:xfrm>
            <a:off x="5992994" y="6316980"/>
            <a:ext cx="6199006" cy="5410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5E29445D-5852-4685-99FA-F6D0EEB71907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6096000" y="2181537"/>
            <a:ext cx="2856467" cy="267780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3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F8A5A1E2-D455-4943-B46C-912CF46ABA90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6095999" y="2449317"/>
            <a:ext cx="5879592" cy="1801368"/>
          </a:xfrm>
          <a:noFill/>
        </p:spPr>
        <p:txBody>
          <a:bodyPr wrap="square" numCol="2" spcCol="457200" rtlCol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200" i="1" dirty="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03CEA5B5-2DFF-4730-B1C1-7297D81876B7}"/>
              </a:ext>
            </a:extLst>
          </p:cNvPr>
          <p:cNvSpPr>
            <a:spLocks noGrp="1"/>
          </p:cNvSpPr>
          <p:nvPr>
            <p:ph type="body" sz="half" idx="14" hasCustomPrompt="1"/>
          </p:nvPr>
        </p:nvSpPr>
        <p:spPr>
          <a:xfrm>
            <a:off x="6095999" y="4250685"/>
            <a:ext cx="5879592" cy="2014859"/>
          </a:xfrm>
        </p:spPr>
        <p:txBody>
          <a:bodyPr numCol="2">
            <a:normAutofit/>
          </a:bodyPr>
          <a:lstStyle>
            <a:lvl1pPr marL="228600" indent="-228600">
              <a:buClr>
                <a:schemeClr val="accent3">
                  <a:lumMod val="50000"/>
                </a:schemeClr>
              </a:buClr>
              <a:buSzPct val="120000"/>
              <a:buFont typeface="+mj-lt"/>
              <a:buAutoNum type="arabicPeriod"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2B63EEB8-169F-4E42-8938-2B33C50057D9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6095997" y="6366423"/>
            <a:ext cx="5879593" cy="398762"/>
          </a:xfrm>
        </p:spPr>
        <p:txBody>
          <a:bodyPr numCol="1">
            <a:normAutofit/>
          </a:bodyPr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57003686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Recipe Book Section Header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C5B73CD6-4AD9-41DA-9481-BA512E885F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1701" y="83820"/>
            <a:ext cx="6050280" cy="1325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8530A3C9-BDFF-45B5-ACC2-9E2B1F49C08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5790426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Add a picture </a:t>
            </a:r>
          </a:p>
        </p:txBody>
      </p:sp>
    </p:spTree>
    <p:extLst>
      <p:ext uri="{BB962C8B-B14F-4D97-AF65-F5344CB8AC3E}">
        <p14:creationId xmlns:p14="http://schemas.microsoft.com/office/powerpoint/2010/main" val="99314674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1 Recipe Book Rec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69A9EAF2-ED61-42E4-B65B-25E4AA320B1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-7220" y="1181100"/>
            <a:ext cx="5790659" cy="5676900"/>
          </a:xfrm>
          <a:solidFill>
            <a:schemeClr val="accent4">
              <a:lumMod val="20000"/>
              <a:lumOff val="80000"/>
            </a:schemeClr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02D6ECAC-8814-4C60-BF83-103E85E412C4}"/>
              </a:ext>
            </a:extLst>
          </p:cNvPr>
          <p:cNvSpPr>
            <a:spLocks noGrp="1"/>
          </p:cNvSpPr>
          <p:nvPr>
            <p:ph type="body" sz="half" idx="14" hasCustomPrompt="1"/>
          </p:nvPr>
        </p:nvSpPr>
        <p:spPr>
          <a:xfrm>
            <a:off x="6018265" y="3734155"/>
            <a:ext cx="5919495" cy="2531389"/>
          </a:xfrm>
        </p:spPr>
        <p:txBody>
          <a:bodyPr numCol="2">
            <a:normAutofit/>
          </a:bodyPr>
          <a:lstStyle>
            <a:lvl1pPr marL="228600" indent="-228600">
              <a:buClr>
                <a:schemeClr val="accent4">
                  <a:lumMod val="50000"/>
                </a:schemeClr>
              </a:buClr>
              <a:buSzPct val="120000"/>
              <a:buFont typeface="+mj-lt"/>
              <a:buAutoNum type="arabicPeriod"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C7B6AD5B-AEF5-4540-940C-B1E1FEA3BCAB}"/>
              </a:ext>
            </a:extLst>
          </p:cNvPr>
          <p:cNvSpPr>
            <a:spLocks noGrp="1"/>
          </p:cNvSpPr>
          <p:nvPr>
            <p:ph type="body" sz="half" idx="13" hasCustomPrompt="1"/>
          </p:nvPr>
        </p:nvSpPr>
        <p:spPr>
          <a:xfrm>
            <a:off x="6018265" y="3406597"/>
            <a:ext cx="5919495" cy="267780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4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8FC874B6-474C-46DC-AB76-6E061A973B8A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6027995" y="1576050"/>
            <a:ext cx="5909765" cy="1778314"/>
          </a:xfrm>
        </p:spPr>
        <p:txBody>
          <a:bodyPr numCol="2">
            <a:normAutofit/>
          </a:bodyPr>
          <a:lstStyle>
            <a:lvl1pPr marL="233363" indent="-233363">
              <a:lnSpc>
                <a:spcPct val="100000"/>
              </a:lnSpc>
              <a:spcBef>
                <a:spcPts val="0"/>
              </a:spcBef>
              <a:buNone/>
              <a:tabLst>
                <a:tab pos="112713" algn="r"/>
                <a:tab pos="233363" algn="l"/>
              </a:tabLst>
              <a:defRPr sz="1200">
                <a:solidFill>
                  <a:schemeClr val="accent4">
                    <a:lumMod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425F942B-DAF3-40B3-B77F-A8C9BE692B7D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6020775" y="1290047"/>
            <a:ext cx="5919495" cy="267780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4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AE68E5-082A-4AFA-AC51-54889A99670B}"/>
              </a:ext>
            </a:extLst>
          </p:cNvPr>
          <p:cNvSpPr/>
          <p:nvPr userDrawn="1"/>
        </p:nvSpPr>
        <p:spPr>
          <a:xfrm>
            <a:off x="-15240" y="0"/>
            <a:ext cx="12207240" cy="118110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22CA51A-0C04-4FC6-8732-A2C2343AF50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9401387" y="877386"/>
            <a:ext cx="2562683" cy="228601"/>
          </a:xfrm>
        </p:spPr>
        <p:txBody>
          <a:bodyPr>
            <a:normAutofit/>
          </a:bodyPr>
          <a:lstStyle>
            <a:lvl1pPr marL="0" indent="0" algn="r">
              <a:buNone/>
              <a:defRPr sz="1100" i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14C40663-56FC-4BDA-A2FD-599A32A8CD2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198120" y="805901"/>
            <a:ext cx="9144000" cy="375199"/>
          </a:xfrm>
        </p:spPr>
        <p:txBody>
          <a:bodyPr>
            <a:normAutofit/>
          </a:bodyPr>
          <a:lstStyle>
            <a:lvl1pPr marL="0" indent="0" algn="l">
              <a:buNone/>
              <a:defRPr sz="16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6B7BA88D-F843-4122-A255-381B3A7EE7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3360" y="117834"/>
            <a:ext cx="11724400" cy="634092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2BBF59D2-23BC-4077-814F-E2E3AE58099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575460" y="4992427"/>
            <a:ext cx="1944124" cy="1020891"/>
          </a:xfr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 tIns="91440" bIns="9144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accent4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65B16179-CC8B-4981-9526-8E3E08E72C6A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6018265" y="6291373"/>
            <a:ext cx="5919495" cy="352803"/>
          </a:xfrm>
        </p:spPr>
        <p:txBody>
          <a:bodyPr numCol="1">
            <a:normAutofit/>
          </a:bodyPr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3300297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2 Recipe Book Rec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97A2E64D-B280-49F7-95F5-CD6A24C1EC9B}"/>
              </a:ext>
            </a:extLst>
          </p:cNvPr>
          <p:cNvSpPr/>
          <p:nvPr userDrawn="1"/>
        </p:nvSpPr>
        <p:spPr>
          <a:xfrm>
            <a:off x="8673395" y="0"/>
            <a:ext cx="3518604" cy="6858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8FC874B6-474C-46DC-AB76-6E061A973B8A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9042842" y="493212"/>
            <a:ext cx="2856467" cy="5691020"/>
          </a:xfrm>
        </p:spPr>
        <p:txBody>
          <a:bodyPr numCol="1">
            <a:normAutofit/>
          </a:bodyPr>
          <a:lstStyle>
            <a:lvl1pPr marL="233363" indent="-233363">
              <a:lnSpc>
                <a:spcPct val="150000"/>
              </a:lnSpc>
              <a:spcBef>
                <a:spcPts val="0"/>
              </a:spcBef>
              <a:buNone/>
              <a:tabLst>
                <a:tab pos="112713" algn="r"/>
                <a:tab pos="233363" algn="l"/>
              </a:tabLst>
              <a:defRPr sz="1200">
                <a:solidFill>
                  <a:schemeClr val="accent4">
                    <a:lumMod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425F942B-DAF3-40B3-B77F-A8C9BE692B7D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9034339" y="167107"/>
            <a:ext cx="2856467" cy="267780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4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AE68E5-082A-4AFA-AC51-54889A99670B}"/>
              </a:ext>
            </a:extLst>
          </p:cNvPr>
          <p:cNvSpPr/>
          <p:nvPr userDrawn="1"/>
        </p:nvSpPr>
        <p:spPr>
          <a:xfrm>
            <a:off x="-15240" y="0"/>
            <a:ext cx="8688635" cy="118110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14C40663-56FC-4BDA-A2FD-599A32A8CD2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198120" y="781224"/>
            <a:ext cx="5296301" cy="399876"/>
          </a:xfrm>
        </p:spPr>
        <p:txBody>
          <a:bodyPr>
            <a:normAutofit/>
          </a:bodyPr>
          <a:lstStyle>
            <a:lvl1pPr marL="0" indent="0" algn="l">
              <a:buNone/>
              <a:defRPr sz="16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6B7BA88D-F843-4122-A255-381B3A7EE7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3360" y="117834"/>
            <a:ext cx="8460035" cy="634092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2BBF59D2-23BC-4077-814F-E2E3AE58099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98120" y="3898410"/>
            <a:ext cx="2852929" cy="1181100"/>
          </a:xfrm>
          <a:noFill/>
          <a:ln>
            <a:noFill/>
          </a:ln>
        </p:spPr>
        <p:txBody>
          <a:bodyPr tIns="91440" bIns="9144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accent4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65B16179-CC8B-4981-9526-8E3E08E72C6A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9051718" y="6254225"/>
            <a:ext cx="2856467" cy="485941"/>
          </a:xfrm>
        </p:spPr>
        <p:txBody>
          <a:bodyPr numCol="2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1216BA9B-211A-403E-8645-BA7B4B23763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432432" y="1516966"/>
            <a:ext cx="2194560" cy="1508760"/>
          </a:xfrm>
          <a:solidFill>
            <a:schemeClr val="accent4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B934946C-9253-40AA-84F7-378E3106E765}"/>
              </a:ext>
            </a:extLst>
          </p:cNvPr>
          <p:cNvSpPr>
            <a:spLocks noGrp="1"/>
          </p:cNvSpPr>
          <p:nvPr>
            <p:ph type="body" sz="half" idx="21" hasCustomPrompt="1"/>
          </p:nvPr>
        </p:nvSpPr>
        <p:spPr>
          <a:xfrm>
            <a:off x="3525169" y="1516966"/>
            <a:ext cx="2728244" cy="1474888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69A9EAF2-ED61-42E4-B65B-25E4AA320B1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99756" y="1078689"/>
            <a:ext cx="2852928" cy="2798064"/>
          </a:xfrm>
          <a:solidFill>
            <a:schemeClr val="accent4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EED0BB26-D2F7-4112-BAFC-D9A66C9DD5EE}"/>
              </a:ext>
            </a:extLst>
          </p:cNvPr>
          <p:cNvSpPr>
            <a:spLocks noGrp="1"/>
          </p:cNvSpPr>
          <p:nvPr>
            <p:ph type="body" sz="half" idx="27" hasCustomPrompt="1"/>
          </p:nvPr>
        </p:nvSpPr>
        <p:spPr>
          <a:xfrm>
            <a:off x="3525169" y="3337745"/>
            <a:ext cx="2728244" cy="1474888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647B97E8-F206-4899-A05D-3CEA7763CBD7}"/>
              </a:ext>
            </a:extLst>
          </p:cNvPr>
          <p:cNvSpPr>
            <a:spLocks noGrp="1"/>
          </p:cNvSpPr>
          <p:nvPr>
            <p:ph type="body" sz="half" idx="28" hasCustomPrompt="1"/>
          </p:nvPr>
        </p:nvSpPr>
        <p:spPr>
          <a:xfrm>
            <a:off x="3525169" y="5134461"/>
            <a:ext cx="2728244" cy="1474888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200F5F5B-FD46-4295-B012-F670E320EA6D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6432432" y="3317693"/>
            <a:ext cx="2194560" cy="1508760"/>
          </a:xfrm>
          <a:solidFill>
            <a:schemeClr val="accent4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42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A15085C5-1FA2-4C89-A410-A151654D4090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432432" y="5118419"/>
            <a:ext cx="2194560" cy="1508760"/>
          </a:xfrm>
          <a:solidFill>
            <a:schemeClr val="accent4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E36BD91-F42B-477D-9347-DBA3C0FDC2DB}"/>
              </a:ext>
            </a:extLst>
          </p:cNvPr>
          <p:cNvSpPr txBox="1"/>
          <p:nvPr userDrawn="1"/>
        </p:nvSpPr>
        <p:spPr>
          <a:xfrm>
            <a:off x="3107833" y="1400373"/>
            <a:ext cx="4860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4000" kern="1200" dirty="0">
                <a:solidFill>
                  <a:schemeClr val="accent4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F6A3EC1-DE16-42B6-9619-DF093A5C3C27}"/>
              </a:ext>
            </a:extLst>
          </p:cNvPr>
          <p:cNvSpPr txBox="1"/>
          <p:nvPr userDrawn="1"/>
        </p:nvSpPr>
        <p:spPr>
          <a:xfrm>
            <a:off x="3107833" y="3266751"/>
            <a:ext cx="4860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4000" kern="1200" dirty="0">
                <a:solidFill>
                  <a:schemeClr val="accent4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B4FCA4B-1DE9-4156-B6E1-F7E32DF05D27}"/>
              </a:ext>
            </a:extLst>
          </p:cNvPr>
          <p:cNvSpPr txBox="1"/>
          <p:nvPr userDrawn="1"/>
        </p:nvSpPr>
        <p:spPr>
          <a:xfrm>
            <a:off x="3107833" y="5007869"/>
            <a:ext cx="4860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4000" kern="1200" dirty="0">
                <a:solidFill>
                  <a:schemeClr val="accent4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418951258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3 Recipe Book Rec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AAE68E5-082A-4AFA-AC51-54889A99670B}"/>
              </a:ext>
            </a:extLst>
          </p:cNvPr>
          <p:cNvSpPr/>
          <p:nvPr userDrawn="1"/>
        </p:nvSpPr>
        <p:spPr>
          <a:xfrm>
            <a:off x="-15240" y="0"/>
            <a:ext cx="12207240" cy="118110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14C40663-56FC-4BDA-A2FD-599A32A8CD2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198120" y="805901"/>
            <a:ext cx="8476971" cy="375199"/>
          </a:xfrm>
        </p:spPr>
        <p:txBody>
          <a:bodyPr>
            <a:normAutofit/>
          </a:bodyPr>
          <a:lstStyle>
            <a:lvl1pPr marL="0" indent="0" algn="l">
              <a:buNone/>
              <a:defRPr sz="16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6B7BA88D-F843-4122-A255-381B3A7EE7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3360" y="117834"/>
            <a:ext cx="8476971" cy="634092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65B16179-CC8B-4981-9526-8E3E08E72C6A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8936113" y="6291373"/>
            <a:ext cx="3001647" cy="352803"/>
          </a:xfrm>
        </p:spPr>
        <p:txBody>
          <a:bodyPr numCol="1">
            <a:normAutofit/>
          </a:bodyPr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51D8D2EE-CE39-4FED-B22E-D2513633F89E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8946371" y="1604354"/>
            <a:ext cx="2991390" cy="4678292"/>
          </a:xfrm>
        </p:spPr>
        <p:txBody>
          <a:bodyPr numCol="1">
            <a:normAutofit/>
          </a:bodyPr>
          <a:lstStyle>
            <a:lvl1pPr marL="233363" indent="-233363">
              <a:lnSpc>
                <a:spcPct val="150000"/>
              </a:lnSpc>
              <a:spcBef>
                <a:spcPts val="0"/>
              </a:spcBef>
              <a:buNone/>
              <a:tabLst>
                <a:tab pos="112713" algn="r"/>
                <a:tab pos="233363" algn="l"/>
              </a:tabLst>
              <a:defRPr sz="1200">
                <a:solidFill>
                  <a:schemeClr val="accent4">
                    <a:lumMod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0A7E883A-5927-45B9-A5FB-8EFF513E0CAA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8946371" y="1295400"/>
            <a:ext cx="3024249" cy="300227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4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3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85FEB9CB-F2B1-47F4-9097-30FAF794294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221380" y="1313129"/>
            <a:ext cx="2560320" cy="2560320"/>
          </a:xfrm>
          <a:solidFill>
            <a:schemeClr val="accent4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18F989E1-F209-41C2-AEC2-BDDDEE48E1E5}"/>
              </a:ext>
            </a:extLst>
          </p:cNvPr>
          <p:cNvSpPr>
            <a:spLocks noGrp="1"/>
          </p:cNvSpPr>
          <p:nvPr>
            <p:ph type="body" sz="half" idx="21" hasCustomPrompt="1"/>
          </p:nvPr>
        </p:nvSpPr>
        <p:spPr>
          <a:xfrm>
            <a:off x="463625" y="3878284"/>
            <a:ext cx="2316160" cy="2751276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45707C7B-9828-45A7-AF95-4A3BE756BBBA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3168076" y="1313129"/>
            <a:ext cx="2560320" cy="2560320"/>
          </a:xfrm>
          <a:solidFill>
            <a:schemeClr val="accent4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41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56FDA5AA-A766-4B21-8377-9267FFBAE31F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114771" y="1313129"/>
            <a:ext cx="2560320" cy="2560320"/>
          </a:xfrm>
          <a:solidFill>
            <a:schemeClr val="accent4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5771C520-4E5C-4853-AE35-F250CB8FB5D8}"/>
              </a:ext>
            </a:extLst>
          </p:cNvPr>
          <p:cNvSpPr>
            <a:spLocks noGrp="1"/>
          </p:cNvSpPr>
          <p:nvPr>
            <p:ph type="body" sz="half" idx="32" hasCustomPrompt="1"/>
          </p:nvPr>
        </p:nvSpPr>
        <p:spPr>
          <a:xfrm>
            <a:off x="3412236" y="3878284"/>
            <a:ext cx="2316160" cy="2751276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5C64EC75-B525-40E2-B054-6BA5895D0794}"/>
              </a:ext>
            </a:extLst>
          </p:cNvPr>
          <p:cNvSpPr>
            <a:spLocks noGrp="1"/>
          </p:cNvSpPr>
          <p:nvPr>
            <p:ph type="body" sz="half" idx="34" hasCustomPrompt="1"/>
          </p:nvPr>
        </p:nvSpPr>
        <p:spPr>
          <a:xfrm>
            <a:off x="6349484" y="3878284"/>
            <a:ext cx="2325607" cy="2751276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6" name="Text Placeholder 27">
            <a:extLst>
              <a:ext uri="{FF2B5EF4-FFF2-40B4-BE49-F238E27FC236}">
                <a16:creationId xmlns:a16="http://schemas.microsoft.com/office/drawing/2014/main" id="{394C56F0-EE6F-474D-AB99-995F044BCB8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946371" y="213824"/>
            <a:ext cx="2991389" cy="952080"/>
          </a:xfrm>
          <a:noFill/>
          <a:ln>
            <a:noFill/>
          </a:ln>
        </p:spPr>
        <p:txBody>
          <a:bodyPr tIns="91440" bIns="9144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20B6783-0F8B-4A69-A5F6-7CB50E2B23A8}"/>
              </a:ext>
            </a:extLst>
          </p:cNvPr>
          <p:cNvSpPr txBox="1"/>
          <p:nvPr userDrawn="1"/>
        </p:nvSpPr>
        <p:spPr>
          <a:xfrm>
            <a:off x="145082" y="3873449"/>
            <a:ext cx="365806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2400" kern="1200" dirty="0">
                <a:solidFill>
                  <a:schemeClr val="accent4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C4D1335-DA11-4DAC-BCA6-7BB8B148C97F}"/>
              </a:ext>
            </a:extLst>
          </p:cNvPr>
          <p:cNvSpPr txBox="1"/>
          <p:nvPr userDrawn="1"/>
        </p:nvSpPr>
        <p:spPr>
          <a:xfrm>
            <a:off x="3098093" y="3873449"/>
            <a:ext cx="365806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2400" kern="1200" dirty="0">
                <a:solidFill>
                  <a:schemeClr val="accent4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B8EECED-0609-4B4F-AE03-A4F22DF062BA}"/>
              </a:ext>
            </a:extLst>
          </p:cNvPr>
          <p:cNvSpPr txBox="1"/>
          <p:nvPr userDrawn="1"/>
        </p:nvSpPr>
        <p:spPr>
          <a:xfrm>
            <a:off x="6051104" y="3873449"/>
            <a:ext cx="365806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2400" kern="1200" dirty="0">
                <a:solidFill>
                  <a:schemeClr val="accent4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6577437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 Recipe Book Rec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69A9EAF2-ED61-42E4-B65B-25E4AA320B1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-7220" y="1181100"/>
            <a:ext cx="5790659" cy="5676900"/>
          </a:xfrm>
          <a:solidFill>
            <a:schemeClr val="accent2">
              <a:lumMod val="20000"/>
              <a:lumOff val="80000"/>
            </a:schemeClr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02D6ECAC-8814-4C60-BF83-103E85E412C4}"/>
              </a:ext>
            </a:extLst>
          </p:cNvPr>
          <p:cNvSpPr>
            <a:spLocks noGrp="1"/>
          </p:cNvSpPr>
          <p:nvPr>
            <p:ph type="body" sz="half" idx="14" hasCustomPrompt="1"/>
          </p:nvPr>
        </p:nvSpPr>
        <p:spPr>
          <a:xfrm>
            <a:off x="6018265" y="3734155"/>
            <a:ext cx="5919495" cy="2531389"/>
          </a:xfrm>
        </p:spPr>
        <p:txBody>
          <a:bodyPr numCol="2">
            <a:normAutofit/>
          </a:bodyPr>
          <a:lstStyle>
            <a:lvl1pPr marL="0" indent="0"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rgbClr val="535C13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C7B6AD5B-AEF5-4540-940C-B1E1FEA3BCAB}"/>
              </a:ext>
            </a:extLst>
          </p:cNvPr>
          <p:cNvSpPr>
            <a:spLocks noGrp="1"/>
          </p:cNvSpPr>
          <p:nvPr>
            <p:ph type="body" sz="half" idx="13" hasCustomPrompt="1"/>
          </p:nvPr>
        </p:nvSpPr>
        <p:spPr>
          <a:xfrm>
            <a:off x="6018265" y="3406597"/>
            <a:ext cx="5919495" cy="267780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2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8FC874B6-474C-46DC-AB76-6E061A973B8A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6027995" y="1576050"/>
            <a:ext cx="5909765" cy="1778314"/>
          </a:xfrm>
        </p:spPr>
        <p:txBody>
          <a:bodyPr numCol="2">
            <a:normAutofit/>
          </a:bodyPr>
          <a:lstStyle>
            <a:lvl1pPr marL="233363" indent="-233363">
              <a:lnSpc>
                <a:spcPct val="100000"/>
              </a:lnSpc>
              <a:spcBef>
                <a:spcPts val="0"/>
              </a:spcBef>
              <a:buNone/>
              <a:tabLst>
                <a:tab pos="112713" algn="r"/>
                <a:tab pos="233363" algn="l"/>
              </a:tabLst>
              <a:defRPr sz="1200">
                <a:solidFill>
                  <a:srgbClr val="535C13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425F942B-DAF3-40B3-B77F-A8C9BE692B7D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6020775" y="1290047"/>
            <a:ext cx="5919495" cy="267780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2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AE68E5-082A-4AFA-AC51-54889A99670B}"/>
              </a:ext>
            </a:extLst>
          </p:cNvPr>
          <p:cNvSpPr/>
          <p:nvPr userDrawn="1"/>
        </p:nvSpPr>
        <p:spPr>
          <a:xfrm>
            <a:off x="-15240" y="0"/>
            <a:ext cx="12207240" cy="118110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22CA51A-0C04-4FC6-8732-A2C2343AF50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9401387" y="877386"/>
            <a:ext cx="2562683" cy="228601"/>
          </a:xfrm>
        </p:spPr>
        <p:txBody>
          <a:bodyPr>
            <a:normAutofit/>
          </a:bodyPr>
          <a:lstStyle>
            <a:lvl1pPr marL="0" indent="0" algn="r">
              <a:buNone/>
              <a:defRPr sz="1100" i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14C40663-56FC-4BDA-A2FD-599A32A8CD2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198120" y="805901"/>
            <a:ext cx="9144000" cy="375199"/>
          </a:xfrm>
        </p:spPr>
        <p:txBody>
          <a:bodyPr>
            <a:normAutofit/>
          </a:bodyPr>
          <a:lstStyle>
            <a:lvl1pPr marL="0" indent="0" algn="l">
              <a:buNone/>
              <a:defRPr sz="16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6B7BA88D-F843-4122-A255-381B3A7EE7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3360" y="117834"/>
            <a:ext cx="11724400" cy="634092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2BBF59D2-23BC-4077-814F-E2E3AE58099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575460" y="4992427"/>
            <a:ext cx="1944124" cy="1020891"/>
          </a:xfr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tIns="91440" bIns="9144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accent2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65B16179-CC8B-4981-9526-8E3E08E72C6A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6018265" y="6291373"/>
            <a:ext cx="5919495" cy="352803"/>
          </a:xfrm>
        </p:spPr>
        <p:txBody>
          <a:bodyPr numCol="1">
            <a:normAutofit/>
          </a:bodyPr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06433093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4 Recipe Book Rec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6D41EDA9-50CC-431D-A9E2-D8B28F1D9DD2}"/>
              </a:ext>
            </a:extLst>
          </p:cNvPr>
          <p:cNvSpPr/>
          <p:nvPr userDrawn="1"/>
        </p:nvSpPr>
        <p:spPr>
          <a:xfrm>
            <a:off x="-15240" y="0"/>
            <a:ext cx="5788152" cy="118110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14C40663-56FC-4BDA-A2FD-599A32A8CD2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2366211" y="859534"/>
            <a:ext cx="3406701" cy="321566"/>
          </a:xfrm>
        </p:spPr>
        <p:txBody>
          <a:bodyPr>
            <a:normAutofit/>
          </a:bodyPr>
          <a:lstStyle>
            <a:lvl1pPr marL="0" indent="0" algn="r">
              <a:buNone/>
              <a:defRPr sz="14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6B7BA88D-F843-4122-A255-381B3A7EE7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3361" y="165960"/>
            <a:ext cx="5559552" cy="634092"/>
          </a:xfrm>
        </p:spPr>
        <p:txBody>
          <a:bodyPr>
            <a:normAutofit/>
          </a:bodyPr>
          <a:lstStyle>
            <a:lvl1pPr algn="r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AB15BB6-BF7A-460B-81E4-6CA74B3B1A58}"/>
              </a:ext>
            </a:extLst>
          </p:cNvPr>
          <p:cNvSpPr/>
          <p:nvPr userDrawn="1"/>
        </p:nvSpPr>
        <p:spPr>
          <a:xfrm>
            <a:off x="0" y="1181101"/>
            <a:ext cx="5788152" cy="56769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69A9EAF2-ED61-42E4-B65B-25E4AA320B1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84077" y="129986"/>
            <a:ext cx="1472184" cy="1444752"/>
          </a:xfrm>
          <a:solidFill>
            <a:schemeClr val="bg1"/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27" name="Text Placeholder 27">
            <a:extLst>
              <a:ext uri="{FF2B5EF4-FFF2-40B4-BE49-F238E27FC236}">
                <a16:creationId xmlns:a16="http://schemas.microsoft.com/office/drawing/2014/main" id="{7B211DA6-5909-4778-ACCB-FDDE1061AEE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84078" y="1886336"/>
            <a:ext cx="1472184" cy="1971790"/>
          </a:xfrm>
          <a:noFill/>
          <a:ln>
            <a:noFill/>
          </a:ln>
        </p:spPr>
        <p:txBody>
          <a:bodyPr tIns="91440" bIns="91440" anchor="t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accent4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5EFB9AC3-DB43-4B4E-B74E-1ED156A18510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1933678" y="1886336"/>
            <a:ext cx="3745227" cy="4516873"/>
          </a:xfrm>
        </p:spPr>
        <p:txBody>
          <a:bodyPr numCol="1">
            <a:normAutofit/>
          </a:bodyPr>
          <a:lstStyle>
            <a:lvl1pPr marL="233363" indent="-233363">
              <a:lnSpc>
                <a:spcPct val="150000"/>
              </a:lnSpc>
              <a:spcBef>
                <a:spcPts val="0"/>
              </a:spcBef>
              <a:buNone/>
              <a:tabLst>
                <a:tab pos="112713" algn="r"/>
                <a:tab pos="233363" algn="l"/>
              </a:tabLst>
              <a:defRPr sz="1200">
                <a:solidFill>
                  <a:schemeClr val="accent4">
                    <a:lumMod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1808718C-849A-4063-A7DB-6A25E4823A61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1942554" y="6477581"/>
            <a:ext cx="3735869" cy="326903"/>
          </a:xfrm>
        </p:spPr>
        <p:txBody>
          <a:bodyPr numCol="2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7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ADBABE7C-83A0-42FB-9AB1-BD7454D9103E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017143" y="296778"/>
            <a:ext cx="1874380" cy="1371600"/>
          </a:xfrm>
          <a:solidFill>
            <a:schemeClr val="accent4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38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6AA38BAD-E577-44E5-8652-7EB8884D85D4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6017143" y="1921978"/>
            <a:ext cx="1874380" cy="1371600"/>
          </a:xfrm>
          <a:solidFill>
            <a:schemeClr val="accent4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39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31089E30-35D5-4B63-962C-E69262F8A31B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017143" y="3547178"/>
            <a:ext cx="1874380" cy="1371600"/>
          </a:xfrm>
          <a:solidFill>
            <a:schemeClr val="accent4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4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294891CE-B5DF-4EC9-BCD1-007200ADE6BF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6017662" y="5172377"/>
            <a:ext cx="1874380" cy="1371600"/>
          </a:xfrm>
          <a:solidFill>
            <a:schemeClr val="accent4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53" name="Text Placeholder 3">
            <a:extLst>
              <a:ext uri="{FF2B5EF4-FFF2-40B4-BE49-F238E27FC236}">
                <a16:creationId xmlns:a16="http://schemas.microsoft.com/office/drawing/2014/main" id="{55A40829-372A-4BD2-9DFD-55A1E0FC7A6C}"/>
              </a:ext>
            </a:extLst>
          </p:cNvPr>
          <p:cNvSpPr>
            <a:spLocks noGrp="1"/>
          </p:cNvSpPr>
          <p:nvPr>
            <p:ph type="body" sz="half" idx="21" hasCustomPrompt="1"/>
          </p:nvPr>
        </p:nvSpPr>
        <p:spPr>
          <a:xfrm>
            <a:off x="8155381" y="269869"/>
            <a:ext cx="3861359" cy="1398509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5" name="Text Placeholder 3">
            <a:extLst>
              <a:ext uri="{FF2B5EF4-FFF2-40B4-BE49-F238E27FC236}">
                <a16:creationId xmlns:a16="http://schemas.microsoft.com/office/drawing/2014/main" id="{D3ED1463-3FDC-4F77-A490-BB128AEB35E9}"/>
              </a:ext>
            </a:extLst>
          </p:cNvPr>
          <p:cNvSpPr>
            <a:spLocks noGrp="1"/>
          </p:cNvSpPr>
          <p:nvPr>
            <p:ph type="body" sz="half" idx="33" hasCustomPrompt="1"/>
          </p:nvPr>
        </p:nvSpPr>
        <p:spPr>
          <a:xfrm>
            <a:off x="8155381" y="1903490"/>
            <a:ext cx="3861359" cy="1398509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7" name="Text Placeholder 3">
            <a:extLst>
              <a:ext uri="{FF2B5EF4-FFF2-40B4-BE49-F238E27FC236}">
                <a16:creationId xmlns:a16="http://schemas.microsoft.com/office/drawing/2014/main" id="{66CBE1DF-E937-4AEA-A7F9-8B809516E332}"/>
              </a:ext>
            </a:extLst>
          </p:cNvPr>
          <p:cNvSpPr>
            <a:spLocks noGrp="1"/>
          </p:cNvSpPr>
          <p:nvPr>
            <p:ph type="body" sz="half" idx="35" hasCustomPrompt="1"/>
          </p:nvPr>
        </p:nvSpPr>
        <p:spPr>
          <a:xfrm>
            <a:off x="8155381" y="3537111"/>
            <a:ext cx="3861359" cy="1398509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4C47130C-295F-469B-8A2F-DACEF5B5A598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1927739" y="1480561"/>
            <a:ext cx="3745227" cy="313240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4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9" name="Text Placeholder 3">
            <a:extLst>
              <a:ext uri="{FF2B5EF4-FFF2-40B4-BE49-F238E27FC236}">
                <a16:creationId xmlns:a16="http://schemas.microsoft.com/office/drawing/2014/main" id="{A93AA9FB-7091-4FF0-8330-340B0A90ACBB}"/>
              </a:ext>
            </a:extLst>
          </p:cNvPr>
          <p:cNvSpPr>
            <a:spLocks noGrp="1"/>
          </p:cNvSpPr>
          <p:nvPr>
            <p:ph type="body" sz="half" idx="37" hasCustomPrompt="1"/>
          </p:nvPr>
        </p:nvSpPr>
        <p:spPr>
          <a:xfrm>
            <a:off x="8155381" y="5170732"/>
            <a:ext cx="3861359" cy="1398509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58024DC-2BD1-48B2-9B50-F47B3CEF4820}"/>
              </a:ext>
            </a:extLst>
          </p:cNvPr>
          <p:cNvSpPr txBox="1"/>
          <p:nvPr userDrawn="1"/>
        </p:nvSpPr>
        <p:spPr>
          <a:xfrm>
            <a:off x="7888697" y="269869"/>
            <a:ext cx="319318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1800" kern="1200" dirty="0">
                <a:solidFill>
                  <a:schemeClr val="accent4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77DCCC3-3098-4343-B77B-3D23E8F17FFD}"/>
              </a:ext>
            </a:extLst>
          </p:cNvPr>
          <p:cNvSpPr txBox="1"/>
          <p:nvPr userDrawn="1"/>
        </p:nvSpPr>
        <p:spPr>
          <a:xfrm>
            <a:off x="7888696" y="1902428"/>
            <a:ext cx="319319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1800" kern="1200" dirty="0">
                <a:solidFill>
                  <a:schemeClr val="accent4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7D9CE1B-5D25-4C27-8C90-7CA8B8B1E7EF}"/>
              </a:ext>
            </a:extLst>
          </p:cNvPr>
          <p:cNvSpPr txBox="1"/>
          <p:nvPr userDrawn="1"/>
        </p:nvSpPr>
        <p:spPr>
          <a:xfrm>
            <a:off x="7888696" y="3534987"/>
            <a:ext cx="319319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1800" kern="1200" dirty="0">
                <a:solidFill>
                  <a:schemeClr val="accent4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3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4D750E6-AF88-4742-9ABE-63A5217AD198}"/>
              </a:ext>
            </a:extLst>
          </p:cNvPr>
          <p:cNvSpPr txBox="1"/>
          <p:nvPr userDrawn="1"/>
        </p:nvSpPr>
        <p:spPr>
          <a:xfrm>
            <a:off x="7888696" y="5167546"/>
            <a:ext cx="319319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1800" kern="1200" dirty="0">
                <a:solidFill>
                  <a:schemeClr val="accent4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76775573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5 Recipe Book Rec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EDAB7103-706C-4D50-B9D9-030D5A29D56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5998464" cy="6858000"/>
          </a:xfrm>
          <a:solidFill>
            <a:schemeClr val="accent4">
              <a:lumMod val="20000"/>
              <a:lumOff val="80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626AAE-852B-4A65-9BB6-7D2C0A1916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592" y="877824"/>
            <a:ext cx="11265408" cy="1179576"/>
          </a:xfrm>
          <a:solidFill>
            <a:schemeClr val="accent4">
              <a:lumMod val="50000"/>
            </a:schemeClr>
          </a:solidFill>
        </p:spPr>
        <p:txBody>
          <a:bodyPr vert="horz" lIns="91440" tIns="45720" rIns="91440" bIns="45720" rtlCol="0" anchor="ctr" anchorCtr="0">
            <a:noAutofit/>
          </a:bodyPr>
          <a:lstStyle>
            <a:lvl1pPr>
              <a:defRPr lang="en-US" sz="3600">
                <a:solidFill>
                  <a:schemeClr val="bg1"/>
                </a:solidFill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27">
            <a:extLst>
              <a:ext uri="{FF2B5EF4-FFF2-40B4-BE49-F238E27FC236}">
                <a16:creationId xmlns:a16="http://schemas.microsoft.com/office/drawing/2014/main" id="{40284018-877E-48C8-A60E-5EA184B0B90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5998" y="0"/>
            <a:ext cx="5879593" cy="877824"/>
          </a:xfrm>
          <a:noFill/>
          <a:ln>
            <a:noFill/>
          </a:ln>
        </p:spPr>
        <p:txBody>
          <a:bodyPr tIns="91440" bIns="9144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i="1">
                <a:solidFill>
                  <a:schemeClr val="accent4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861167B6-9741-49DA-A7AF-E1A3352D10C8}"/>
              </a:ext>
            </a:extLst>
          </p:cNvPr>
          <p:cNvSpPr>
            <a:spLocks noGrp="1"/>
          </p:cNvSpPr>
          <p:nvPr>
            <p:ph type="subTitle" idx="20" hasCustomPrompt="1"/>
          </p:nvPr>
        </p:nvSpPr>
        <p:spPr>
          <a:xfrm>
            <a:off x="8785299" y="1735834"/>
            <a:ext cx="3406701" cy="321566"/>
          </a:xfrm>
        </p:spPr>
        <p:txBody>
          <a:bodyPr>
            <a:normAutofit/>
          </a:bodyPr>
          <a:lstStyle>
            <a:lvl1pPr marL="0" indent="0" algn="r">
              <a:buNone/>
              <a:defRPr sz="12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13599A2-48DF-45BA-9425-12A5FBCF838E}"/>
              </a:ext>
            </a:extLst>
          </p:cNvPr>
          <p:cNvSpPr/>
          <p:nvPr userDrawn="1"/>
        </p:nvSpPr>
        <p:spPr>
          <a:xfrm>
            <a:off x="5992994" y="6316980"/>
            <a:ext cx="6199006" cy="5410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5E29445D-5852-4685-99FA-F6D0EEB71907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6096000" y="2181537"/>
            <a:ext cx="2856467" cy="267780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4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F8A5A1E2-D455-4943-B46C-912CF46ABA90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6095999" y="2449317"/>
            <a:ext cx="5879592" cy="1801368"/>
          </a:xfrm>
          <a:noFill/>
        </p:spPr>
        <p:txBody>
          <a:bodyPr wrap="square" numCol="2" spcCol="457200" rtlCol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200" i="1" dirty="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03CEA5B5-2DFF-4730-B1C1-7297D81876B7}"/>
              </a:ext>
            </a:extLst>
          </p:cNvPr>
          <p:cNvSpPr>
            <a:spLocks noGrp="1"/>
          </p:cNvSpPr>
          <p:nvPr>
            <p:ph type="body" sz="half" idx="14" hasCustomPrompt="1"/>
          </p:nvPr>
        </p:nvSpPr>
        <p:spPr>
          <a:xfrm>
            <a:off x="6095999" y="4250685"/>
            <a:ext cx="5879592" cy="2014859"/>
          </a:xfrm>
        </p:spPr>
        <p:txBody>
          <a:bodyPr numCol="2">
            <a:normAutofit/>
          </a:bodyPr>
          <a:lstStyle>
            <a:lvl1pPr marL="228600" indent="-228600">
              <a:buClr>
                <a:schemeClr val="accent4">
                  <a:lumMod val="50000"/>
                </a:schemeClr>
              </a:buClr>
              <a:buSzPct val="120000"/>
              <a:buFont typeface="+mj-lt"/>
              <a:buAutoNum type="arabicPeriod"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2B63EEB8-169F-4E42-8938-2B33C50057D9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6095997" y="6366423"/>
            <a:ext cx="5879593" cy="398762"/>
          </a:xfrm>
        </p:spPr>
        <p:txBody>
          <a:bodyPr numCol="1">
            <a:normAutofit/>
          </a:bodyPr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86578408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ributors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C5B73CD6-4AD9-41DA-9481-BA512E885F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1701" y="83820"/>
            <a:ext cx="6050280" cy="1325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6D233A8E-E8E2-428D-B3B1-4DD2D1AD48F2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81701" y="1409382"/>
            <a:ext cx="6050280" cy="5197157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spcBef>
                <a:spcPts val="300"/>
              </a:spcBef>
              <a:buNone/>
              <a:defRPr sz="16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EA2014FC-BC19-4F06-91E1-BBB98A5CE2A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578785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Add a picture </a:t>
            </a:r>
          </a:p>
        </p:txBody>
      </p:sp>
    </p:spTree>
    <p:extLst>
      <p:ext uri="{BB962C8B-B14F-4D97-AF65-F5344CB8AC3E}">
        <p14:creationId xmlns:p14="http://schemas.microsoft.com/office/powerpoint/2010/main" val="367767953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nd Slide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 descr="Compilation of food images">
            <a:extLst>
              <a:ext uri="{FF2B5EF4-FFF2-40B4-BE49-F238E27FC236}">
                <a16:creationId xmlns:a16="http://schemas.microsoft.com/office/drawing/2014/main" id="{314C1EF1-87EB-4B3A-89AA-6D88F06EAEEE}"/>
              </a:ext>
            </a:extLst>
          </p:cNvPr>
          <p:cNvGrpSpPr/>
          <p:nvPr userDrawn="1"/>
        </p:nvGrpSpPr>
        <p:grpSpPr>
          <a:xfrm>
            <a:off x="1" y="-5000"/>
            <a:ext cx="12191999" cy="6864928"/>
            <a:chOff x="1" y="-5000"/>
            <a:chExt cx="12191999" cy="6864928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BB1FDADB-8251-4DB4-B51F-AA2085E3C6F8}"/>
                </a:ext>
              </a:extLst>
            </p:cNvPr>
            <p:cNvSpPr/>
            <p:nvPr userDrawn="1"/>
          </p:nvSpPr>
          <p:spPr>
            <a:xfrm>
              <a:off x="5056909" y="-1"/>
              <a:ext cx="3796146" cy="2826327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44E598E-13F2-4971-A360-6BA465F83FE5}"/>
                </a:ext>
              </a:extLst>
            </p:cNvPr>
            <p:cNvSpPr/>
            <p:nvPr userDrawn="1"/>
          </p:nvSpPr>
          <p:spPr>
            <a:xfrm>
              <a:off x="8862983" y="-5000"/>
              <a:ext cx="3329017" cy="282632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664E974-1F4F-4365-B046-F0B3ABF5ADF5}"/>
                </a:ext>
              </a:extLst>
            </p:cNvPr>
            <p:cNvSpPr/>
            <p:nvPr userDrawn="1"/>
          </p:nvSpPr>
          <p:spPr>
            <a:xfrm>
              <a:off x="1" y="2277145"/>
              <a:ext cx="4371108" cy="2949089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A34587A9-B51D-4D62-B538-D0F0D65AF1A0}"/>
                </a:ext>
              </a:extLst>
            </p:cNvPr>
            <p:cNvSpPr/>
            <p:nvPr userDrawn="1"/>
          </p:nvSpPr>
          <p:spPr>
            <a:xfrm>
              <a:off x="7183582" y="2277145"/>
              <a:ext cx="3590087" cy="2949089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3D609D81-8C6A-4AC8-89D9-81E2FE7B407D}"/>
                </a:ext>
              </a:extLst>
            </p:cNvPr>
            <p:cNvSpPr/>
            <p:nvPr userDrawn="1"/>
          </p:nvSpPr>
          <p:spPr>
            <a:xfrm>
              <a:off x="4058904" y="2277145"/>
              <a:ext cx="2861718" cy="2949089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F0399B2B-8DDE-4AD6-82D5-DDDCFFDEB76D}"/>
                </a:ext>
              </a:extLst>
            </p:cNvPr>
            <p:cNvSpPr/>
            <p:nvPr userDrawn="1"/>
          </p:nvSpPr>
          <p:spPr>
            <a:xfrm>
              <a:off x="5984309" y="4573928"/>
              <a:ext cx="2394108" cy="2286000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591515F0-BF0D-403B-8287-06F400A87DED}"/>
                </a:ext>
              </a:extLst>
            </p:cNvPr>
            <p:cNvSpPr/>
            <p:nvPr userDrawn="1"/>
          </p:nvSpPr>
          <p:spPr>
            <a:xfrm>
              <a:off x="9833970" y="4573928"/>
              <a:ext cx="2353950" cy="2286000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D609ABF-B194-4497-AE30-E2D5B3BAC2AD}"/>
                </a:ext>
              </a:extLst>
            </p:cNvPr>
            <p:cNvSpPr/>
            <p:nvPr userDrawn="1"/>
          </p:nvSpPr>
          <p:spPr>
            <a:xfrm>
              <a:off x="1720042" y="4573928"/>
              <a:ext cx="2338862" cy="228600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9" name="Picture Placeholder 4">
            <a:extLst>
              <a:ext uri="{FF2B5EF4-FFF2-40B4-BE49-F238E27FC236}">
                <a16:creationId xmlns:a16="http://schemas.microsoft.com/office/drawing/2014/main" id="{1FFC4A27-82C1-409D-B822-91EB3DF2863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-6926"/>
            <a:ext cx="5974381" cy="2284072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Add a picture </a:t>
            </a:r>
          </a:p>
        </p:txBody>
      </p:sp>
      <p:sp>
        <p:nvSpPr>
          <p:cNvPr id="20" name="Picture Placeholder 4">
            <a:extLst>
              <a:ext uri="{FF2B5EF4-FFF2-40B4-BE49-F238E27FC236}">
                <a16:creationId xmlns:a16="http://schemas.microsoft.com/office/drawing/2014/main" id="{E517C499-361C-4FCF-8C76-A84557059CA2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-999" y="4585314"/>
            <a:ext cx="1975104" cy="2272686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 </a:t>
            </a:r>
          </a:p>
        </p:txBody>
      </p:sp>
      <p:sp>
        <p:nvSpPr>
          <p:cNvPr id="21" name="Picture Placeholder 4">
            <a:extLst>
              <a:ext uri="{FF2B5EF4-FFF2-40B4-BE49-F238E27FC236}">
                <a16:creationId xmlns:a16="http://schemas.microsoft.com/office/drawing/2014/main" id="{B0D9F1AE-68C6-45F0-804B-096F9B883B27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063276" y="4580316"/>
            <a:ext cx="1911105" cy="2272686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 </a:t>
            </a:r>
          </a:p>
        </p:txBody>
      </p:sp>
      <p:sp>
        <p:nvSpPr>
          <p:cNvPr id="23" name="Picture Placeholder 4">
            <a:extLst>
              <a:ext uri="{FF2B5EF4-FFF2-40B4-BE49-F238E27FC236}">
                <a16:creationId xmlns:a16="http://schemas.microsoft.com/office/drawing/2014/main" id="{143096DE-80D7-48ED-BC3F-2E6D3ED978B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89060" y="2281562"/>
            <a:ext cx="1911105" cy="2272686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 </a:t>
            </a:r>
          </a:p>
        </p:txBody>
      </p:sp>
      <p:sp>
        <p:nvSpPr>
          <p:cNvPr id="24" name="Picture Placeholder 4">
            <a:extLst>
              <a:ext uri="{FF2B5EF4-FFF2-40B4-BE49-F238E27FC236}">
                <a16:creationId xmlns:a16="http://schemas.microsoft.com/office/drawing/2014/main" id="{2A457750-32D8-47A2-A18B-3ED01538E57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915979" y="-10803"/>
            <a:ext cx="1911105" cy="2272686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 </a:t>
            </a:r>
          </a:p>
        </p:txBody>
      </p:sp>
      <p:sp>
        <p:nvSpPr>
          <p:cNvPr id="25" name="Picture Placeholder 4">
            <a:extLst>
              <a:ext uri="{FF2B5EF4-FFF2-40B4-BE49-F238E27FC236}">
                <a16:creationId xmlns:a16="http://schemas.microsoft.com/office/drawing/2014/main" id="{E51D20A8-A27D-4E6C-8047-D670C07794AB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910183" y="4567581"/>
            <a:ext cx="1911105" cy="2272686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 </a:t>
            </a:r>
          </a:p>
        </p:txBody>
      </p:sp>
      <p:sp>
        <p:nvSpPr>
          <p:cNvPr id="26" name="Picture Placeholder 4">
            <a:extLst>
              <a:ext uri="{FF2B5EF4-FFF2-40B4-BE49-F238E27FC236}">
                <a16:creationId xmlns:a16="http://schemas.microsoft.com/office/drawing/2014/main" id="{3CDA776B-59EE-43C5-AFA5-E86B0457E53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838511" y="2277145"/>
            <a:ext cx="2347022" cy="2272686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6A96BD-B6AC-4441-9EB5-EF715B563C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963" y="2688921"/>
            <a:ext cx="5537368" cy="1325563"/>
          </a:xfrm>
        </p:spPr>
        <p:txBody>
          <a:bodyPr>
            <a:norm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588949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 Recipe Book Rec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97A2E64D-B280-49F7-95F5-CD6A24C1EC9B}"/>
              </a:ext>
            </a:extLst>
          </p:cNvPr>
          <p:cNvSpPr/>
          <p:nvPr userDrawn="1"/>
        </p:nvSpPr>
        <p:spPr>
          <a:xfrm>
            <a:off x="8673395" y="0"/>
            <a:ext cx="3518604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8FC874B6-474C-46DC-AB76-6E061A973B8A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9042842" y="493212"/>
            <a:ext cx="2856467" cy="5691020"/>
          </a:xfrm>
        </p:spPr>
        <p:txBody>
          <a:bodyPr numCol="1">
            <a:normAutofit/>
          </a:bodyPr>
          <a:lstStyle>
            <a:lvl1pPr marL="233363" indent="-233363">
              <a:lnSpc>
                <a:spcPct val="150000"/>
              </a:lnSpc>
              <a:spcBef>
                <a:spcPts val="0"/>
              </a:spcBef>
              <a:buNone/>
              <a:tabLst>
                <a:tab pos="112713" algn="r"/>
                <a:tab pos="233363" algn="l"/>
              </a:tabLst>
              <a:defRPr sz="1200">
                <a:solidFill>
                  <a:schemeClr val="accent2">
                    <a:lumMod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425F942B-DAF3-40B3-B77F-A8C9BE692B7D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9034339" y="167107"/>
            <a:ext cx="2856467" cy="267780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2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AE68E5-082A-4AFA-AC51-54889A99670B}"/>
              </a:ext>
            </a:extLst>
          </p:cNvPr>
          <p:cNvSpPr/>
          <p:nvPr userDrawn="1"/>
        </p:nvSpPr>
        <p:spPr>
          <a:xfrm>
            <a:off x="-15240" y="0"/>
            <a:ext cx="8688635" cy="118110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14C40663-56FC-4BDA-A2FD-599A32A8CD2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198120" y="781224"/>
            <a:ext cx="5296301" cy="399876"/>
          </a:xfrm>
        </p:spPr>
        <p:txBody>
          <a:bodyPr>
            <a:normAutofit/>
          </a:bodyPr>
          <a:lstStyle>
            <a:lvl1pPr marL="0" indent="0" algn="l">
              <a:buNone/>
              <a:defRPr sz="16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6B7BA88D-F843-4122-A255-381B3A7EE7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3360" y="117834"/>
            <a:ext cx="8460035" cy="634092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2BBF59D2-23BC-4077-814F-E2E3AE58099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98120" y="3898410"/>
            <a:ext cx="2852929" cy="1181100"/>
          </a:xfrm>
          <a:noFill/>
          <a:ln>
            <a:noFill/>
          </a:ln>
        </p:spPr>
        <p:txBody>
          <a:bodyPr tIns="91440" bIns="9144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accent2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65B16179-CC8B-4981-9526-8E3E08E72C6A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9051718" y="6254225"/>
            <a:ext cx="2856467" cy="485941"/>
          </a:xfrm>
        </p:spPr>
        <p:txBody>
          <a:bodyPr numCol="2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1216BA9B-211A-403E-8645-BA7B4B23763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432432" y="1516966"/>
            <a:ext cx="2194560" cy="1508760"/>
          </a:xfrm>
          <a:solidFill>
            <a:schemeClr val="accent2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B934946C-9253-40AA-84F7-378E3106E765}"/>
              </a:ext>
            </a:extLst>
          </p:cNvPr>
          <p:cNvSpPr>
            <a:spLocks noGrp="1"/>
          </p:cNvSpPr>
          <p:nvPr>
            <p:ph type="body" sz="half" idx="21" hasCustomPrompt="1"/>
          </p:nvPr>
        </p:nvSpPr>
        <p:spPr>
          <a:xfrm>
            <a:off x="3525169" y="1516966"/>
            <a:ext cx="2728244" cy="1474888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69A9EAF2-ED61-42E4-B65B-25E4AA320B1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99756" y="1078689"/>
            <a:ext cx="2852928" cy="2798064"/>
          </a:xfrm>
          <a:solidFill>
            <a:schemeClr val="accent2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EED0BB26-D2F7-4112-BAFC-D9A66C9DD5EE}"/>
              </a:ext>
            </a:extLst>
          </p:cNvPr>
          <p:cNvSpPr>
            <a:spLocks noGrp="1"/>
          </p:cNvSpPr>
          <p:nvPr>
            <p:ph type="body" sz="half" idx="27" hasCustomPrompt="1"/>
          </p:nvPr>
        </p:nvSpPr>
        <p:spPr>
          <a:xfrm>
            <a:off x="3525169" y="3337745"/>
            <a:ext cx="2728244" cy="1474888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647B97E8-F206-4899-A05D-3CEA7763CBD7}"/>
              </a:ext>
            </a:extLst>
          </p:cNvPr>
          <p:cNvSpPr>
            <a:spLocks noGrp="1"/>
          </p:cNvSpPr>
          <p:nvPr>
            <p:ph type="body" sz="half" idx="28" hasCustomPrompt="1"/>
          </p:nvPr>
        </p:nvSpPr>
        <p:spPr>
          <a:xfrm>
            <a:off x="3525169" y="5134461"/>
            <a:ext cx="2728244" cy="1474888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200F5F5B-FD46-4295-B012-F670E320EA6D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6432432" y="3317693"/>
            <a:ext cx="2194560" cy="1508760"/>
          </a:xfrm>
          <a:solidFill>
            <a:schemeClr val="accent2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42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A15085C5-1FA2-4C89-A410-A151654D4090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432432" y="5118419"/>
            <a:ext cx="2194560" cy="1508760"/>
          </a:xfrm>
          <a:solidFill>
            <a:schemeClr val="accent2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E36BD91-F42B-477D-9347-DBA3C0FDC2DB}"/>
              </a:ext>
            </a:extLst>
          </p:cNvPr>
          <p:cNvSpPr txBox="1"/>
          <p:nvPr userDrawn="1"/>
        </p:nvSpPr>
        <p:spPr>
          <a:xfrm>
            <a:off x="3107833" y="1400373"/>
            <a:ext cx="4860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4000" kern="1200" dirty="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F6A3EC1-DE16-42B6-9619-DF093A5C3C27}"/>
              </a:ext>
            </a:extLst>
          </p:cNvPr>
          <p:cNvSpPr txBox="1"/>
          <p:nvPr userDrawn="1"/>
        </p:nvSpPr>
        <p:spPr>
          <a:xfrm>
            <a:off x="3107833" y="3266751"/>
            <a:ext cx="4860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4000" kern="1200" dirty="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B4FCA4B-1DE9-4156-B6E1-F7E32DF05D27}"/>
              </a:ext>
            </a:extLst>
          </p:cNvPr>
          <p:cNvSpPr txBox="1"/>
          <p:nvPr userDrawn="1"/>
        </p:nvSpPr>
        <p:spPr>
          <a:xfrm>
            <a:off x="3107833" y="5007869"/>
            <a:ext cx="4860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4000" kern="1200" dirty="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2876794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Recipe Book Rec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AAE68E5-082A-4AFA-AC51-54889A99670B}"/>
              </a:ext>
            </a:extLst>
          </p:cNvPr>
          <p:cNvSpPr/>
          <p:nvPr userDrawn="1"/>
        </p:nvSpPr>
        <p:spPr>
          <a:xfrm>
            <a:off x="-15240" y="0"/>
            <a:ext cx="12207240" cy="118110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14C40663-56FC-4BDA-A2FD-599A32A8CD2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198120" y="805901"/>
            <a:ext cx="8476971" cy="375199"/>
          </a:xfrm>
        </p:spPr>
        <p:txBody>
          <a:bodyPr>
            <a:normAutofit/>
          </a:bodyPr>
          <a:lstStyle>
            <a:lvl1pPr marL="0" indent="0" algn="l">
              <a:buNone/>
              <a:defRPr sz="16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6B7BA88D-F843-4122-A255-381B3A7EE7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3360" y="117834"/>
            <a:ext cx="8476971" cy="634092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65B16179-CC8B-4981-9526-8E3E08E72C6A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8936113" y="6291373"/>
            <a:ext cx="3001647" cy="352803"/>
          </a:xfrm>
        </p:spPr>
        <p:txBody>
          <a:bodyPr numCol="1">
            <a:normAutofit/>
          </a:bodyPr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51D8D2EE-CE39-4FED-B22E-D2513633F89E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8946371" y="1604354"/>
            <a:ext cx="2991390" cy="4678292"/>
          </a:xfrm>
        </p:spPr>
        <p:txBody>
          <a:bodyPr numCol="1">
            <a:normAutofit/>
          </a:bodyPr>
          <a:lstStyle>
            <a:lvl1pPr marL="233363" indent="-233363">
              <a:lnSpc>
                <a:spcPct val="150000"/>
              </a:lnSpc>
              <a:spcBef>
                <a:spcPts val="0"/>
              </a:spcBef>
              <a:buNone/>
              <a:tabLst>
                <a:tab pos="112713" algn="r"/>
                <a:tab pos="233363" algn="l"/>
              </a:tabLst>
              <a:defRPr sz="1200">
                <a:solidFill>
                  <a:schemeClr val="accent2">
                    <a:lumMod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0A7E883A-5927-45B9-A5FB-8EFF513E0CAA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8946371" y="1295400"/>
            <a:ext cx="3024249" cy="300227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2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3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85FEB9CB-F2B1-47F4-9097-30FAF794294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221380" y="1313129"/>
            <a:ext cx="2560320" cy="2560320"/>
          </a:xfrm>
          <a:solidFill>
            <a:schemeClr val="accent2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18F989E1-F209-41C2-AEC2-BDDDEE48E1E5}"/>
              </a:ext>
            </a:extLst>
          </p:cNvPr>
          <p:cNvSpPr>
            <a:spLocks noGrp="1"/>
          </p:cNvSpPr>
          <p:nvPr>
            <p:ph type="body" sz="half" idx="21" hasCustomPrompt="1"/>
          </p:nvPr>
        </p:nvSpPr>
        <p:spPr>
          <a:xfrm>
            <a:off x="463625" y="3878284"/>
            <a:ext cx="2316160" cy="2751276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45707C7B-9828-45A7-AF95-4A3BE756BBBA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3168076" y="1313129"/>
            <a:ext cx="2560320" cy="2560320"/>
          </a:xfrm>
          <a:solidFill>
            <a:schemeClr val="accent2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41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56FDA5AA-A766-4B21-8377-9267FFBAE31F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114771" y="1313129"/>
            <a:ext cx="2560320" cy="2560320"/>
          </a:xfrm>
          <a:solidFill>
            <a:schemeClr val="accent2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5771C520-4E5C-4853-AE35-F250CB8FB5D8}"/>
              </a:ext>
            </a:extLst>
          </p:cNvPr>
          <p:cNvSpPr>
            <a:spLocks noGrp="1"/>
          </p:cNvSpPr>
          <p:nvPr>
            <p:ph type="body" sz="half" idx="32" hasCustomPrompt="1"/>
          </p:nvPr>
        </p:nvSpPr>
        <p:spPr>
          <a:xfrm>
            <a:off x="3412236" y="3878284"/>
            <a:ext cx="2316160" cy="2751276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5C64EC75-B525-40E2-B054-6BA5895D0794}"/>
              </a:ext>
            </a:extLst>
          </p:cNvPr>
          <p:cNvSpPr>
            <a:spLocks noGrp="1"/>
          </p:cNvSpPr>
          <p:nvPr>
            <p:ph type="body" sz="half" idx="34" hasCustomPrompt="1"/>
          </p:nvPr>
        </p:nvSpPr>
        <p:spPr>
          <a:xfrm>
            <a:off x="6349484" y="3878284"/>
            <a:ext cx="2325607" cy="2751276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6" name="Text Placeholder 27">
            <a:extLst>
              <a:ext uri="{FF2B5EF4-FFF2-40B4-BE49-F238E27FC236}">
                <a16:creationId xmlns:a16="http://schemas.microsoft.com/office/drawing/2014/main" id="{394C56F0-EE6F-474D-AB99-995F044BCB8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946371" y="213824"/>
            <a:ext cx="2991389" cy="952080"/>
          </a:xfrm>
          <a:noFill/>
          <a:ln>
            <a:noFill/>
          </a:ln>
        </p:spPr>
        <p:txBody>
          <a:bodyPr tIns="91440" bIns="9144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20B6783-0F8B-4A69-A5F6-7CB50E2B23A8}"/>
              </a:ext>
            </a:extLst>
          </p:cNvPr>
          <p:cNvSpPr txBox="1"/>
          <p:nvPr userDrawn="1"/>
        </p:nvSpPr>
        <p:spPr>
          <a:xfrm>
            <a:off x="145082" y="3873449"/>
            <a:ext cx="365806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2400" kern="1200" dirty="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C4D1335-DA11-4DAC-BCA6-7BB8B148C97F}"/>
              </a:ext>
            </a:extLst>
          </p:cNvPr>
          <p:cNvSpPr txBox="1"/>
          <p:nvPr userDrawn="1"/>
        </p:nvSpPr>
        <p:spPr>
          <a:xfrm>
            <a:off x="3098093" y="3873449"/>
            <a:ext cx="365806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2400" kern="1200" dirty="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B8EECED-0609-4B4F-AE03-A4F22DF062BA}"/>
              </a:ext>
            </a:extLst>
          </p:cNvPr>
          <p:cNvSpPr txBox="1"/>
          <p:nvPr userDrawn="1"/>
        </p:nvSpPr>
        <p:spPr>
          <a:xfrm>
            <a:off x="6051104" y="3873449"/>
            <a:ext cx="365806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2400" kern="1200" dirty="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0849938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 Recipe Book Rec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6D41EDA9-50CC-431D-A9E2-D8B28F1D9DD2}"/>
              </a:ext>
            </a:extLst>
          </p:cNvPr>
          <p:cNvSpPr/>
          <p:nvPr userDrawn="1"/>
        </p:nvSpPr>
        <p:spPr>
          <a:xfrm>
            <a:off x="-15240" y="0"/>
            <a:ext cx="5788152" cy="118110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14C40663-56FC-4BDA-A2FD-599A32A8CD2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2366211" y="859534"/>
            <a:ext cx="3406701" cy="321566"/>
          </a:xfrm>
        </p:spPr>
        <p:txBody>
          <a:bodyPr>
            <a:normAutofit/>
          </a:bodyPr>
          <a:lstStyle>
            <a:lvl1pPr marL="0" indent="0" algn="r">
              <a:buNone/>
              <a:defRPr sz="14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6B7BA88D-F843-4122-A255-381B3A7EE7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3361" y="165960"/>
            <a:ext cx="5559552" cy="634092"/>
          </a:xfrm>
        </p:spPr>
        <p:txBody>
          <a:bodyPr>
            <a:normAutofit/>
          </a:bodyPr>
          <a:lstStyle>
            <a:lvl1pPr algn="r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AB15BB6-BF7A-460B-81E4-6CA74B3B1A58}"/>
              </a:ext>
            </a:extLst>
          </p:cNvPr>
          <p:cNvSpPr/>
          <p:nvPr userDrawn="1"/>
        </p:nvSpPr>
        <p:spPr>
          <a:xfrm>
            <a:off x="0" y="1181101"/>
            <a:ext cx="5788152" cy="56769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69A9EAF2-ED61-42E4-B65B-25E4AA320B1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84077" y="129986"/>
            <a:ext cx="1472184" cy="1444752"/>
          </a:xfrm>
          <a:solidFill>
            <a:schemeClr val="bg1"/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27" name="Text Placeholder 27">
            <a:extLst>
              <a:ext uri="{FF2B5EF4-FFF2-40B4-BE49-F238E27FC236}">
                <a16:creationId xmlns:a16="http://schemas.microsoft.com/office/drawing/2014/main" id="{7B211DA6-5909-4778-ACCB-FDDE1061AEE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84078" y="1886336"/>
            <a:ext cx="1472184" cy="1971790"/>
          </a:xfrm>
          <a:noFill/>
          <a:ln>
            <a:noFill/>
          </a:ln>
        </p:spPr>
        <p:txBody>
          <a:bodyPr tIns="91440" bIns="91440" anchor="t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accent2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5EFB9AC3-DB43-4B4E-B74E-1ED156A18510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1933678" y="1886336"/>
            <a:ext cx="3745227" cy="4516873"/>
          </a:xfrm>
        </p:spPr>
        <p:txBody>
          <a:bodyPr numCol="1">
            <a:normAutofit/>
          </a:bodyPr>
          <a:lstStyle>
            <a:lvl1pPr marL="233363" indent="-233363">
              <a:lnSpc>
                <a:spcPct val="150000"/>
              </a:lnSpc>
              <a:spcBef>
                <a:spcPts val="0"/>
              </a:spcBef>
              <a:buNone/>
              <a:tabLst>
                <a:tab pos="112713" algn="r"/>
                <a:tab pos="233363" algn="l"/>
              </a:tabLst>
              <a:defRPr sz="1200">
                <a:solidFill>
                  <a:schemeClr val="accent2">
                    <a:lumMod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1808718C-849A-4063-A7DB-6A25E4823A61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1942554" y="6477581"/>
            <a:ext cx="3735869" cy="326903"/>
          </a:xfrm>
        </p:spPr>
        <p:txBody>
          <a:bodyPr numCol="2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Add nutrition information</a:t>
            </a:r>
          </a:p>
        </p:txBody>
      </p:sp>
      <p:sp>
        <p:nvSpPr>
          <p:cNvPr id="37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ADBABE7C-83A0-42FB-9AB1-BD7454D9103E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017143" y="296778"/>
            <a:ext cx="1874380" cy="1371600"/>
          </a:xfrm>
          <a:solidFill>
            <a:schemeClr val="accent2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38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6AA38BAD-E577-44E5-8652-7EB8884D85D4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6017143" y="1921978"/>
            <a:ext cx="1874380" cy="1371600"/>
          </a:xfrm>
          <a:solidFill>
            <a:schemeClr val="accent2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39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31089E30-35D5-4B63-962C-E69262F8A31B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017143" y="3547178"/>
            <a:ext cx="1874380" cy="1371600"/>
          </a:xfrm>
          <a:solidFill>
            <a:schemeClr val="accent2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4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294891CE-B5DF-4EC9-BCD1-007200ADE6BF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6017662" y="5172377"/>
            <a:ext cx="1874380" cy="1371600"/>
          </a:xfrm>
          <a:solidFill>
            <a:schemeClr val="accent2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53" name="Text Placeholder 3">
            <a:extLst>
              <a:ext uri="{FF2B5EF4-FFF2-40B4-BE49-F238E27FC236}">
                <a16:creationId xmlns:a16="http://schemas.microsoft.com/office/drawing/2014/main" id="{55A40829-372A-4BD2-9DFD-55A1E0FC7A6C}"/>
              </a:ext>
            </a:extLst>
          </p:cNvPr>
          <p:cNvSpPr>
            <a:spLocks noGrp="1"/>
          </p:cNvSpPr>
          <p:nvPr>
            <p:ph type="body" sz="half" idx="21" hasCustomPrompt="1"/>
          </p:nvPr>
        </p:nvSpPr>
        <p:spPr>
          <a:xfrm>
            <a:off x="8155381" y="269869"/>
            <a:ext cx="3861359" cy="1398509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5" name="Text Placeholder 3">
            <a:extLst>
              <a:ext uri="{FF2B5EF4-FFF2-40B4-BE49-F238E27FC236}">
                <a16:creationId xmlns:a16="http://schemas.microsoft.com/office/drawing/2014/main" id="{D3ED1463-3FDC-4F77-A490-BB128AEB35E9}"/>
              </a:ext>
            </a:extLst>
          </p:cNvPr>
          <p:cNvSpPr>
            <a:spLocks noGrp="1"/>
          </p:cNvSpPr>
          <p:nvPr>
            <p:ph type="body" sz="half" idx="33" hasCustomPrompt="1"/>
          </p:nvPr>
        </p:nvSpPr>
        <p:spPr>
          <a:xfrm>
            <a:off x="8155381" y="1903490"/>
            <a:ext cx="3861359" cy="1398509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7" name="Text Placeholder 3">
            <a:extLst>
              <a:ext uri="{FF2B5EF4-FFF2-40B4-BE49-F238E27FC236}">
                <a16:creationId xmlns:a16="http://schemas.microsoft.com/office/drawing/2014/main" id="{66CBE1DF-E937-4AEA-A7F9-8B809516E332}"/>
              </a:ext>
            </a:extLst>
          </p:cNvPr>
          <p:cNvSpPr>
            <a:spLocks noGrp="1"/>
          </p:cNvSpPr>
          <p:nvPr>
            <p:ph type="body" sz="half" idx="35" hasCustomPrompt="1"/>
          </p:nvPr>
        </p:nvSpPr>
        <p:spPr>
          <a:xfrm>
            <a:off x="8155381" y="3537111"/>
            <a:ext cx="3861359" cy="1398509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4C47130C-295F-469B-8A2F-DACEF5B5A598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1927739" y="1480561"/>
            <a:ext cx="3745227" cy="313240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2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9" name="Text Placeholder 3">
            <a:extLst>
              <a:ext uri="{FF2B5EF4-FFF2-40B4-BE49-F238E27FC236}">
                <a16:creationId xmlns:a16="http://schemas.microsoft.com/office/drawing/2014/main" id="{A93AA9FB-7091-4FF0-8330-340B0A90ACBB}"/>
              </a:ext>
            </a:extLst>
          </p:cNvPr>
          <p:cNvSpPr>
            <a:spLocks noGrp="1"/>
          </p:cNvSpPr>
          <p:nvPr>
            <p:ph type="body" sz="half" idx="37" hasCustomPrompt="1"/>
          </p:nvPr>
        </p:nvSpPr>
        <p:spPr>
          <a:xfrm>
            <a:off x="8155381" y="5170732"/>
            <a:ext cx="3861359" cy="1398509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58024DC-2BD1-48B2-9B50-F47B3CEF4820}"/>
              </a:ext>
            </a:extLst>
          </p:cNvPr>
          <p:cNvSpPr txBox="1"/>
          <p:nvPr userDrawn="1"/>
        </p:nvSpPr>
        <p:spPr>
          <a:xfrm>
            <a:off x="7888697" y="269869"/>
            <a:ext cx="319318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1800" kern="1200" dirty="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77DCCC3-3098-4343-B77B-3D23E8F17FFD}"/>
              </a:ext>
            </a:extLst>
          </p:cNvPr>
          <p:cNvSpPr txBox="1"/>
          <p:nvPr userDrawn="1"/>
        </p:nvSpPr>
        <p:spPr>
          <a:xfrm>
            <a:off x="7888696" y="1902428"/>
            <a:ext cx="319319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1800" kern="1200" dirty="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7D9CE1B-5D25-4C27-8C90-7CA8B8B1E7EF}"/>
              </a:ext>
            </a:extLst>
          </p:cNvPr>
          <p:cNvSpPr txBox="1"/>
          <p:nvPr userDrawn="1"/>
        </p:nvSpPr>
        <p:spPr>
          <a:xfrm>
            <a:off x="7888696" y="3534987"/>
            <a:ext cx="319319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1800" kern="1200" dirty="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3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4D750E6-AF88-4742-9ABE-63A5217AD198}"/>
              </a:ext>
            </a:extLst>
          </p:cNvPr>
          <p:cNvSpPr txBox="1"/>
          <p:nvPr userDrawn="1"/>
        </p:nvSpPr>
        <p:spPr>
          <a:xfrm>
            <a:off x="7888696" y="5167546"/>
            <a:ext cx="319319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1800" kern="1200" dirty="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0107422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5 Recipe Book Rec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EDAB7103-706C-4D50-B9D9-030D5A29D56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5998464" cy="6858000"/>
          </a:xfrm>
          <a:solidFill>
            <a:schemeClr val="accent2">
              <a:lumMod val="20000"/>
              <a:lumOff val="80000"/>
            </a:schemeClr>
          </a:solidFill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Add a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3543EB-1130-40DD-B0F4-C970AF343E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592" y="877824"/>
            <a:ext cx="11265408" cy="1179576"/>
          </a:xfrm>
          <a:solidFill>
            <a:schemeClr val="accent2">
              <a:lumMod val="50000"/>
            </a:schemeClr>
          </a:solidFill>
        </p:spPr>
        <p:txBody>
          <a:bodyPr vert="horz" lIns="91440" tIns="45720" rIns="91440" bIns="45720" rtlCol="0" anchor="ctr" anchorCtr="0">
            <a:noAutofit/>
          </a:bodyPr>
          <a:lstStyle>
            <a:lvl1pPr>
              <a:defRPr lang="en-US" sz="3600">
                <a:solidFill>
                  <a:schemeClr val="bg1"/>
                </a:solidFill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27">
            <a:extLst>
              <a:ext uri="{FF2B5EF4-FFF2-40B4-BE49-F238E27FC236}">
                <a16:creationId xmlns:a16="http://schemas.microsoft.com/office/drawing/2014/main" id="{40284018-877E-48C8-A60E-5EA184B0B90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5998" y="0"/>
            <a:ext cx="5879593" cy="877824"/>
          </a:xfrm>
          <a:noFill/>
          <a:ln>
            <a:noFill/>
          </a:ln>
        </p:spPr>
        <p:txBody>
          <a:bodyPr tIns="91440" bIns="9144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i="1">
                <a:solidFill>
                  <a:schemeClr val="accent2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861167B6-9741-49DA-A7AF-E1A3352D10C8}"/>
              </a:ext>
            </a:extLst>
          </p:cNvPr>
          <p:cNvSpPr>
            <a:spLocks noGrp="1"/>
          </p:cNvSpPr>
          <p:nvPr>
            <p:ph type="subTitle" idx="20" hasCustomPrompt="1"/>
          </p:nvPr>
        </p:nvSpPr>
        <p:spPr>
          <a:xfrm>
            <a:off x="8785299" y="1735834"/>
            <a:ext cx="3406701" cy="321566"/>
          </a:xfrm>
        </p:spPr>
        <p:txBody>
          <a:bodyPr>
            <a:normAutofit/>
          </a:bodyPr>
          <a:lstStyle>
            <a:lvl1pPr marL="0" indent="0" algn="r">
              <a:buNone/>
              <a:defRPr sz="12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13599A2-48DF-45BA-9425-12A5FBCF838E}"/>
              </a:ext>
            </a:extLst>
          </p:cNvPr>
          <p:cNvSpPr/>
          <p:nvPr userDrawn="1"/>
        </p:nvSpPr>
        <p:spPr>
          <a:xfrm>
            <a:off x="5992994" y="6316980"/>
            <a:ext cx="6199006" cy="54102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5E29445D-5852-4685-99FA-F6D0EEB71907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6096000" y="2181537"/>
            <a:ext cx="2856467" cy="267780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2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F8A5A1E2-D455-4943-B46C-912CF46ABA90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6095999" y="2449317"/>
            <a:ext cx="5879592" cy="1801368"/>
          </a:xfrm>
          <a:noFill/>
        </p:spPr>
        <p:txBody>
          <a:bodyPr wrap="square" numCol="2" spcCol="457200" rtlCol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200" i="1" dirty="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03CEA5B5-2DFF-4730-B1C1-7297D81876B7}"/>
              </a:ext>
            </a:extLst>
          </p:cNvPr>
          <p:cNvSpPr>
            <a:spLocks noGrp="1"/>
          </p:cNvSpPr>
          <p:nvPr>
            <p:ph type="body" sz="half" idx="14" hasCustomPrompt="1"/>
          </p:nvPr>
        </p:nvSpPr>
        <p:spPr>
          <a:xfrm>
            <a:off x="6095999" y="4250685"/>
            <a:ext cx="5879592" cy="2014859"/>
          </a:xfrm>
        </p:spPr>
        <p:txBody>
          <a:bodyPr numCol="2">
            <a:normAutofit/>
          </a:bodyPr>
          <a:lstStyle>
            <a:lvl1pPr marL="228600" indent="-228600">
              <a:buClr>
                <a:schemeClr val="accent2">
                  <a:lumMod val="50000"/>
                </a:schemeClr>
              </a:buClr>
              <a:buSzPct val="120000"/>
              <a:buFont typeface="+mj-lt"/>
              <a:buAutoNum type="arabicPeriod"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2B63EEB8-169F-4E42-8938-2B33C50057D9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6095997" y="6366423"/>
            <a:ext cx="5879593" cy="398762"/>
          </a:xfrm>
        </p:spPr>
        <p:txBody>
          <a:bodyPr numCol="1">
            <a:normAutofit/>
          </a:bodyPr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Add nutrition information</a:t>
            </a:r>
          </a:p>
        </p:txBody>
      </p:sp>
    </p:spTree>
    <p:extLst>
      <p:ext uri="{BB962C8B-B14F-4D97-AF65-F5344CB8AC3E}">
        <p14:creationId xmlns:p14="http://schemas.microsoft.com/office/powerpoint/2010/main" val="21532871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Recipe Book Section Header"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C5B73CD6-4AD9-41DA-9481-BA512E885F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1701" y="83820"/>
            <a:ext cx="6050280" cy="1325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0EBF2F49-7BE2-47B1-8BC4-A7641CB89A2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578233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Add a picture </a:t>
            </a:r>
          </a:p>
        </p:txBody>
      </p:sp>
    </p:spTree>
    <p:extLst>
      <p:ext uri="{BB962C8B-B14F-4D97-AF65-F5344CB8AC3E}">
        <p14:creationId xmlns:p14="http://schemas.microsoft.com/office/powerpoint/2010/main" val="13460471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1 Recipe Book Rec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69A9EAF2-ED61-42E4-B65B-25E4AA320B1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-7220" y="1181100"/>
            <a:ext cx="5790659" cy="5676900"/>
          </a:xfrm>
          <a:solidFill>
            <a:schemeClr val="accent6">
              <a:lumMod val="20000"/>
              <a:lumOff val="80000"/>
            </a:schemeClr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02D6ECAC-8814-4C60-BF83-103E85E412C4}"/>
              </a:ext>
            </a:extLst>
          </p:cNvPr>
          <p:cNvSpPr>
            <a:spLocks noGrp="1"/>
          </p:cNvSpPr>
          <p:nvPr>
            <p:ph type="body" sz="half" idx="14" hasCustomPrompt="1"/>
          </p:nvPr>
        </p:nvSpPr>
        <p:spPr>
          <a:xfrm>
            <a:off x="6018265" y="3734155"/>
            <a:ext cx="5919495" cy="2531389"/>
          </a:xfrm>
        </p:spPr>
        <p:txBody>
          <a:bodyPr numCol="2">
            <a:normAutofit/>
          </a:bodyPr>
          <a:lstStyle>
            <a:lvl1pPr marL="228600" indent="-228600">
              <a:buClr>
                <a:schemeClr val="accent6">
                  <a:lumMod val="50000"/>
                </a:schemeClr>
              </a:buClr>
              <a:buSzPct val="120000"/>
              <a:buFont typeface="+mj-lt"/>
              <a:buAutoNum type="arabicPeriod"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C7B6AD5B-AEF5-4540-940C-B1E1FEA3BCAB}"/>
              </a:ext>
            </a:extLst>
          </p:cNvPr>
          <p:cNvSpPr>
            <a:spLocks noGrp="1"/>
          </p:cNvSpPr>
          <p:nvPr>
            <p:ph type="body" sz="half" idx="13" hasCustomPrompt="1"/>
          </p:nvPr>
        </p:nvSpPr>
        <p:spPr>
          <a:xfrm>
            <a:off x="6018265" y="3406597"/>
            <a:ext cx="5919495" cy="267780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6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8FC874B6-474C-46DC-AB76-6E061A973B8A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6027995" y="1576050"/>
            <a:ext cx="5909765" cy="1778314"/>
          </a:xfrm>
        </p:spPr>
        <p:txBody>
          <a:bodyPr numCol="2">
            <a:normAutofit/>
          </a:bodyPr>
          <a:lstStyle>
            <a:lvl1pPr marL="233363" indent="-233363">
              <a:lnSpc>
                <a:spcPct val="100000"/>
              </a:lnSpc>
              <a:spcBef>
                <a:spcPts val="0"/>
              </a:spcBef>
              <a:buNone/>
              <a:tabLst>
                <a:tab pos="112713" algn="r"/>
                <a:tab pos="233363" algn="l"/>
              </a:tabLst>
              <a:defRPr sz="1200">
                <a:solidFill>
                  <a:schemeClr val="accent6">
                    <a:lumMod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425F942B-DAF3-40B3-B77F-A8C9BE692B7D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6020775" y="1290047"/>
            <a:ext cx="5919495" cy="267780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6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AE68E5-082A-4AFA-AC51-54889A99670B}"/>
              </a:ext>
            </a:extLst>
          </p:cNvPr>
          <p:cNvSpPr/>
          <p:nvPr userDrawn="1"/>
        </p:nvSpPr>
        <p:spPr>
          <a:xfrm>
            <a:off x="-15240" y="0"/>
            <a:ext cx="12207240" cy="11811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22CA51A-0C04-4FC6-8732-A2C2343AF50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9401387" y="877386"/>
            <a:ext cx="2562683" cy="228601"/>
          </a:xfrm>
        </p:spPr>
        <p:txBody>
          <a:bodyPr>
            <a:normAutofit/>
          </a:bodyPr>
          <a:lstStyle>
            <a:lvl1pPr marL="0" indent="0" algn="r">
              <a:buNone/>
              <a:defRPr sz="1100" i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14C40663-56FC-4BDA-A2FD-599A32A8CD2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198120" y="805901"/>
            <a:ext cx="9144000" cy="375199"/>
          </a:xfrm>
        </p:spPr>
        <p:txBody>
          <a:bodyPr>
            <a:normAutofit/>
          </a:bodyPr>
          <a:lstStyle>
            <a:lvl1pPr marL="0" indent="0" algn="l">
              <a:buNone/>
              <a:defRPr sz="16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6B7BA88D-F843-4122-A255-381B3A7EE7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3360" y="117834"/>
            <a:ext cx="11724400" cy="634092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2BBF59D2-23BC-4077-814F-E2E3AE58099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575460" y="4992427"/>
            <a:ext cx="1944124" cy="1020891"/>
          </a:xfr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tIns="91440" bIns="9144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accent6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65B16179-CC8B-4981-9526-8E3E08E72C6A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6018265" y="6291373"/>
            <a:ext cx="5919495" cy="352803"/>
          </a:xfrm>
        </p:spPr>
        <p:txBody>
          <a:bodyPr numCol="1">
            <a:normAutofit/>
          </a:bodyPr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8558056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0E9A5EC-A9DD-4592-8B98-62D6F2D6AD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58240A-8AA3-4585-BCFB-5E6B8F3DE4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C179F8-6D44-439B-8CEA-B7EA23D611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02DE7B-5B6B-4EE2-B513-1309EBC801BD}" type="datetimeFigureOut">
              <a:rPr lang="en-US" smtClean="0"/>
              <a:t>3/3/2020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C0B40A-0162-4753-9396-D6061762A2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DFD43C-A0D1-4CC6-9A2E-479DF76A24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5CA84A-544F-4B6B-BC9A-925394EE73B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6373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4" r:id="rId2"/>
    <p:sldLayoutId id="2147483664" r:id="rId3"/>
    <p:sldLayoutId id="2147483668" r:id="rId4"/>
    <p:sldLayoutId id="2147483690" r:id="rId5"/>
    <p:sldLayoutId id="2147483670" r:id="rId6"/>
    <p:sldLayoutId id="2147483714" r:id="rId7"/>
    <p:sldLayoutId id="2147483685" r:id="rId8"/>
    <p:sldLayoutId id="2147483697" r:id="rId9"/>
    <p:sldLayoutId id="2147483698" r:id="rId10"/>
    <p:sldLayoutId id="2147483699" r:id="rId11"/>
    <p:sldLayoutId id="2147483700" r:id="rId12"/>
    <p:sldLayoutId id="2147483715" r:id="rId13"/>
    <p:sldLayoutId id="2147483686" r:id="rId14"/>
    <p:sldLayoutId id="2147483701" r:id="rId15"/>
    <p:sldLayoutId id="2147483702" r:id="rId16"/>
    <p:sldLayoutId id="2147483703" r:id="rId17"/>
    <p:sldLayoutId id="2147483704" r:id="rId18"/>
    <p:sldLayoutId id="2147483716" r:id="rId19"/>
    <p:sldLayoutId id="2147483687" r:id="rId20"/>
    <p:sldLayoutId id="2147483705" r:id="rId21"/>
    <p:sldLayoutId id="2147483706" r:id="rId22"/>
    <p:sldLayoutId id="2147483707" r:id="rId23"/>
    <p:sldLayoutId id="2147483708" r:id="rId24"/>
    <p:sldLayoutId id="2147483717" r:id="rId25"/>
    <p:sldLayoutId id="2147483688" r:id="rId26"/>
    <p:sldLayoutId id="2147483709" r:id="rId27"/>
    <p:sldLayoutId id="2147483710" r:id="rId28"/>
    <p:sldLayoutId id="2147483711" r:id="rId29"/>
    <p:sldLayoutId id="2147483712" r:id="rId30"/>
    <p:sldLayoutId id="2147483718" r:id="rId31"/>
    <p:sldLayoutId id="2147483694" r:id="rId32"/>
    <p:sldLayoutId id="2147483696" r:id="rId3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github.com/andiosika/hypothesis_testing_workflow_python" TargetMode="Externa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openxmlformats.org/officeDocument/2006/relationships/image" Target="../media/image17.jpeg"/><Relationship Id="rId7" Type="http://schemas.openxmlformats.org/officeDocument/2006/relationships/image" Target="../media/image2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10" Type="http://schemas.openxmlformats.org/officeDocument/2006/relationships/image" Target="../media/image2.png"/><Relationship Id="rId4" Type="http://schemas.openxmlformats.org/officeDocument/2006/relationships/image" Target="../media/image18.jpeg"/><Relationship Id="rId9" Type="http://schemas.openxmlformats.org/officeDocument/2006/relationships/image" Target="../media/image23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2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Recipe Ingredients">
            <a:extLst>
              <a:ext uri="{FF2B5EF4-FFF2-40B4-BE49-F238E27FC236}">
                <a16:creationId xmlns:a16="http://schemas.microsoft.com/office/drawing/2014/main" id="{9E891DD2-13A7-444C-AC48-BB89D653053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08FBC78-66E7-45DE-B5B9-64E04363532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look back: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469165-404D-4293-8B88-BA9E533E414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Two Years of Worldwide Sales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A688D69-9F53-4F1B-A7A6-28912A9D2C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5839" y="225344"/>
            <a:ext cx="30480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C949B91-A468-4D4D-B547-4F28D4C04553}"/>
              </a:ext>
            </a:extLst>
          </p:cNvPr>
          <p:cNvSpPr txBox="1"/>
          <p:nvPr/>
        </p:nvSpPr>
        <p:spPr>
          <a:xfrm>
            <a:off x="5589189" y="2502338"/>
            <a:ext cx="382627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By Andi Osika </a:t>
            </a:r>
            <a:r>
              <a:rPr lang="en-US" sz="800" dirty="0">
                <a:solidFill>
                  <a:srgbClr val="0070C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https://github.com/andiosika/hypothesis_testing_workflow_python</a:t>
            </a:r>
            <a:endParaRPr 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09216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FDEB1C7-159B-4571-85F9-08D58B661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98" y="23848"/>
            <a:ext cx="12192001" cy="1733762"/>
          </a:xfrm>
          <a:solidFill>
            <a:schemeClr val="tx2">
              <a:lumMod val="75000"/>
            </a:schemeClr>
          </a:solidFill>
        </p:spPr>
        <p:txBody>
          <a:bodyPr/>
          <a:lstStyle/>
          <a:p>
            <a:r>
              <a:rPr lang="en-US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Sales Staff:  </a:t>
            </a:r>
            <a:endParaRPr lang="en-US" sz="60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CFB7DDE5-46EB-41E6-8408-858CB0F1AA94}"/>
              </a:ext>
            </a:extLst>
          </p:cNvPr>
          <p:cNvSpPr txBox="1">
            <a:spLocks/>
          </p:cNvSpPr>
          <p:nvPr/>
        </p:nvSpPr>
        <p:spPr>
          <a:xfrm>
            <a:off x="2092761" y="2246050"/>
            <a:ext cx="4215635" cy="3337324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91440" tIns="45720" rIns="91440" bIns="45720" numCol="1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4">
                  <a:lumMod val="50000"/>
                </a:schemeClr>
              </a:buClr>
              <a:buSzPct val="120000"/>
              <a:buFont typeface="+mj-lt"/>
              <a:buAutoNum type="arabicPeriod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b="1" dirty="0">
                <a:solidFill>
                  <a:srgbClr val="002060"/>
                </a:solidFill>
                <a:cs typeface="Arial" panose="020B0604020202020204" pitchFamily="34" charset="0"/>
              </a:rPr>
              <a:t>Question: 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Do some sales representatives generate more revenue than others ?</a:t>
            </a:r>
          </a:p>
          <a:p>
            <a:pPr marL="0" indent="0">
              <a:buNone/>
            </a:pPr>
            <a:r>
              <a:rPr lang="en-US" sz="2400" b="1" dirty="0">
                <a:solidFill>
                  <a:srgbClr val="002060"/>
                </a:solidFill>
                <a:cs typeface="Arial" panose="020B0604020202020204" pitchFamily="34" charset="0"/>
              </a:rPr>
              <a:t> &amp;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Who are the top sellers?</a:t>
            </a:r>
          </a:p>
          <a:p>
            <a:pPr marL="0" indent="0">
              <a:buFont typeface="+mj-lt"/>
              <a:buNone/>
            </a:pPr>
            <a:b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</a:br>
            <a:endParaRPr lang="en-US" dirty="0"/>
          </a:p>
          <a:p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E439B40-B43A-4CA4-80E5-4F7C9A7CDFBA}"/>
              </a:ext>
            </a:extLst>
          </p:cNvPr>
          <p:cNvCxnSpPr>
            <a:cxnSpLocks/>
          </p:cNvCxnSpPr>
          <p:nvPr/>
        </p:nvCxnSpPr>
        <p:spPr>
          <a:xfrm>
            <a:off x="607399" y="2067511"/>
            <a:ext cx="9166916" cy="0"/>
          </a:xfrm>
          <a:prstGeom prst="line">
            <a:avLst/>
          </a:prstGeom>
          <a:ln w="57150">
            <a:solidFill>
              <a:schemeClr val="accent6">
                <a:lumMod val="5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E70A1C5-4350-486C-B278-551EF8426E1F}"/>
              </a:ext>
            </a:extLst>
          </p:cNvPr>
          <p:cNvSpPr txBox="1"/>
          <p:nvPr/>
        </p:nvSpPr>
        <p:spPr>
          <a:xfrm>
            <a:off x="1544715" y="2246050"/>
            <a:ext cx="2396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BC4B583-5079-48C9-9800-4D2B282378ED}"/>
              </a:ext>
            </a:extLst>
          </p:cNvPr>
          <p:cNvSpPr/>
          <p:nvPr/>
        </p:nvSpPr>
        <p:spPr>
          <a:xfrm>
            <a:off x="352374" y="1945681"/>
            <a:ext cx="1681871" cy="31547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9900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4</a:t>
            </a:r>
          </a:p>
        </p:txBody>
      </p:sp>
      <p:grpSp>
        <p:nvGrpSpPr>
          <p:cNvPr id="29" name="Group 4">
            <a:extLst>
              <a:ext uri="{FF2B5EF4-FFF2-40B4-BE49-F238E27FC236}">
                <a16:creationId xmlns:a16="http://schemas.microsoft.com/office/drawing/2014/main" id="{F57A026C-A26E-4318-A01E-73FE23D36972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064824" y="4044118"/>
            <a:ext cx="294989" cy="632119"/>
            <a:chOff x="598" y="1936"/>
            <a:chExt cx="287" cy="615"/>
          </a:xfrm>
          <a:solidFill>
            <a:schemeClr val="accent6">
              <a:lumMod val="50000"/>
            </a:schemeClr>
          </a:solidFill>
        </p:grpSpPr>
        <p:sp>
          <p:nvSpPr>
            <p:cNvPr id="30" name="Freeform 6">
              <a:extLst>
                <a:ext uri="{FF2B5EF4-FFF2-40B4-BE49-F238E27FC236}">
                  <a16:creationId xmlns:a16="http://schemas.microsoft.com/office/drawing/2014/main" id="{99D366F4-E9BD-4DDC-8363-25C8D03A2AC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8" y="2158"/>
              <a:ext cx="287" cy="393"/>
            </a:xfrm>
            <a:custGeom>
              <a:avLst/>
              <a:gdLst>
                <a:gd name="T0" fmla="*/ 145 w 572"/>
                <a:gd name="T1" fmla="*/ 788 h 788"/>
                <a:gd name="T2" fmla="*/ 130 w 572"/>
                <a:gd name="T3" fmla="*/ 786 h 788"/>
                <a:gd name="T4" fmla="*/ 102 w 572"/>
                <a:gd name="T5" fmla="*/ 780 h 788"/>
                <a:gd name="T6" fmla="*/ 76 w 572"/>
                <a:gd name="T7" fmla="*/ 769 h 788"/>
                <a:gd name="T8" fmla="*/ 52 w 572"/>
                <a:gd name="T9" fmla="*/ 754 h 788"/>
                <a:gd name="T10" fmla="*/ 33 w 572"/>
                <a:gd name="T11" fmla="*/ 734 h 788"/>
                <a:gd name="T12" fmla="*/ 17 w 572"/>
                <a:gd name="T13" fmla="*/ 711 h 788"/>
                <a:gd name="T14" fmla="*/ 6 w 572"/>
                <a:gd name="T15" fmla="*/ 684 h 788"/>
                <a:gd name="T16" fmla="*/ 0 w 572"/>
                <a:gd name="T17" fmla="*/ 655 h 788"/>
                <a:gd name="T18" fmla="*/ 0 w 572"/>
                <a:gd name="T19" fmla="*/ 145 h 788"/>
                <a:gd name="T20" fmla="*/ 0 w 572"/>
                <a:gd name="T21" fmla="*/ 131 h 788"/>
                <a:gd name="T22" fmla="*/ 6 w 572"/>
                <a:gd name="T23" fmla="*/ 102 h 788"/>
                <a:gd name="T24" fmla="*/ 17 w 572"/>
                <a:gd name="T25" fmla="*/ 77 h 788"/>
                <a:gd name="T26" fmla="*/ 33 w 572"/>
                <a:gd name="T27" fmla="*/ 53 h 788"/>
                <a:gd name="T28" fmla="*/ 52 w 572"/>
                <a:gd name="T29" fmla="*/ 34 h 788"/>
                <a:gd name="T30" fmla="*/ 76 w 572"/>
                <a:gd name="T31" fmla="*/ 18 h 788"/>
                <a:gd name="T32" fmla="*/ 102 w 572"/>
                <a:gd name="T33" fmla="*/ 6 h 788"/>
                <a:gd name="T34" fmla="*/ 130 w 572"/>
                <a:gd name="T35" fmla="*/ 2 h 788"/>
                <a:gd name="T36" fmla="*/ 425 w 572"/>
                <a:gd name="T37" fmla="*/ 0 h 788"/>
                <a:gd name="T38" fmla="*/ 441 w 572"/>
                <a:gd name="T39" fmla="*/ 2 h 788"/>
                <a:gd name="T40" fmla="*/ 468 w 572"/>
                <a:gd name="T41" fmla="*/ 6 h 788"/>
                <a:gd name="T42" fmla="*/ 495 w 572"/>
                <a:gd name="T43" fmla="*/ 18 h 788"/>
                <a:gd name="T44" fmla="*/ 518 w 572"/>
                <a:gd name="T45" fmla="*/ 34 h 788"/>
                <a:gd name="T46" fmla="*/ 539 w 572"/>
                <a:gd name="T47" fmla="*/ 53 h 788"/>
                <a:gd name="T48" fmla="*/ 553 w 572"/>
                <a:gd name="T49" fmla="*/ 77 h 788"/>
                <a:gd name="T50" fmla="*/ 564 w 572"/>
                <a:gd name="T51" fmla="*/ 102 h 788"/>
                <a:gd name="T52" fmla="*/ 570 w 572"/>
                <a:gd name="T53" fmla="*/ 131 h 788"/>
                <a:gd name="T54" fmla="*/ 572 w 572"/>
                <a:gd name="T55" fmla="*/ 641 h 788"/>
                <a:gd name="T56" fmla="*/ 570 w 572"/>
                <a:gd name="T57" fmla="*/ 655 h 788"/>
                <a:gd name="T58" fmla="*/ 564 w 572"/>
                <a:gd name="T59" fmla="*/ 684 h 788"/>
                <a:gd name="T60" fmla="*/ 553 w 572"/>
                <a:gd name="T61" fmla="*/ 711 h 788"/>
                <a:gd name="T62" fmla="*/ 539 w 572"/>
                <a:gd name="T63" fmla="*/ 734 h 788"/>
                <a:gd name="T64" fmla="*/ 518 w 572"/>
                <a:gd name="T65" fmla="*/ 754 h 788"/>
                <a:gd name="T66" fmla="*/ 495 w 572"/>
                <a:gd name="T67" fmla="*/ 769 h 788"/>
                <a:gd name="T68" fmla="*/ 468 w 572"/>
                <a:gd name="T69" fmla="*/ 780 h 788"/>
                <a:gd name="T70" fmla="*/ 441 w 572"/>
                <a:gd name="T71" fmla="*/ 786 h 788"/>
                <a:gd name="T72" fmla="*/ 425 w 572"/>
                <a:gd name="T73" fmla="*/ 788 h 7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72" h="788">
                  <a:moveTo>
                    <a:pt x="425" y="788"/>
                  </a:moveTo>
                  <a:lnTo>
                    <a:pt x="145" y="788"/>
                  </a:lnTo>
                  <a:lnTo>
                    <a:pt x="145" y="788"/>
                  </a:lnTo>
                  <a:lnTo>
                    <a:pt x="130" y="786"/>
                  </a:lnTo>
                  <a:lnTo>
                    <a:pt x="116" y="785"/>
                  </a:lnTo>
                  <a:lnTo>
                    <a:pt x="102" y="780"/>
                  </a:lnTo>
                  <a:lnTo>
                    <a:pt x="89" y="775"/>
                  </a:lnTo>
                  <a:lnTo>
                    <a:pt x="76" y="769"/>
                  </a:lnTo>
                  <a:lnTo>
                    <a:pt x="63" y="762"/>
                  </a:lnTo>
                  <a:lnTo>
                    <a:pt x="52" y="754"/>
                  </a:lnTo>
                  <a:lnTo>
                    <a:pt x="43" y="745"/>
                  </a:lnTo>
                  <a:lnTo>
                    <a:pt x="33" y="734"/>
                  </a:lnTo>
                  <a:lnTo>
                    <a:pt x="24" y="722"/>
                  </a:lnTo>
                  <a:lnTo>
                    <a:pt x="17" y="711"/>
                  </a:lnTo>
                  <a:lnTo>
                    <a:pt x="11" y="698"/>
                  </a:lnTo>
                  <a:lnTo>
                    <a:pt x="6" y="684"/>
                  </a:lnTo>
                  <a:lnTo>
                    <a:pt x="3" y="671"/>
                  </a:lnTo>
                  <a:lnTo>
                    <a:pt x="0" y="655"/>
                  </a:lnTo>
                  <a:lnTo>
                    <a:pt x="0" y="641"/>
                  </a:lnTo>
                  <a:lnTo>
                    <a:pt x="0" y="145"/>
                  </a:lnTo>
                  <a:lnTo>
                    <a:pt x="0" y="145"/>
                  </a:lnTo>
                  <a:lnTo>
                    <a:pt x="0" y="131"/>
                  </a:lnTo>
                  <a:lnTo>
                    <a:pt x="3" y="116"/>
                  </a:lnTo>
                  <a:lnTo>
                    <a:pt x="6" y="102"/>
                  </a:lnTo>
                  <a:lnTo>
                    <a:pt x="11" y="89"/>
                  </a:lnTo>
                  <a:lnTo>
                    <a:pt x="17" y="77"/>
                  </a:lnTo>
                  <a:lnTo>
                    <a:pt x="24" y="64"/>
                  </a:lnTo>
                  <a:lnTo>
                    <a:pt x="33" y="53"/>
                  </a:lnTo>
                  <a:lnTo>
                    <a:pt x="43" y="43"/>
                  </a:lnTo>
                  <a:lnTo>
                    <a:pt x="52" y="34"/>
                  </a:lnTo>
                  <a:lnTo>
                    <a:pt x="63" y="26"/>
                  </a:lnTo>
                  <a:lnTo>
                    <a:pt x="76" y="18"/>
                  </a:lnTo>
                  <a:lnTo>
                    <a:pt x="89" y="11"/>
                  </a:lnTo>
                  <a:lnTo>
                    <a:pt x="102" y="6"/>
                  </a:lnTo>
                  <a:lnTo>
                    <a:pt x="116" y="3"/>
                  </a:lnTo>
                  <a:lnTo>
                    <a:pt x="130" y="2"/>
                  </a:lnTo>
                  <a:lnTo>
                    <a:pt x="145" y="0"/>
                  </a:lnTo>
                  <a:lnTo>
                    <a:pt x="425" y="0"/>
                  </a:lnTo>
                  <a:lnTo>
                    <a:pt x="425" y="0"/>
                  </a:lnTo>
                  <a:lnTo>
                    <a:pt x="441" y="2"/>
                  </a:lnTo>
                  <a:lnTo>
                    <a:pt x="456" y="3"/>
                  </a:lnTo>
                  <a:lnTo>
                    <a:pt x="468" y="6"/>
                  </a:lnTo>
                  <a:lnTo>
                    <a:pt x="483" y="11"/>
                  </a:lnTo>
                  <a:lnTo>
                    <a:pt x="495" y="18"/>
                  </a:lnTo>
                  <a:lnTo>
                    <a:pt x="507" y="26"/>
                  </a:lnTo>
                  <a:lnTo>
                    <a:pt x="518" y="34"/>
                  </a:lnTo>
                  <a:lnTo>
                    <a:pt x="529" y="43"/>
                  </a:lnTo>
                  <a:lnTo>
                    <a:pt x="539" y="53"/>
                  </a:lnTo>
                  <a:lnTo>
                    <a:pt x="546" y="64"/>
                  </a:lnTo>
                  <a:lnTo>
                    <a:pt x="553" y="77"/>
                  </a:lnTo>
                  <a:lnTo>
                    <a:pt x="559" y="89"/>
                  </a:lnTo>
                  <a:lnTo>
                    <a:pt x="564" y="102"/>
                  </a:lnTo>
                  <a:lnTo>
                    <a:pt x="569" y="116"/>
                  </a:lnTo>
                  <a:lnTo>
                    <a:pt x="570" y="131"/>
                  </a:lnTo>
                  <a:lnTo>
                    <a:pt x="572" y="145"/>
                  </a:lnTo>
                  <a:lnTo>
                    <a:pt x="572" y="641"/>
                  </a:lnTo>
                  <a:lnTo>
                    <a:pt x="572" y="641"/>
                  </a:lnTo>
                  <a:lnTo>
                    <a:pt x="570" y="655"/>
                  </a:lnTo>
                  <a:lnTo>
                    <a:pt x="569" y="671"/>
                  </a:lnTo>
                  <a:lnTo>
                    <a:pt x="564" y="684"/>
                  </a:lnTo>
                  <a:lnTo>
                    <a:pt x="559" y="698"/>
                  </a:lnTo>
                  <a:lnTo>
                    <a:pt x="553" y="711"/>
                  </a:lnTo>
                  <a:lnTo>
                    <a:pt x="546" y="722"/>
                  </a:lnTo>
                  <a:lnTo>
                    <a:pt x="539" y="734"/>
                  </a:lnTo>
                  <a:lnTo>
                    <a:pt x="529" y="745"/>
                  </a:lnTo>
                  <a:lnTo>
                    <a:pt x="518" y="754"/>
                  </a:lnTo>
                  <a:lnTo>
                    <a:pt x="507" y="762"/>
                  </a:lnTo>
                  <a:lnTo>
                    <a:pt x="495" y="769"/>
                  </a:lnTo>
                  <a:lnTo>
                    <a:pt x="483" y="775"/>
                  </a:lnTo>
                  <a:lnTo>
                    <a:pt x="468" y="780"/>
                  </a:lnTo>
                  <a:lnTo>
                    <a:pt x="456" y="785"/>
                  </a:lnTo>
                  <a:lnTo>
                    <a:pt x="441" y="786"/>
                  </a:lnTo>
                  <a:lnTo>
                    <a:pt x="425" y="788"/>
                  </a:lnTo>
                  <a:lnTo>
                    <a:pt x="425" y="78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7">
              <a:extLst>
                <a:ext uri="{FF2B5EF4-FFF2-40B4-BE49-F238E27FC236}">
                  <a16:creationId xmlns:a16="http://schemas.microsoft.com/office/drawing/2014/main" id="{278550BE-D7FD-478B-9577-D383FF51D257}"/>
                </a:ext>
              </a:extLst>
            </p:cNvPr>
            <p:cNvSpPr>
              <a:spLocks/>
            </p:cNvSpPr>
            <p:nvPr/>
          </p:nvSpPr>
          <p:spPr bwMode="auto">
            <a:xfrm>
              <a:off x="655" y="1936"/>
              <a:ext cx="172" cy="172"/>
            </a:xfrm>
            <a:custGeom>
              <a:avLst/>
              <a:gdLst>
                <a:gd name="T0" fmla="*/ 0 w 344"/>
                <a:gd name="T1" fmla="*/ 172 h 344"/>
                <a:gd name="T2" fmla="*/ 3 w 344"/>
                <a:gd name="T3" fmla="*/ 138 h 344"/>
                <a:gd name="T4" fmla="*/ 14 w 344"/>
                <a:gd name="T5" fmla="*/ 105 h 344"/>
                <a:gd name="T6" fmla="*/ 30 w 344"/>
                <a:gd name="T7" fmla="*/ 76 h 344"/>
                <a:gd name="T8" fmla="*/ 51 w 344"/>
                <a:gd name="T9" fmla="*/ 51 h 344"/>
                <a:gd name="T10" fmla="*/ 76 w 344"/>
                <a:gd name="T11" fmla="*/ 30 h 344"/>
                <a:gd name="T12" fmla="*/ 105 w 344"/>
                <a:gd name="T13" fmla="*/ 14 h 344"/>
                <a:gd name="T14" fmla="*/ 137 w 344"/>
                <a:gd name="T15" fmla="*/ 5 h 344"/>
                <a:gd name="T16" fmla="*/ 172 w 344"/>
                <a:gd name="T17" fmla="*/ 0 h 344"/>
                <a:gd name="T18" fmla="*/ 190 w 344"/>
                <a:gd name="T19" fmla="*/ 1 h 344"/>
                <a:gd name="T20" fmla="*/ 223 w 344"/>
                <a:gd name="T21" fmla="*/ 8 h 344"/>
                <a:gd name="T22" fmla="*/ 255 w 344"/>
                <a:gd name="T23" fmla="*/ 21 h 344"/>
                <a:gd name="T24" fmla="*/ 282 w 344"/>
                <a:gd name="T25" fmla="*/ 40 h 344"/>
                <a:gd name="T26" fmla="*/ 304 w 344"/>
                <a:gd name="T27" fmla="*/ 64 h 344"/>
                <a:gd name="T28" fmla="*/ 323 w 344"/>
                <a:gd name="T29" fmla="*/ 91 h 344"/>
                <a:gd name="T30" fmla="*/ 336 w 344"/>
                <a:gd name="T31" fmla="*/ 121 h 344"/>
                <a:gd name="T32" fmla="*/ 344 w 344"/>
                <a:gd name="T33" fmla="*/ 154 h 344"/>
                <a:gd name="T34" fmla="*/ 344 w 344"/>
                <a:gd name="T35" fmla="*/ 172 h 344"/>
                <a:gd name="T36" fmla="*/ 341 w 344"/>
                <a:gd name="T37" fmla="*/ 207 h 344"/>
                <a:gd name="T38" fmla="*/ 331 w 344"/>
                <a:gd name="T39" fmla="*/ 239 h 344"/>
                <a:gd name="T40" fmla="*/ 316 w 344"/>
                <a:gd name="T41" fmla="*/ 269 h 344"/>
                <a:gd name="T42" fmla="*/ 295 w 344"/>
                <a:gd name="T43" fmla="*/ 295 h 344"/>
                <a:gd name="T44" fmla="*/ 269 w 344"/>
                <a:gd name="T45" fmla="*/ 315 h 344"/>
                <a:gd name="T46" fmla="*/ 239 w 344"/>
                <a:gd name="T47" fmla="*/ 331 h 344"/>
                <a:gd name="T48" fmla="*/ 207 w 344"/>
                <a:gd name="T49" fmla="*/ 341 h 344"/>
                <a:gd name="T50" fmla="*/ 172 w 344"/>
                <a:gd name="T51" fmla="*/ 344 h 344"/>
                <a:gd name="T52" fmla="*/ 154 w 344"/>
                <a:gd name="T53" fmla="*/ 344 h 344"/>
                <a:gd name="T54" fmla="*/ 121 w 344"/>
                <a:gd name="T55" fmla="*/ 338 h 344"/>
                <a:gd name="T56" fmla="*/ 91 w 344"/>
                <a:gd name="T57" fmla="*/ 323 h 344"/>
                <a:gd name="T58" fmla="*/ 64 w 344"/>
                <a:gd name="T59" fmla="*/ 306 h 344"/>
                <a:gd name="T60" fmla="*/ 40 w 344"/>
                <a:gd name="T61" fmla="*/ 282 h 344"/>
                <a:gd name="T62" fmla="*/ 21 w 344"/>
                <a:gd name="T63" fmla="*/ 255 h 344"/>
                <a:gd name="T64" fmla="*/ 8 w 344"/>
                <a:gd name="T65" fmla="*/ 225 h 344"/>
                <a:gd name="T66" fmla="*/ 1 w 344"/>
                <a:gd name="T67" fmla="*/ 190 h 344"/>
                <a:gd name="T68" fmla="*/ 0 w 344"/>
                <a:gd name="T69" fmla="*/ 172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44" h="344">
                  <a:moveTo>
                    <a:pt x="0" y="172"/>
                  </a:moveTo>
                  <a:lnTo>
                    <a:pt x="0" y="172"/>
                  </a:lnTo>
                  <a:lnTo>
                    <a:pt x="1" y="154"/>
                  </a:lnTo>
                  <a:lnTo>
                    <a:pt x="3" y="138"/>
                  </a:lnTo>
                  <a:lnTo>
                    <a:pt x="8" y="121"/>
                  </a:lnTo>
                  <a:lnTo>
                    <a:pt x="14" y="105"/>
                  </a:lnTo>
                  <a:lnTo>
                    <a:pt x="21" y="91"/>
                  </a:lnTo>
                  <a:lnTo>
                    <a:pt x="30" y="76"/>
                  </a:lnTo>
                  <a:lnTo>
                    <a:pt x="40" y="64"/>
                  </a:lnTo>
                  <a:lnTo>
                    <a:pt x="51" y="51"/>
                  </a:lnTo>
                  <a:lnTo>
                    <a:pt x="64" y="40"/>
                  </a:lnTo>
                  <a:lnTo>
                    <a:pt x="76" y="30"/>
                  </a:lnTo>
                  <a:lnTo>
                    <a:pt x="91" y="21"/>
                  </a:lnTo>
                  <a:lnTo>
                    <a:pt x="105" y="14"/>
                  </a:lnTo>
                  <a:lnTo>
                    <a:pt x="121" y="8"/>
                  </a:lnTo>
                  <a:lnTo>
                    <a:pt x="137" y="5"/>
                  </a:lnTo>
                  <a:lnTo>
                    <a:pt x="154" y="1"/>
                  </a:lnTo>
                  <a:lnTo>
                    <a:pt x="172" y="0"/>
                  </a:lnTo>
                  <a:lnTo>
                    <a:pt x="172" y="0"/>
                  </a:lnTo>
                  <a:lnTo>
                    <a:pt x="190" y="1"/>
                  </a:lnTo>
                  <a:lnTo>
                    <a:pt x="207" y="5"/>
                  </a:lnTo>
                  <a:lnTo>
                    <a:pt x="223" y="8"/>
                  </a:lnTo>
                  <a:lnTo>
                    <a:pt x="239" y="14"/>
                  </a:lnTo>
                  <a:lnTo>
                    <a:pt x="255" y="21"/>
                  </a:lnTo>
                  <a:lnTo>
                    <a:pt x="269" y="30"/>
                  </a:lnTo>
                  <a:lnTo>
                    <a:pt x="282" y="40"/>
                  </a:lnTo>
                  <a:lnTo>
                    <a:pt x="295" y="51"/>
                  </a:lnTo>
                  <a:lnTo>
                    <a:pt x="304" y="64"/>
                  </a:lnTo>
                  <a:lnTo>
                    <a:pt x="316" y="76"/>
                  </a:lnTo>
                  <a:lnTo>
                    <a:pt x="323" y="91"/>
                  </a:lnTo>
                  <a:lnTo>
                    <a:pt x="331" y="105"/>
                  </a:lnTo>
                  <a:lnTo>
                    <a:pt x="336" y="121"/>
                  </a:lnTo>
                  <a:lnTo>
                    <a:pt x="341" y="138"/>
                  </a:lnTo>
                  <a:lnTo>
                    <a:pt x="344" y="154"/>
                  </a:lnTo>
                  <a:lnTo>
                    <a:pt x="344" y="172"/>
                  </a:lnTo>
                  <a:lnTo>
                    <a:pt x="344" y="172"/>
                  </a:lnTo>
                  <a:lnTo>
                    <a:pt x="344" y="190"/>
                  </a:lnTo>
                  <a:lnTo>
                    <a:pt x="341" y="207"/>
                  </a:lnTo>
                  <a:lnTo>
                    <a:pt x="336" y="225"/>
                  </a:lnTo>
                  <a:lnTo>
                    <a:pt x="331" y="239"/>
                  </a:lnTo>
                  <a:lnTo>
                    <a:pt x="323" y="255"/>
                  </a:lnTo>
                  <a:lnTo>
                    <a:pt x="316" y="269"/>
                  </a:lnTo>
                  <a:lnTo>
                    <a:pt x="304" y="282"/>
                  </a:lnTo>
                  <a:lnTo>
                    <a:pt x="295" y="295"/>
                  </a:lnTo>
                  <a:lnTo>
                    <a:pt x="282" y="306"/>
                  </a:lnTo>
                  <a:lnTo>
                    <a:pt x="269" y="315"/>
                  </a:lnTo>
                  <a:lnTo>
                    <a:pt x="255" y="323"/>
                  </a:lnTo>
                  <a:lnTo>
                    <a:pt x="239" y="331"/>
                  </a:lnTo>
                  <a:lnTo>
                    <a:pt x="223" y="338"/>
                  </a:lnTo>
                  <a:lnTo>
                    <a:pt x="207" y="341"/>
                  </a:lnTo>
                  <a:lnTo>
                    <a:pt x="190" y="344"/>
                  </a:lnTo>
                  <a:lnTo>
                    <a:pt x="172" y="344"/>
                  </a:lnTo>
                  <a:lnTo>
                    <a:pt x="172" y="344"/>
                  </a:lnTo>
                  <a:lnTo>
                    <a:pt x="154" y="344"/>
                  </a:lnTo>
                  <a:lnTo>
                    <a:pt x="137" y="341"/>
                  </a:lnTo>
                  <a:lnTo>
                    <a:pt x="121" y="338"/>
                  </a:lnTo>
                  <a:lnTo>
                    <a:pt x="105" y="331"/>
                  </a:lnTo>
                  <a:lnTo>
                    <a:pt x="91" y="323"/>
                  </a:lnTo>
                  <a:lnTo>
                    <a:pt x="76" y="315"/>
                  </a:lnTo>
                  <a:lnTo>
                    <a:pt x="64" y="306"/>
                  </a:lnTo>
                  <a:lnTo>
                    <a:pt x="51" y="295"/>
                  </a:lnTo>
                  <a:lnTo>
                    <a:pt x="40" y="282"/>
                  </a:lnTo>
                  <a:lnTo>
                    <a:pt x="30" y="269"/>
                  </a:lnTo>
                  <a:lnTo>
                    <a:pt x="21" y="255"/>
                  </a:lnTo>
                  <a:lnTo>
                    <a:pt x="14" y="239"/>
                  </a:lnTo>
                  <a:lnTo>
                    <a:pt x="8" y="225"/>
                  </a:lnTo>
                  <a:lnTo>
                    <a:pt x="3" y="207"/>
                  </a:lnTo>
                  <a:lnTo>
                    <a:pt x="1" y="190"/>
                  </a:lnTo>
                  <a:lnTo>
                    <a:pt x="0" y="172"/>
                  </a:lnTo>
                  <a:lnTo>
                    <a:pt x="0" y="1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2" name="Group 4">
            <a:extLst>
              <a:ext uri="{FF2B5EF4-FFF2-40B4-BE49-F238E27FC236}">
                <a16:creationId xmlns:a16="http://schemas.microsoft.com/office/drawing/2014/main" id="{E6553FDF-DAC0-44AA-B6C0-0CC19DB1008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637940" y="3914712"/>
            <a:ext cx="294989" cy="632119"/>
            <a:chOff x="598" y="1936"/>
            <a:chExt cx="287" cy="615"/>
          </a:xfrm>
          <a:solidFill>
            <a:schemeClr val="accent6">
              <a:lumMod val="50000"/>
            </a:schemeClr>
          </a:solidFill>
        </p:grpSpPr>
        <p:sp>
          <p:nvSpPr>
            <p:cNvPr id="33" name="Freeform 6">
              <a:extLst>
                <a:ext uri="{FF2B5EF4-FFF2-40B4-BE49-F238E27FC236}">
                  <a16:creationId xmlns:a16="http://schemas.microsoft.com/office/drawing/2014/main" id="{A3A07E17-8F17-4147-908C-267B1709AE6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8" y="2158"/>
              <a:ext cx="287" cy="393"/>
            </a:xfrm>
            <a:custGeom>
              <a:avLst/>
              <a:gdLst>
                <a:gd name="T0" fmla="*/ 145 w 572"/>
                <a:gd name="T1" fmla="*/ 788 h 788"/>
                <a:gd name="T2" fmla="*/ 130 w 572"/>
                <a:gd name="T3" fmla="*/ 786 h 788"/>
                <a:gd name="T4" fmla="*/ 102 w 572"/>
                <a:gd name="T5" fmla="*/ 780 h 788"/>
                <a:gd name="T6" fmla="*/ 76 w 572"/>
                <a:gd name="T7" fmla="*/ 769 h 788"/>
                <a:gd name="T8" fmla="*/ 52 w 572"/>
                <a:gd name="T9" fmla="*/ 754 h 788"/>
                <a:gd name="T10" fmla="*/ 33 w 572"/>
                <a:gd name="T11" fmla="*/ 734 h 788"/>
                <a:gd name="T12" fmla="*/ 17 w 572"/>
                <a:gd name="T13" fmla="*/ 711 h 788"/>
                <a:gd name="T14" fmla="*/ 6 w 572"/>
                <a:gd name="T15" fmla="*/ 684 h 788"/>
                <a:gd name="T16" fmla="*/ 0 w 572"/>
                <a:gd name="T17" fmla="*/ 655 h 788"/>
                <a:gd name="T18" fmla="*/ 0 w 572"/>
                <a:gd name="T19" fmla="*/ 145 h 788"/>
                <a:gd name="T20" fmla="*/ 0 w 572"/>
                <a:gd name="T21" fmla="*/ 131 h 788"/>
                <a:gd name="T22" fmla="*/ 6 w 572"/>
                <a:gd name="T23" fmla="*/ 102 h 788"/>
                <a:gd name="T24" fmla="*/ 17 w 572"/>
                <a:gd name="T25" fmla="*/ 77 h 788"/>
                <a:gd name="T26" fmla="*/ 33 w 572"/>
                <a:gd name="T27" fmla="*/ 53 h 788"/>
                <a:gd name="T28" fmla="*/ 52 w 572"/>
                <a:gd name="T29" fmla="*/ 34 h 788"/>
                <a:gd name="T30" fmla="*/ 76 w 572"/>
                <a:gd name="T31" fmla="*/ 18 h 788"/>
                <a:gd name="T32" fmla="*/ 102 w 572"/>
                <a:gd name="T33" fmla="*/ 6 h 788"/>
                <a:gd name="T34" fmla="*/ 130 w 572"/>
                <a:gd name="T35" fmla="*/ 2 h 788"/>
                <a:gd name="T36" fmla="*/ 425 w 572"/>
                <a:gd name="T37" fmla="*/ 0 h 788"/>
                <a:gd name="T38" fmla="*/ 441 w 572"/>
                <a:gd name="T39" fmla="*/ 2 h 788"/>
                <a:gd name="T40" fmla="*/ 468 w 572"/>
                <a:gd name="T41" fmla="*/ 6 h 788"/>
                <a:gd name="T42" fmla="*/ 495 w 572"/>
                <a:gd name="T43" fmla="*/ 18 h 788"/>
                <a:gd name="T44" fmla="*/ 518 w 572"/>
                <a:gd name="T45" fmla="*/ 34 h 788"/>
                <a:gd name="T46" fmla="*/ 539 w 572"/>
                <a:gd name="T47" fmla="*/ 53 h 788"/>
                <a:gd name="T48" fmla="*/ 553 w 572"/>
                <a:gd name="T49" fmla="*/ 77 h 788"/>
                <a:gd name="T50" fmla="*/ 564 w 572"/>
                <a:gd name="T51" fmla="*/ 102 h 788"/>
                <a:gd name="T52" fmla="*/ 570 w 572"/>
                <a:gd name="T53" fmla="*/ 131 h 788"/>
                <a:gd name="T54" fmla="*/ 572 w 572"/>
                <a:gd name="T55" fmla="*/ 641 h 788"/>
                <a:gd name="T56" fmla="*/ 570 w 572"/>
                <a:gd name="T57" fmla="*/ 655 h 788"/>
                <a:gd name="T58" fmla="*/ 564 w 572"/>
                <a:gd name="T59" fmla="*/ 684 h 788"/>
                <a:gd name="T60" fmla="*/ 553 w 572"/>
                <a:gd name="T61" fmla="*/ 711 h 788"/>
                <a:gd name="T62" fmla="*/ 539 w 572"/>
                <a:gd name="T63" fmla="*/ 734 h 788"/>
                <a:gd name="T64" fmla="*/ 518 w 572"/>
                <a:gd name="T65" fmla="*/ 754 h 788"/>
                <a:gd name="T66" fmla="*/ 495 w 572"/>
                <a:gd name="T67" fmla="*/ 769 h 788"/>
                <a:gd name="T68" fmla="*/ 468 w 572"/>
                <a:gd name="T69" fmla="*/ 780 h 788"/>
                <a:gd name="T70" fmla="*/ 441 w 572"/>
                <a:gd name="T71" fmla="*/ 786 h 788"/>
                <a:gd name="T72" fmla="*/ 425 w 572"/>
                <a:gd name="T73" fmla="*/ 788 h 7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72" h="788">
                  <a:moveTo>
                    <a:pt x="425" y="788"/>
                  </a:moveTo>
                  <a:lnTo>
                    <a:pt x="145" y="788"/>
                  </a:lnTo>
                  <a:lnTo>
                    <a:pt x="145" y="788"/>
                  </a:lnTo>
                  <a:lnTo>
                    <a:pt x="130" y="786"/>
                  </a:lnTo>
                  <a:lnTo>
                    <a:pt x="116" y="785"/>
                  </a:lnTo>
                  <a:lnTo>
                    <a:pt x="102" y="780"/>
                  </a:lnTo>
                  <a:lnTo>
                    <a:pt x="89" y="775"/>
                  </a:lnTo>
                  <a:lnTo>
                    <a:pt x="76" y="769"/>
                  </a:lnTo>
                  <a:lnTo>
                    <a:pt x="63" y="762"/>
                  </a:lnTo>
                  <a:lnTo>
                    <a:pt x="52" y="754"/>
                  </a:lnTo>
                  <a:lnTo>
                    <a:pt x="43" y="745"/>
                  </a:lnTo>
                  <a:lnTo>
                    <a:pt x="33" y="734"/>
                  </a:lnTo>
                  <a:lnTo>
                    <a:pt x="24" y="722"/>
                  </a:lnTo>
                  <a:lnTo>
                    <a:pt x="17" y="711"/>
                  </a:lnTo>
                  <a:lnTo>
                    <a:pt x="11" y="698"/>
                  </a:lnTo>
                  <a:lnTo>
                    <a:pt x="6" y="684"/>
                  </a:lnTo>
                  <a:lnTo>
                    <a:pt x="3" y="671"/>
                  </a:lnTo>
                  <a:lnTo>
                    <a:pt x="0" y="655"/>
                  </a:lnTo>
                  <a:lnTo>
                    <a:pt x="0" y="641"/>
                  </a:lnTo>
                  <a:lnTo>
                    <a:pt x="0" y="145"/>
                  </a:lnTo>
                  <a:lnTo>
                    <a:pt x="0" y="145"/>
                  </a:lnTo>
                  <a:lnTo>
                    <a:pt x="0" y="131"/>
                  </a:lnTo>
                  <a:lnTo>
                    <a:pt x="3" y="116"/>
                  </a:lnTo>
                  <a:lnTo>
                    <a:pt x="6" y="102"/>
                  </a:lnTo>
                  <a:lnTo>
                    <a:pt x="11" y="89"/>
                  </a:lnTo>
                  <a:lnTo>
                    <a:pt x="17" y="77"/>
                  </a:lnTo>
                  <a:lnTo>
                    <a:pt x="24" y="64"/>
                  </a:lnTo>
                  <a:lnTo>
                    <a:pt x="33" y="53"/>
                  </a:lnTo>
                  <a:lnTo>
                    <a:pt x="43" y="43"/>
                  </a:lnTo>
                  <a:lnTo>
                    <a:pt x="52" y="34"/>
                  </a:lnTo>
                  <a:lnTo>
                    <a:pt x="63" y="26"/>
                  </a:lnTo>
                  <a:lnTo>
                    <a:pt x="76" y="18"/>
                  </a:lnTo>
                  <a:lnTo>
                    <a:pt x="89" y="11"/>
                  </a:lnTo>
                  <a:lnTo>
                    <a:pt x="102" y="6"/>
                  </a:lnTo>
                  <a:lnTo>
                    <a:pt x="116" y="3"/>
                  </a:lnTo>
                  <a:lnTo>
                    <a:pt x="130" y="2"/>
                  </a:lnTo>
                  <a:lnTo>
                    <a:pt x="145" y="0"/>
                  </a:lnTo>
                  <a:lnTo>
                    <a:pt x="425" y="0"/>
                  </a:lnTo>
                  <a:lnTo>
                    <a:pt x="425" y="0"/>
                  </a:lnTo>
                  <a:lnTo>
                    <a:pt x="441" y="2"/>
                  </a:lnTo>
                  <a:lnTo>
                    <a:pt x="456" y="3"/>
                  </a:lnTo>
                  <a:lnTo>
                    <a:pt x="468" y="6"/>
                  </a:lnTo>
                  <a:lnTo>
                    <a:pt x="483" y="11"/>
                  </a:lnTo>
                  <a:lnTo>
                    <a:pt x="495" y="18"/>
                  </a:lnTo>
                  <a:lnTo>
                    <a:pt x="507" y="26"/>
                  </a:lnTo>
                  <a:lnTo>
                    <a:pt x="518" y="34"/>
                  </a:lnTo>
                  <a:lnTo>
                    <a:pt x="529" y="43"/>
                  </a:lnTo>
                  <a:lnTo>
                    <a:pt x="539" y="53"/>
                  </a:lnTo>
                  <a:lnTo>
                    <a:pt x="546" y="64"/>
                  </a:lnTo>
                  <a:lnTo>
                    <a:pt x="553" y="77"/>
                  </a:lnTo>
                  <a:lnTo>
                    <a:pt x="559" y="89"/>
                  </a:lnTo>
                  <a:lnTo>
                    <a:pt x="564" y="102"/>
                  </a:lnTo>
                  <a:lnTo>
                    <a:pt x="569" y="116"/>
                  </a:lnTo>
                  <a:lnTo>
                    <a:pt x="570" y="131"/>
                  </a:lnTo>
                  <a:lnTo>
                    <a:pt x="572" y="145"/>
                  </a:lnTo>
                  <a:lnTo>
                    <a:pt x="572" y="641"/>
                  </a:lnTo>
                  <a:lnTo>
                    <a:pt x="572" y="641"/>
                  </a:lnTo>
                  <a:lnTo>
                    <a:pt x="570" y="655"/>
                  </a:lnTo>
                  <a:lnTo>
                    <a:pt x="569" y="671"/>
                  </a:lnTo>
                  <a:lnTo>
                    <a:pt x="564" y="684"/>
                  </a:lnTo>
                  <a:lnTo>
                    <a:pt x="559" y="698"/>
                  </a:lnTo>
                  <a:lnTo>
                    <a:pt x="553" y="711"/>
                  </a:lnTo>
                  <a:lnTo>
                    <a:pt x="546" y="722"/>
                  </a:lnTo>
                  <a:lnTo>
                    <a:pt x="539" y="734"/>
                  </a:lnTo>
                  <a:lnTo>
                    <a:pt x="529" y="745"/>
                  </a:lnTo>
                  <a:lnTo>
                    <a:pt x="518" y="754"/>
                  </a:lnTo>
                  <a:lnTo>
                    <a:pt x="507" y="762"/>
                  </a:lnTo>
                  <a:lnTo>
                    <a:pt x="495" y="769"/>
                  </a:lnTo>
                  <a:lnTo>
                    <a:pt x="483" y="775"/>
                  </a:lnTo>
                  <a:lnTo>
                    <a:pt x="468" y="780"/>
                  </a:lnTo>
                  <a:lnTo>
                    <a:pt x="456" y="785"/>
                  </a:lnTo>
                  <a:lnTo>
                    <a:pt x="441" y="786"/>
                  </a:lnTo>
                  <a:lnTo>
                    <a:pt x="425" y="788"/>
                  </a:lnTo>
                  <a:lnTo>
                    <a:pt x="425" y="78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7">
              <a:extLst>
                <a:ext uri="{FF2B5EF4-FFF2-40B4-BE49-F238E27FC236}">
                  <a16:creationId xmlns:a16="http://schemas.microsoft.com/office/drawing/2014/main" id="{8F897EF4-3C34-4DEB-A842-0058EA7065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55" y="1936"/>
              <a:ext cx="172" cy="172"/>
            </a:xfrm>
            <a:custGeom>
              <a:avLst/>
              <a:gdLst>
                <a:gd name="T0" fmla="*/ 0 w 344"/>
                <a:gd name="T1" fmla="*/ 172 h 344"/>
                <a:gd name="T2" fmla="*/ 3 w 344"/>
                <a:gd name="T3" fmla="*/ 138 h 344"/>
                <a:gd name="T4" fmla="*/ 14 w 344"/>
                <a:gd name="T5" fmla="*/ 105 h 344"/>
                <a:gd name="T6" fmla="*/ 30 w 344"/>
                <a:gd name="T7" fmla="*/ 76 h 344"/>
                <a:gd name="T8" fmla="*/ 51 w 344"/>
                <a:gd name="T9" fmla="*/ 51 h 344"/>
                <a:gd name="T10" fmla="*/ 76 w 344"/>
                <a:gd name="T11" fmla="*/ 30 h 344"/>
                <a:gd name="T12" fmla="*/ 105 w 344"/>
                <a:gd name="T13" fmla="*/ 14 h 344"/>
                <a:gd name="T14" fmla="*/ 137 w 344"/>
                <a:gd name="T15" fmla="*/ 5 h 344"/>
                <a:gd name="T16" fmla="*/ 172 w 344"/>
                <a:gd name="T17" fmla="*/ 0 h 344"/>
                <a:gd name="T18" fmla="*/ 190 w 344"/>
                <a:gd name="T19" fmla="*/ 1 h 344"/>
                <a:gd name="T20" fmla="*/ 223 w 344"/>
                <a:gd name="T21" fmla="*/ 8 h 344"/>
                <a:gd name="T22" fmla="*/ 255 w 344"/>
                <a:gd name="T23" fmla="*/ 21 h 344"/>
                <a:gd name="T24" fmla="*/ 282 w 344"/>
                <a:gd name="T25" fmla="*/ 40 h 344"/>
                <a:gd name="T26" fmla="*/ 304 w 344"/>
                <a:gd name="T27" fmla="*/ 64 h 344"/>
                <a:gd name="T28" fmla="*/ 323 w 344"/>
                <a:gd name="T29" fmla="*/ 91 h 344"/>
                <a:gd name="T30" fmla="*/ 336 w 344"/>
                <a:gd name="T31" fmla="*/ 121 h 344"/>
                <a:gd name="T32" fmla="*/ 344 w 344"/>
                <a:gd name="T33" fmla="*/ 154 h 344"/>
                <a:gd name="T34" fmla="*/ 344 w 344"/>
                <a:gd name="T35" fmla="*/ 172 h 344"/>
                <a:gd name="T36" fmla="*/ 341 w 344"/>
                <a:gd name="T37" fmla="*/ 207 h 344"/>
                <a:gd name="T38" fmla="*/ 331 w 344"/>
                <a:gd name="T39" fmla="*/ 239 h 344"/>
                <a:gd name="T40" fmla="*/ 316 w 344"/>
                <a:gd name="T41" fmla="*/ 269 h 344"/>
                <a:gd name="T42" fmla="*/ 295 w 344"/>
                <a:gd name="T43" fmla="*/ 295 h 344"/>
                <a:gd name="T44" fmla="*/ 269 w 344"/>
                <a:gd name="T45" fmla="*/ 315 h 344"/>
                <a:gd name="T46" fmla="*/ 239 w 344"/>
                <a:gd name="T47" fmla="*/ 331 h 344"/>
                <a:gd name="T48" fmla="*/ 207 w 344"/>
                <a:gd name="T49" fmla="*/ 341 h 344"/>
                <a:gd name="T50" fmla="*/ 172 w 344"/>
                <a:gd name="T51" fmla="*/ 344 h 344"/>
                <a:gd name="T52" fmla="*/ 154 w 344"/>
                <a:gd name="T53" fmla="*/ 344 h 344"/>
                <a:gd name="T54" fmla="*/ 121 w 344"/>
                <a:gd name="T55" fmla="*/ 338 h 344"/>
                <a:gd name="T56" fmla="*/ 91 w 344"/>
                <a:gd name="T57" fmla="*/ 323 h 344"/>
                <a:gd name="T58" fmla="*/ 64 w 344"/>
                <a:gd name="T59" fmla="*/ 306 h 344"/>
                <a:gd name="T60" fmla="*/ 40 w 344"/>
                <a:gd name="T61" fmla="*/ 282 h 344"/>
                <a:gd name="T62" fmla="*/ 21 w 344"/>
                <a:gd name="T63" fmla="*/ 255 h 344"/>
                <a:gd name="T64" fmla="*/ 8 w 344"/>
                <a:gd name="T65" fmla="*/ 225 h 344"/>
                <a:gd name="T66" fmla="*/ 1 w 344"/>
                <a:gd name="T67" fmla="*/ 190 h 344"/>
                <a:gd name="T68" fmla="*/ 0 w 344"/>
                <a:gd name="T69" fmla="*/ 172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44" h="344">
                  <a:moveTo>
                    <a:pt x="0" y="172"/>
                  </a:moveTo>
                  <a:lnTo>
                    <a:pt x="0" y="172"/>
                  </a:lnTo>
                  <a:lnTo>
                    <a:pt x="1" y="154"/>
                  </a:lnTo>
                  <a:lnTo>
                    <a:pt x="3" y="138"/>
                  </a:lnTo>
                  <a:lnTo>
                    <a:pt x="8" y="121"/>
                  </a:lnTo>
                  <a:lnTo>
                    <a:pt x="14" y="105"/>
                  </a:lnTo>
                  <a:lnTo>
                    <a:pt x="21" y="91"/>
                  </a:lnTo>
                  <a:lnTo>
                    <a:pt x="30" y="76"/>
                  </a:lnTo>
                  <a:lnTo>
                    <a:pt x="40" y="64"/>
                  </a:lnTo>
                  <a:lnTo>
                    <a:pt x="51" y="51"/>
                  </a:lnTo>
                  <a:lnTo>
                    <a:pt x="64" y="40"/>
                  </a:lnTo>
                  <a:lnTo>
                    <a:pt x="76" y="30"/>
                  </a:lnTo>
                  <a:lnTo>
                    <a:pt x="91" y="21"/>
                  </a:lnTo>
                  <a:lnTo>
                    <a:pt x="105" y="14"/>
                  </a:lnTo>
                  <a:lnTo>
                    <a:pt x="121" y="8"/>
                  </a:lnTo>
                  <a:lnTo>
                    <a:pt x="137" y="5"/>
                  </a:lnTo>
                  <a:lnTo>
                    <a:pt x="154" y="1"/>
                  </a:lnTo>
                  <a:lnTo>
                    <a:pt x="172" y="0"/>
                  </a:lnTo>
                  <a:lnTo>
                    <a:pt x="172" y="0"/>
                  </a:lnTo>
                  <a:lnTo>
                    <a:pt x="190" y="1"/>
                  </a:lnTo>
                  <a:lnTo>
                    <a:pt x="207" y="5"/>
                  </a:lnTo>
                  <a:lnTo>
                    <a:pt x="223" y="8"/>
                  </a:lnTo>
                  <a:lnTo>
                    <a:pt x="239" y="14"/>
                  </a:lnTo>
                  <a:lnTo>
                    <a:pt x="255" y="21"/>
                  </a:lnTo>
                  <a:lnTo>
                    <a:pt x="269" y="30"/>
                  </a:lnTo>
                  <a:lnTo>
                    <a:pt x="282" y="40"/>
                  </a:lnTo>
                  <a:lnTo>
                    <a:pt x="295" y="51"/>
                  </a:lnTo>
                  <a:lnTo>
                    <a:pt x="304" y="64"/>
                  </a:lnTo>
                  <a:lnTo>
                    <a:pt x="316" y="76"/>
                  </a:lnTo>
                  <a:lnTo>
                    <a:pt x="323" y="91"/>
                  </a:lnTo>
                  <a:lnTo>
                    <a:pt x="331" y="105"/>
                  </a:lnTo>
                  <a:lnTo>
                    <a:pt x="336" y="121"/>
                  </a:lnTo>
                  <a:lnTo>
                    <a:pt x="341" y="138"/>
                  </a:lnTo>
                  <a:lnTo>
                    <a:pt x="344" y="154"/>
                  </a:lnTo>
                  <a:lnTo>
                    <a:pt x="344" y="172"/>
                  </a:lnTo>
                  <a:lnTo>
                    <a:pt x="344" y="172"/>
                  </a:lnTo>
                  <a:lnTo>
                    <a:pt x="344" y="190"/>
                  </a:lnTo>
                  <a:lnTo>
                    <a:pt x="341" y="207"/>
                  </a:lnTo>
                  <a:lnTo>
                    <a:pt x="336" y="225"/>
                  </a:lnTo>
                  <a:lnTo>
                    <a:pt x="331" y="239"/>
                  </a:lnTo>
                  <a:lnTo>
                    <a:pt x="323" y="255"/>
                  </a:lnTo>
                  <a:lnTo>
                    <a:pt x="316" y="269"/>
                  </a:lnTo>
                  <a:lnTo>
                    <a:pt x="304" y="282"/>
                  </a:lnTo>
                  <a:lnTo>
                    <a:pt x="295" y="295"/>
                  </a:lnTo>
                  <a:lnTo>
                    <a:pt x="282" y="306"/>
                  </a:lnTo>
                  <a:lnTo>
                    <a:pt x="269" y="315"/>
                  </a:lnTo>
                  <a:lnTo>
                    <a:pt x="255" y="323"/>
                  </a:lnTo>
                  <a:lnTo>
                    <a:pt x="239" y="331"/>
                  </a:lnTo>
                  <a:lnTo>
                    <a:pt x="223" y="338"/>
                  </a:lnTo>
                  <a:lnTo>
                    <a:pt x="207" y="341"/>
                  </a:lnTo>
                  <a:lnTo>
                    <a:pt x="190" y="344"/>
                  </a:lnTo>
                  <a:lnTo>
                    <a:pt x="172" y="344"/>
                  </a:lnTo>
                  <a:lnTo>
                    <a:pt x="172" y="344"/>
                  </a:lnTo>
                  <a:lnTo>
                    <a:pt x="154" y="344"/>
                  </a:lnTo>
                  <a:lnTo>
                    <a:pt x="137" y="341"/>
                  </a:lnTo>
                  <a:lnTo>
                    <a:pt x="121" y="338"/>
                  </a:lnTo>
                  <a:lnTo>
                    <a:pt x="105" y="331"/>
                  </a:lnTo>
                  <a:lnTo>
                    <a:pt x="91" y="323"/>
                  </a:lnTo>
                  <a:lnTo>
                    <a:pt x="76" y="315"/>
                  </a:lnTo>
                  <a:lnTo>
                    <a:pt x="64" y="306"/>
                  </a:lnTo>
                  <a:lnTo>
                    <a:pt x="51" y="295"/>
                  </a:lnTo>
                  <a:lnTo>
                    <a:pt x="40" y="282"/>
                  </a:lnTo>
                  <a:lnTo>
                    <a:pt x="30" y="269"/>
                  </a:lnTo>
                  <a:lnTo>
                    <a:pt x="21" y="255"/>
                  </a:lnTo>
                  <a:lnTo>
                    <a:pt x="14" y="239"/>
                  </a:lnTo>
                  <a:lnTo>
                    <a:pt x="8" y="225"/>
                  </a:lnTo>
                  <a:lnTo>
                    <a:pt x="3" y="207"/>
                  </a:lnTo>
                  <a:lnTo>
                    <a:pt x="1" y="190"/>
                  </a:lnTo>
                  <a:lnTo>
                    <a:pt x="0" y="172"/>
                  </a:lnTo>
                  <a:lnTo>
                    <a:pt x="0" y="1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5" name="Group 4">
            <a:extLst>
              <a:ext uri="{FF2B5EF4-FFF2-40B4-BE49-F238E27FC236}">
                <a16:creationId xmlns:a16="http://schemas.microsoft.com/office/drawing/2014/main" id="{AC1989AA-2AB4-4A64-9D1B-BB9F3276D8AB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172080" y="3799104"/>
            <a:ext cx="294989" cy="632119"/>
            <a:chOff x="598" y="1936"/>
            <a:chExt cx="287" cy="615"/>
          </a:xfrm>
          <a:solidFill>
            <a:schemeClr val="accent6">
              <a:lumMod val="50000"/>
            </a:schemeClr>
          </a:solidFill>
        </p:grpSpPr>
        <p:sp>
          <p:nvSpPr>
            <p:cNvPr id="36" name="Freeform 6">
              <a:extLst>
                <a:ext uri="{FF2B5EF4-FFF2-40B4-BE49-F238E27FC236}">
                  <a16:creationId xmlns:a16="http://schemas.microsoft.com/office/drawing/2014/main" id="{6F99B41E-14ED-4F75-807E-EB7FEAC53B2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8" y="2158"/>
              <a:ext cx="287" cy="393"/>
            </a:xfrm>
            <a:custGeom>
              <a:avLst/>
              <a:gdLst>
                <a:gd name="T0" fmla="*/ 145 w 572"/>
                <a:gd name="T1" fmla="*/ 788 h 788"/>
                <a:gd name="T2" fmla="*/ 130 w 572"/>
                <a:gd name="T3" fmla="*/ 786 h 788"/>
                <a:gd name="T4" fmla="*/ 102 w 572"/>
                <a:gd name="T5" fmla="*/ 780 h 788"/>
                <a:gd name="T6" fmla="*/ 76 w 572"/>
                <a:gd name="T7" fmla="*/ 769 h 788"/>
                <a:gd name="T8" fmla="*/ 52 w 572"/>
                <a:gd name="T9" fmla="*/ 754 h 788"/>
                <a:gd name="T10" fmla="*/ 33 w 572"/>
                <a:gd name="T11" fmla="*/ 734 h 788"/>
                <a:gd name="T12" fmla="*/ 17 w 572"/>
                <a:gd name="T13" fmla="*/ 711 h 788"/>
                <a:gd name="T14" fmla="*/ 6 w 572"/>
                <a:gd name="T15" fmla="*/ 684 h 788"/>
                <a:gd name="T16" fmla="*/ 0 w 572"/>
                <a:gd name="T17" fmla="*/ 655 h 788"/>
                <a:gd name="T18" fmla="*/ 0 w 572"/>
                <a:gd name="T19" fmla="*/ 145 h 788"/>
                <a:gd name="T20" fmla="*/ 0 w 572"/>
                <a:gd name="T21" fmla="*/ 131 h 788"/>
                <a:gd name="T22" fmla="*/ 6 w 572"/>
                <a:gd name="T23" fmla="*/ 102 h 788"/>
                <a:gd name="T24" fmla="*/ 17 w 572"/>
                <a:gd name="T25" fmla="*/ 77 h 788"/>
                <a:gd name="T26" fmla="*/ 33 w 572"/>
                <a:gd name="T27" fmla="*/ 53 h 788"/>
                <a:gd name="T28" fmla="*/ 52 w 572"/>
                <a:gd name="T29" fmla="*/ 34 h 788"/>
                <a:gd name="T30" fmla="*/ 76 w 572"/>
                <a:gd name="T31" fmla="*/ 18 h 788"/>
                <a:gd name="T32" fmla="*/ 102 w 572"/>
                <a:gd name="T33" fmla="*/ 6 h 788"/>
                <a:gd name="T34" fmla="*/ 130 w 572"/>
                <a:gd name="T35" fmla="*/ 2 h 788"/>
                <a:gd name="T36" fmla="*/ 425 w 572"/>
                <a:gd name="T37" fmla="*/ 0 h 788"/>
                <a:gd name="T38" fmla="*/ 441 w 572"/>
                <a:gd name="T39" fmla="*/ 2 h 788"/>
                <a:gd name="T40" fmla="*/ 468 w 572"/>
                <a:gd name="T41" fmla="*/ 6 h 788"/>
                <a:gd name="T42" fmla="*/ 495 w 572"/>
                <a:gd name="T43" fmla="*/ 18 h 788"/>
                <a:gd name="T44" fmla="*/ 518 w 572"/>
                <a:gd name="T45" fmla="*/ 34 h 788"/>
                <a:gd name="T46" fmla="*/ 539 w 572"/>
                <a:gd name="T47" fmla="*/ 53 h 788"/>
                <a:gd name="T48" fmla="*/ 553 w 572"/>
                <a:gd name="T49" fmla="*/ 77 h 788"/>
                <a:gd name="T50" fmla="*/ 564 w 572"/>
                <a:gd name="T51" fmla="*/ 102 h 788"/>
                <a:gd name="T52" fmla="*/ 570 w 572"/>
                <a:gd name="T53" fmla="*/ 131 h 788"/>
                <a:gd name="T54" fmla="*/ 572 w 572"/>
                <a:gd name="T55" fmla="*/ 641 h 788"/>
                <a:gd name="T56" fmla="*/ 570 w 572"/>
                <a:gd name="T57" fmla="*/ 655 h 788"/>
                <a:gd name="T58" fmla="*/ 564 w 572"/>
                <a:gd name="T59" fmla="*/ 684 h 788"/>
                <a:gd name="T60" fmla="*/ 553 w 572"/>
                <a:gd name="T61" fmla="*/ 711 h 788"/>
                <a:gd name="T62" fmla="*/ 539 w 572"/>
                <a:gd name="T63" fmla="*/ 734 h 788"/>
                <a:gd name="T64" fmla="*/ 518 w 572"/>
                <a:gd name="T65" fmla="*/ 754 h 788"/>
                <a:gd name="T66" fmla="*/ 495 w 572"/>
                <a:gd name="T67" fmla="*/ 769 h 788"/>
                <a:gd name="T68" fmla="*/ 468 w 572"/>
                <a:gd name="T69" fmla="*/ 780 h 788"/>
                <a:gd name="T70" fmla="*/ 441 w 572"/>
                <a:gd name="T71" fmla="*/ 786 h 788"/>
                <a:gd name="T72" fmla="*/ 425 w 572"/>
                <a:gd name="T73" fmla="*/ 788 h 7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72" h="788">
                  <a:moveTo>
                    <a:pt x="425" y="788"/>
                  </a:moveTo>
                  <a:lnTo>
                    <a:pt x="145" y="788"/>
                  </a:lnTo>
                  <a:lnTo>
                    <a:pt x="145" y="788"/>
                  </a:lnTo>
                  <a:lnTo>
                    <a:pt x="130" y="786"/>
                  </a:lnTo>
                  <a:lnTo>
                    <a:pt x="116" y="785"/>
                  </a:lnTo>
                  <a:lnTo>
                    <a:pt x="102" y="780"/>
                  </a:lnTo>
                  <a:lnTo>
                    <a:pt x="89" y="775"/>
                  </a:lnTo>
                  <a:lnTo>
                    <a:pt x="76" y="769"/>
                  </a:lnTo>
                  <a:lnTo>
                    <a:pt x="63" y="762"/>
                  </a:lnTo>
                  <a:lnTo>
                    <a:pt x="52" y="754"/>
                  </a:lnTo>
                  <a:lnTo>
                    <a:pt x="43" y="745"/>
                  </a:lnTo>
                  <a:lnTo>
                    <a:pt x="33" y="734"/>
                  </a:lnTo>
                  <a:lnTo>
                    <a:pt x="24" y="722"/>
                  </a:lnTo>
                  <a:lnTo>
                    <a:pt x="17" y="711"/>
                  </a:lnTo>
                  <a:lnTo>
                    <a:pt x="11" y="698"/>
                  </a:lnTo>
                  <a:lnTo>
                    <a:pt x="6" y="684"/>
                  </a:lnTo>
                  <a:lnTo>
                    <a:pt x="3" y="671"/>
                  </a:lnTo>
                  <a:lnTo>
                    <a:pt x="0" y="655"/>
                  </a:lnTo>
                  <a:lnTo>
                    <a:pt x="0" y="641"/>
                  </a:lnTo>
                  <a:lnTo>
                    <a:pt x="0" y="145"/>
                  </a:lnTo>
                  <a:lnTo>
                    <a:pt x="0" y="145"/>
                  </a:lnTo>
                  <a:lnTo>
                    <a:pt x="0" y="131"/>
                  </a:lnTo>
                  <a:lnTo>
                    <a:pt x="3" y="116"/>
                  </a:lnTo>
                  <a:lnTo>
                    <a:pt x="6" y="102"/>
                  </a:lnTo>
                  <a:lnTo>
                    <a:pt x="11" y="89"/>
                  </a:lnTo>
                  <a:lnTo>
                    <a:pt x="17" y="77"/>
                  </a:lnTo>
                  <a:lnTo>
                    <a:pt x="24" y="64"/>
                  </a:lnTo>
                  <a:lnTo>
                    <a:pt x="33" y="53"/>
                  </a:lnTo>
                  <a:lnTo>
                    <a:pt x="43" y="43"/>
                  </a:lnTo>
                  <a:lnTo>
                    <a:pt x="52" y="34"/>
                  </a:lnTo>
                  <a:lnTo>
                    <a:pt x="63" y="26"/>
                  </a:lnTo>
                  <a:lnTo>
                    <a:pt x="76" y="18"/>
                  </a:lnTo>
                  <a:lnTo>
                    <a:pt x="89" y="11"/>
                  </a:lnTo>
                  <a:lnTo>
                    <a:pt x="102" y="6"/>
                  </a:lnTo>
                  <a:lnTo>
                    <a:pt x="116" y="3"/>
                  </a:lnTo>
                  <a:lnTo>
                    <a:pt x="130" y="2"/>
                  </a:lnTo>
                  <a:lnTo>
                    <a:pt x="145" y="0"/>
                  </a:lnTo>
                  <a:lnTo>
                    <a:pt x="425" y="0"/>
                  </a:lnTo>
                  <a:lnTo>
                    <a:pt x="425" y="0"/>
                  </a:lnTo>
                  <a:lnTo>
                    <a:pt x="441" y="2"/>
                  </a:lnTo>
                  <a:lnTo>
                    <a:pt x="456" y="3"/>
                  </a:lnTo>
                  <a:lnTo>
                    <a:pt x="468" y="6"/>
                  </a:lnTo>
                  <a:lnTo>
                    <a:pt x="483" y="11"/>
                  </a:lnTo>
                  <a:lnTo>
                    <a:pt x="495" y="18"/>
                  </a:lnTo>
                  <a:lnTo>
                    <a:pt x="507" y="26"/>
                  </a:lnTo>
                  <a:lnTo>
                    <a:pt x="518" y="34"/>
                  </a:lnTo>
                  <a:lnTo>
                    <a:pt x="529" y="43"/>
                  </a:lnTo>
                  <a:lnTo>
                    <a:pt x="539" y="53"/>
                  </a:lnTo>
                  <a:lnTo>
                    <a:pt x="546" y="64"/>
                  </a:lnTo>
                  <a:lnTo>
                    <a:pt x="553" y="77"/>
                  </a:lnTo>
                  <a:lnTo>
                    <a:pt x="559" y="89"/>
                  </a:lnTo>
                  <a:lnTo>
                    <a:pt x="564" y="102"/>
                  </a:lnTo>
                  <a:lnTo>
                    <a:pt x="569" y="116"/>
                  </a:lnTo>
                  <a:lnTo>
                    <a:pt x="570" y="131"/>
                  </a:lnTo>
                  <a:lnTo>
                    <a:pt x="572" y="145"/>
                  </a:lnTo>
                  <a:lnTo>
                    <a:pt x="572" y="641"/>
                  </a:lnTo>
                  <a:lnTo>
                    <a:pt x="572" y="641"/>
                  </a:lnTo>
                  <a:lnTo>
                    <a:pt x="570" y="655"/>
                  </a:lnTo>
                  <a:lnTo>
                    <a:pt x="569" y="671"/>
                  </a:lnTo>
                  <a:lnTo>
                    <a:pt x="564" y="684"/>
                  </a:lnTo>
                  <a:lnTo>
                    <a:pt x="559" y="698"/>
                  </a:lnTo>
                  <a:lnTo>
                    <a:pt x="553" y="711"/>
                  </a:lnTo>
                  <a:lnTo>
                    <a:pt x="546" y="722"/>
                  </a:lnTo>
                  <a:lnTo>
                    <a:pt x="539" y="734"/>
                  </a:lnTo>
                  <a:lnTo>
                    <a:pt x="529" y="745"/>
                  </a:lnTo>
                  <a:lnTo>
                    <a:pt x="518" y="754"/>
                  </a:lnTo>
                  <a:lnTo>
                    <a:pt x="507" y="762"/>
                  </a:lnTo>
                  <a:lnTo>
                    <a:pt x="495" y="769"/>
                  </a:lnTo>
                  <a:lnTo>
                    <a:pt x="483" y="775"/>
                  </a:lnTo>
                  <a:lnTo>
                    <a:pt x="468" y="780"/>
                  </a:lnTo>
                  <a:lnTo>
                    <a:pt x="456" y="785"/>
                  </a:lnTo>
                  <a:lnTo>
                    <a:pt x="441" y="786"/>
                  </a:lnTo>
                  <a:lnTo>
                    <a:pt x="425" y="788"/>
                  </a:lnTo>
                  <a:lnTo>
                    <a:pt x="425" y="78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7">
              <a:extLst>
                <a:ext uri="{FF2B5EF4-FFF2-40B4-BE49-F238E27FC236}">
                  <a16:creationId xmlns:a16="http://schemas.microsoft.com/office/drawing/2014/main" id="{0D818E28-D47E-4F33-9D91-753FA3F56BC2}"/>
                </a:ext>
              </a:extLst>
            </p:cNvPr>
            <p:cNvSpPr>
              <a:spLocks/>
            </p:cNvSpPr>
            <p:nvPr/>
          </p:nvSpPr>
          <p:spPr bwMode="auto">
            <a:xfrm>
              <a:off x="655" y="1936"/>
              <a:ext cx="172" cy="172"/>
            </a:xfrm>
            <a:custGeom>
              <a:avLst/>
              <a:gdLst>
                <a:gd name="T0" fmla="*/ 0 w 344"/>
                <a:gd name="T1" fmla="*/ 172 h 344"/>
                <a:gd name="T2" fmla="*/ 3 w 344"/>
                <a:gd name="T3" fmla="*/ 138 h 344"/>
                <a:gd name="T4" fmla="*/ 14 w 344"/>
                <a:gd name="T5" fmla="*/ 105 h 344"/>
                <a:gd name="T6" fmla="*/ 30 w 344"/>
                <a:gd name="T7" fmla="*/ 76 h 344"/>
                <a:gd name="T8" fmla="*/ 51 w 344"/>
                <a:gd name="T9" fmla="*/ 51 h 344"/>
                <a:gd name="T10" fmla="*/ 76 w 344"/>
                <a:gd name="T11" fmla="*/ 30 h 344"/>
                <a:gd name="T12" fmla="*/ 105 w 344"/>
                <a:gd name="T13" fmla="*/ 14 h 344"/>
                <a:gd name="T14" fmla="*/ 137 w 344"/>
                <a:gd name="T15" fmla="*/ 5 h 344"/>
                <a:gd name="T16" fmla="*/ 172 w 344"/>
                <a:gd name="T17" fmla="*/ 0 h 344"/>
                <a:gd name="T18" fmla="*/ 190 w 344"/>
                <a:gd name="T19" fmla="*/ 1 h 344"/>
                <a:gd name="T20" fmla="*/ 223 w 344"/>
                <a:gd name="T21" fmla="*/ 8 h 344"/>
                <a:gd name="T22" fmla="*/ 255 w 344"/>
                <a:gd name="T23" fmla="*/ 21 h 344"/>
                <a:gd name="T24" fmla="*/ 282 w 344"/>
                <a:gd name="T25" fmla="*/ 40 h 344"/>
                <a:gd name="T26" fmla="*/ 304 w 344"/>
                <a:gd name="T27" fmla="*/ 64 h 344"/>
                <a:gd name="T28" fmla="*/ 323 w 344"/>
                <a:gd name="T29" fmla="*/ 91 h 344"/>
                <a:gd name="T30" fmla="*/ 336 w 344"/>
                <a:gd name="T31" fmla="*/ 121 h 344"/>
                <a:gd name="T32" fmla="*/ 344 w 344"/>
                <a:gd name="T33" fmla="*/ 154 h 344"/>
                <a:gd name="T34" fmla="*/ 344 w 344"/>
                <a:gd name="T35" fmla="*/ 172 h 344"/>
                <a:gd name="T36" fmla="*/ 341 w 344"/>
                <a:gd name="T37" fmla="*/ 207 h 344"/>
                <a:gd name="T38" fmla="*/ 331 w 344"/>
                <a:gd name="T39" fmla="*/ 239 h 344"/>
                <a:gd name="T40" fmla="*/ 316 w 344"/>
                <a:gd name="T41" fmla="*/ 269 h 344"/>
                <a:gd name="T42" fmla="*/ 295 w 344"/>
                <a:gd name="T43" fmla="*/ 295 h 344"/>
                <a:gd name="T44" fmla="*/ 269 w 344"/>
                <a:gd name="T45" fmla="*/ 315 h 344"/>
                <a:gd name="T46" fmla="*/ 239 w 344"/>
                <a:gd name="T47" fmla="*/ 331 h 344"/>
                <a:gd name="T48" fmla="*/ 207 w 344"/>
                <a:gd name="T49" fmla="*/ 341 h 344"/>
                <a:gd name="T50" fmla="*/ 172 w 344"/>
                <a:gd name="T51" fmla="*/ 344 h 344"/>
                <a:gd name="T52" fmla="*/ 154 w 344"/>
                <a:gd name="T53" fmla="*/ 344 h 344"/>
                <a:gd name="T54" fmla="*/ 121 w 344"/>
                <a:gd name="T55" fmla="*/ 338 h 344"/>
                <a:gd name="T56" fmla="*/ 91 w 344"/>
                <a:gd name="T57" fmla="*/ 323 h 344"/>
                <a:gd name="T58" fmla="*/ 64 w 344"/>
                <a:gd name="T59" fmla="*/ 306 h 344"/>
                <a:gd name="T60" fmla="*/ 40 w 344"/>
                <a:gd name="T61" fmla="*/ 282 h 344"/>
                <a:gd name="T62" fmla="*/ 21 w 344"/>
                <a:gd name="T63" fmla="*/ 255 h 344"/>
                <a:gd name="T64" fmla="*/ 8 w 344"/>
                <a:gd name="T65" fmla="*/ 225 h 344"/>
                <a:gd name="T66" fmla="*/ 1 w 344"/>
                <a:gd name="T67" fmla="*/ 190 h 344"/>
                <a:gd name="T68" fmla="*/ 0 w 344"/>
                <a:gd name="T69" fmla="*/ 172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44" h="344">
                  <a:moveTo>
                    <a:pt x="0" y="172"/>
                  </a:moveTo>
                  <a:lnTo>
                    <a:pt x="0" y="172"/>
                  </a:lnTo>
                  <a:lnTo>
                    <a:pt x="1" y="154"/>
                  </a:lnTo>
                  <a:lnTo>
                    <a:pt x="3" y="138"/>
                  </a:lnTo>
                  <a:lnTo>
                    <a:pt x="8" y="121"/>
                  </a:lnTo>
                  <a:lnTo>
                    <a:pt x="14" y="105"/>
                  </a:lnTo>
                  <a:lnTo>
                    <a:pt x="21" y="91"/>
                  </a:lnTo>
                  <a:lnTo>
                    <a:pt x="30" y="76"/>
                  </a:lnTo>
                  <a:lnTo>
                    <a:pt x="40" y="64"/>
                  </a:lnTo>
                  <a:lnTo>
                    <a:pt x="51" y="51"/>
                  </a:lnTo>
                  <a:lnTo>
                    <a:pt x="64" y="40"/>
                  </a:lnTo>
                  <a:lnTo>
                    <a:pt x="76" y="30"/>
                  </a:lnTo>
                  <a:lnTo>
                    <a:pt x="91" y="21"/>
                  </a:lnTo>
                  <a:lnTo>
                    <a:pt x="105" y="14"/>
                  </a:lnTo>
                  <a:lnTo>
                    <a:pt x="121" y="8"/>
                  </a:lnTo>
                  <a:lnTo>
                    <a:pt x="137" y="5"/>
                  </a:lnTo>
                  <a:lnTo>
                    <a:pt x="154" y="1"/>
                  </a:lnTo>
                  <a:lnTo>
                    <a:pt x="172" y="0"/>
                  </a:lnTo>
                  <a:lnTo>
                    <a:pt x="172" y="0"/>
                  </a:lnTo>
                  <a:lnTo>
                    <a:pt x="190" y="1"/>
                  </a:lnTo>
                  <a:lnTo>
                    <a:pt x="207" y="5"/>
                  </a:lnTo>
                  <a:lnTo>
                    <a:pt x="223" y="8"/>
                  </a:lnTo>
                  <a:lnTo>
                    <a:pt x="239" y="14"/>
                  </a:lnTo>
                  <a:lnTo>
                    <a:pt x="255" y="21"/>
                  </a:lnTo>
                  <a:lnTo>
                    <a:pt x="269" y="30"/>
                  </a:lnTo>
                  <a:lnTo>
                    <a:pt x="282" y="40"/>
                  </a:lnTo>
                  <a:lnTo>
                    <a:pt x="295" y="51"/>
                  </a:lnTo>
                  <a:lnTo>
                    <a:pt x="304" y="64"/>
                  </a:lnTo>
                  <a:lnTo>
                    <a:pt x="316" y="76"/>
                  </a:lnTo>
                  <a:lnTo>
                    <a:pt x="323" y="91"/>
                  </a:lnTo>
                  <a:lnTo>
                    <a:pt x="331" y="105"/>
                  </a:lnTo>
                  <a:lnTo>
                    <a:pt x="336" y="121"/>
                  </a:lnTo>
                  <a:lnTo>
                    <a:pt x="341" y="138"/>
                  </a:lnTo>
                  <a:lnTo>
                    <a:pt x="344" y="154"/>
                  </a:lnTo>
                  <a:lnTo>
                    <a:pt x="344" y="172"/>
                  </a:lnTo>
                  <a:lnTo>
                    <a:pt x="344" y="172"/>
                  </a:lnTo>
                  <a:lnTo>
                    <a:pt x="344" y="190"/>
                  </a:lnTo>
                  <a:lnTo>
                    <a:pt x="341" y="207"/>
                  </a:lnTo>
                  <a:lnTo>
                    <a:pt x="336" y="225"/>
                  </a:lnTo>
                  <a:lnTo>
                    <a:pt x="331" y="239"/>
                  </a:lnTo>
                  <a:lnTo>
                    <a:pt x="323" y="255"/>
                  </a:lnTo>
                  <a:lnTo>
                    <a:pt x="316" y="269"/>
                  </a:lnTo>
                  <a:lnTo>
                    <a:pt x="304" y="282"/>
                  </a:lnTo>
                  <a:lnTo>
                    <a:pt x="295" y="295"/>
                  </a:lnTo>
                  <a:lnTo>
                    <a:pt x="282" y="306"/>
                  </a:lnTo>
                  <a:lnTo>
                    <a:pt x="269" y="315"/>
                  </a:lnTo>
                  <a:lnTo>
                    <a:pt x="255" y="323"/>
                  </a:lnTo>
                  <a:lnTo>
                    <a:pt x="239" y="331"/>
                  </a:lnTo>
                  <a:lnTo>
                    <a:pt x="223" y="338"/>
                  </a:lnTo>
                  <a:lnTo>
                    <a:pt x="207" y="341"/>
                  </a:lnTo>
                  <a:lnTo>
                    <a:pt x="190" y="344"/>
                  </a:lnTo>
                  <a:lnTo>
                    <a:pt x="172" y="344"/>
                  </a:lnTo>
                  <a:lnTo>
                    <a:pt x="172" y="344"/>
                  </a:lnTo>
                  <a:lnTo>
                    <a:pt x="154" y="344"/>
                  </a:lnTo>
                  <a:lnTo>
                    <a:pt x="137" y="341"/>
                  </a:lnTo>
                  <a:lnTo>
                    <a:pt x="121" y="338"/>
                  </a:lnTo>
                  <a:lnTo>
                    <a:pt x="105" y="331"/>
                  </a:lnTo>
                  <a:lnTo>
                    <a:pt x="91" y="323"/>
                  </a:lnTo>
                  <a:lnTo>
                    <a:pt x="76" y="315"/>
                  </a:lnTo>
                  <a:lnTo>
                    <a:pt x="64" y="306"/>
                  </a:lnTo>
                  <a:lnTo>
                    <a:pt x="51" y="295"/>
                  </a:lnTo>
                  <a:lnTo>
                    <a:pt x="40" y="282"/>
                  </a:lnTo>
                  <a:lnTo>
                    <a:pt x="30" y="269"/>
                  </a:lnTo>
                  <a:lnTo>
                    <a:pt x="21" y="255"/>
                  </a:lnTo>
                  <a:lnTo>
                    <a:pt x="14" y="239"/>
                  </a:lnTo>
                  <a:lnTo>
                    <a:pt x="8" y="225"/>
                  </a:lnTo>
                  <a:lnTo>
                    <a:pt x="3" y="207"/>
                  </a:lnTo>
                  <a:lnTo>
                    <a:pt x="1" y="190"/>
                  </a:lnTo>
                  <a:lnTo>
                    <a:pt x="0" y="172"/>
                  </a:lnTo>
                  <a:lnTo>
                    <a:pt x="0" y="1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8" name="Group 4">
            <a:extLst>
              <a:ext uri="{FF2B5EF4-FFF2-40B4-BE49-F238E27FC236}">
                <a16:creationId xmlns:a16="http://schemas.microsoft.com/office/drawing/2014/main" id="{877AFA83-4E2C-491D-A5B1-421306B8822C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705706" y="3914712"/>
            <a:ext cx="294989" cy="632119"/>
            <a:chOff x="598" y="1936"/>
            <a:chExt cx="287" cy="615"/>
          </a:xfrm>
          <a:solidFill>
            <a:schemeClr val="accent6">
              <a:lumMod val="50000"/>
            </a:schemeClr>
          </a:solidFill>
        </p:grpSpPr>
        <p:sp>
          <p:nvSpPr>
            <p:cNvPr id="39" name="Freeform 6">
              <a:extLst>
                <a:ext uri="{FF2B5EF4-FFF2-40B4-BE49-F238E27FC236}">
                  <a16:creationId xmlns:a16="http://schemas.microsoft.com/office/drawing/2014/main" id="{088755F9-BE02-40E2-99AF-9668FA3F57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8" y="2158"/>
              <a:ext cx="287" cy="393"/>
            </a:xfrm>
            <a:custGeom>
              <a:avLst/>
              <a:gdLst>
                <a:gd name="T0" fmla="*/ 145 w 572"/>
                <a:gd name="T1" fmla="*/ 788 h 788"/>
                <a:gd name="T2" fmla="*/ 130 w 572"/>
                <a:gd name="T3" fmla="*/ 786 h 788"/>
                <a:gd name="T4" fmla="*/ 102 w 572"/>
                <a:gd name="T5" fmla="*/ 780 h 788"/>
                <a:gd name="T6" fmla="*/ 76 w 572"/>
                <a:gd name="T7" fmla="*/ 769 h 788"/>
                <a:gd name="T8" fmla="*/ 52 w 572"/>
                <a:gd name="T9" fmla="*/ 754 h 788"/>
                <a:gd name="T10" fmla="*/ 33 w 572"/>
                <a:gd name="T11" fmla="*/ 734 h 788"/>
                <a:gd name="T12" fmla="*/ 17 w 572"/>
                <a:gd name="T13" fmla="*/ 711 h 788"/>
                <a:gd name="T14" fmla="*/ 6 w 572"/>
                <a:gd name="T15" fmla="*/ 684 h 788"/>
                <a:gd name="T16" fmla="*/ 0 w 572"/>
                <a:gd name="T17" fmla="*/ 655 h 788"/>
                <a:gd name="T18" fmla="*/ 0 w 572"/>
                <a:gd name="T19" fmla="*/ 145 h 788"/>
                <a:gd name="T20" fmla="*/ 0 w 572"/>
                <a:gd name="T21" fmla="*/ 131 h 788"/>
                <a:gd name="T22" fmla="*/ 6 w 572"/>
                <a:gd name="T23" fmla="*/ 102 h 788"/>
                <a:gd name="T24" fmla="*/ 17 w 572"/>
                <a:gd name="T25" fmla="*/ 77 h 788"/>
                <a:gd name="T26" fmla="*/ 33 w 572"/>
                <a:gd name="T27" fmla="*/ 53 h 788"/>
                <a:gd name="T28" fmla="*/ 52 w 572"/>
                <a:gd name="T29" fmla="*/ 34 h 788"/>
                <a:gd name="T30" fmla="*/ 76 w 572"/>
                <a:gd name="T31" fmla="*/ 18 h 788"/>
                <a:gd name="T32" fmla="*/ 102 w 572"/>
                <a:gd name="T33" fmla="*/ 6 h 788"/>
                <a:gd name="T34" fmla="*/ 130 w 572"/>
                <a:gd name="T35" fmla="*/ 2 h 788"/>
                <a:gd name="T36" fmla="*/ 425 w 572"/>
                <a:gd name="T37" fmla="*/ 0 h 788"/>
                <a:gd name="T38" fmla="*/ 441 w 572"/>
                <a:gd name="T39" fmla="*/ 2 h 788"/>
                <a:gd name="T40" fmla="*/ 468 w 572"/>
                <a:gd name="T41" fmla="*/ 6 h 788"/>
                <a:gd name="T42" fmla="*/ 495 w 572"/>
                <a:gd name="T43" fmla="*/ 18 h 788"/>
                <a:gd name="T44" fmla="*/ 518 w 572"/>
                <a:gd name="T45" fmla="*/ 34 h 788"/>
                <a:gd name="T46" fmla="*/ 539 w 572"/>
                <a:gd name="T47" fmla="*/ 53 h 788"/>
                <a:gd name="T48" fmla="*/ 553 w 572"/>
                <a:gd name="T49" fmla="*/ 77 h 788"/>
                <a:gd name="T50" fmla="*/ 564 w 572"/>
                <a:gd name="T51" fmla="*/ 102 h 788"/>
                <a:gd name="T52" fmla="*/ 570 w 572"/>
                <a:gd name="T53" fmla="*/ 131 h 788"/>
                <a:gd name="T54" fmla="*/ 572 w 572"/>
                <a:gd name="T55" fmla="*/ 641 h 788"/>
                <a:gd name="T56" fmla="*/ 570 w 572"/>
                <a:gd name="T57" fmla="*/ 655 h 788"/>
                <a:gd name="T58" fmla="*/ 564 w 572"/>
                <a:gd name="T59" fmla="*/ 684 h 788"/>
                <a:gd name="T60" fmla="*/ 553 w 572"/>
                <a:gd name="T61" fmla="*/ 711 h 788"/>
                <a:gd name="T62" fmla="*/ 539 w 572"/>
                <a:gd name="T63" fmla="*/ 734 h 788"/>
                <a:gd name="T64" fmla="*/ 518 w 572"/>
                <a:gd name="T65" fmla="*/ 754 h 788"/>
                <a:gd name="T66" fmla="*/ 495 w 572"/>
                <a:gd name="T67" fmla="*/ 769 h 788"/>
                <a:gd name="T68" fmla="*/ 468 w 572"/>
                <a:gd name="T69" fmla="*/ 780 h 788"/>
                <a:gd name="T70" fmla="*/ 441 w 572"/>
                <a:gd name="T71" fmla="*/ 786 h 788"/>
                <a:gd name="T72" fmla="*/ 425 w 572"/>
                <a:gd name="T73" fmla="*/ 788 h 7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72" h="788">
                  <a:moveTo>
                    <a:pt x="425" y="788"/>
                  </a:moveTo>
                  <a:lnTo>
                    <a:pt x="145" y="788"/>
                  </a:lnTo>
                  <a:lnTo>
                    <a:pt x="145" y="788"/>
                  </a:lnTo>
                  <a:lnTo>
                    <a:pt x="130" y="786"/>
                  </a:lnTo>
                  <a:lnTo>
                    <a:pt x="116" y="785"/>
                  </a:lnTo>
                  <a:lnTo>
                    <a:pt x="102" y="780"/>
                  </a:lnTo>
                  <a:lnTo>
                    <a:pt x="89" y="775"/>
                  </a:lnTo>
                  <a:lnTo>
                    <a:pt x="76" y="769"/>
                  </a:lnTo>
                  <a:lnTo>
                    <a:pt x="63" y="762"/>
                  </a:lnTo>
                  <a:lnTo>
                    <a:pt x="52" y="754"/>
                  </a:lnTo>
                  <a:lnTo>
                    <a:pt x="43" y="745"/>
                  </a:lnTo>
                  <a:lnTo>
                    <a:pt x="33" y="734"/>
                  </a:lnTo>
                  <a:lnTo>
                    <a:pt x="24" y="722"/>
                  </a:lnTo>
                  <a:lnTo>
                    <a:pt x="17" y="711"/>
                  </a:lnTo>
                  <a:lnTo>
                    <a:pt x="11" y="698"/>
                  </a:lnTo>
                  <a:lnTo>
                    <a:pt x="6" y="684"/>
                  </a:lnTo>
                  <a:lnTo>
                    <a:pt x="3" y="671"/>
                  </a:lnTo>
                  <a:lnTo>
                    <a:pt x="0" y="655"/>
                  </a:lnTo>
                  <a:lnTo>
                    <a:pt x="0" y="641"/>
                  </a:lnTo>
                  <a:lnTo>
                    <a:pt x="0" y="145"/>
                  </a:lnTo>
                  <a:lnTo>
                    <a:pt x="0" y="145"/>
                  </a:lnTo>
                  <a:lnTo>
                    <a:pt x="0" y="131"/>
                  </a:lnTo>
                  <a:lnTo>
                    <a:pt x="3" y="116"/>
                  </a:lnTo>
                  <a:lnTo>
                    <a:pt x="6" y="102"/>
                  </a:lnTo>
                  <a:lnTo>
                    <a:pt x="11" y="89"/>
                  </a:lnTo>
                  <a:lnTo>
                    <a:pt x="17" y="77"/>
                  </a:lnTo>
                  <a:lnTo>
                    <a:pt x="24" y="64"/>
                  </a:lnTo>
                  <a:lnTo>
                    <a:pt x="33" y="53"/>
                  </a:lnTo>
                  <a:lnTo>
                    <a:pt x="43" y="43"/>
                  </a:lnTo>
                  <a:lnTo>
                    <a:pt x="52" y="34"/>
                  </a:lnTo>
                  <a:lnTo>
                    <a:pt x="63" y="26"/>
                  </a:lnTo>
                  <a:lnTo>
                    <a:pt x="76" y="18"/>
                  </a:lnTo>
                  <a:lnTo>
                    <a:pt x="89" y="11"/>
                  </a:lnTo>
                  <a:lnTo>
                    <a:pt x="102" y="6"/>
                  </a:lnTo>
                  <a:lnTo>
                    <a:pt x="116" y="3"/>
                  </a:lnTo>
                  <a:lnTo>
                    <a:pt x="130" y="2"/>
                  </a:lnTo>
                  <a:lnTo>
                    <a:pt x="145" y="0"/>
                  </a:lnTo>
                  <a:lnTo>
                    <a:pt x="425" y="0"/>
                  </a:lnTo>
                  <a:lnTo>
                    <a:pt x="425" y="0"/>
                  </a:lnTo>
                  <a:lnTo>
                    <a:pt x="441" y="2"/>
                  </a:lnTo>
                  <a:lnTo>
                    <a:pt x="456" y="3"/>
                  </a:lnTo>
                  <a:lnTo>
                    <a:pt x="468" y="6"/>
                  </a:lnTo>
                  <a:lnTo>
                    <a:pt x="483" y="11"/>
                  </a:lnTo>
                  <a:lnTo>
                    <a:pt x="495" y="18"/>
                  </a:lnTo>
                  <a:lnTo>
                    <a:pt x="507" y="26"/>
                  </a:lnTo>
                  <a:lnTo>
                    <a:pt x="518" y="34"/>
                  </a:lnTo>
                  <a:lnTo>
                    <a:pt x="529" y="43"/>
                  </a:lnTo>
                  <a:lnTo>
                    <a:pt x="539" y="53"/>
                  </a:lnTo>
                  <a:lnTo>
                    <a:pt x="546" y="64"/>
                  </a:lnTo>
                  <a:lnTo>
                    <a:pt x="553" y="77"/>
                  </a:lnTo>
                  <a:lnTo>
                    <a:pt x="559" y="89"/>
                  </a:lnTo>
                  <a:lnTo>
                    <a:pt x="564" y="102"/>
                  </a:lnTo>
                  <a:lnTo>
                    <a:pt x="569" y="116"/>
                  </a:lnTo>
                  <a:lnTo>
                    <a:pt x="570" y="131"/>
                  </a:lnTo>
                  <a:lnTo>
                    <a:pt x="572" y="145"/>
                  </a:lnTo>
                  <a:lnTo>
                    <a:pt x="572" y="641"/>
                  </a:lnTo>
                  <a:lnTo>
                    <a:pt x="572" y="641"/>
                  </a:lnTo>
                  <a:lnTo>
                    <a:pt x="570" y="655"/>
                  </a:lnTo>
                  <a:lnTo>
                    <a:pt x="569" y="671"/>
                  </a:lnTo>
                  <a:lnTo>
                    <a:pt x="564" y="684"/>
                  </a:lnTo>
                  <a:lnTo>
                    <a:pt x="559" y="698"/>
                  </a:lnTo>
                  <a:lnTo>
                    <a:pt x="553" y="711"/>
                  </a:lnTo>
                  <a:lnTo>
                    <a:pt x="546" y="722"/>
                  </a:lnTo>
                  <a:lnTo>
                    <a:pt x="539" y="734"/>
                  </a:lnTo>
                  <a:lnTo>
                    <a:pt x="529" y="745"/>
                  </a:lnTo>
                  <a:lnTo>
                    <a:pt x="518" y="754"/>
                  </a:lnTo>
                  <a:lnTo>
                    <a:pt x="507" y="762"/>
                  </a:lnTo>
                  <a:lnTo>
                    <a:pt x="495" y="769"/>
                  </a:lnTo>
                  <a:lnTo>
                    <a:pt x="483" y="775"/>
                  </a:lnTo>
                  <a:lnTo>
                    <a:pt x="468" y="780"/>
                  </a:lnTo>
                  <a:lnTo>
                    <a:pt x="456" y="785"/>
                  </a:lnTo>
                  <a:lnTo>
                    <a:pt x="441" y="786"/>
                  </a:lnTo>
                  <a:lnTo>
                    <a:pt x="425" y="788"/>
                  </a:lnTo>
                  <a:lnTo>
                    <a:pt x="425" y="78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7">
              <a:extLst>
                <a:ext uri="{FF2B5EF4-FFF2-40B4-BE49-F238E27FC236}">
                  <a16:creationId xmlns:a16="http://schemas.microsoft.com/office/drawing/2014/main" id="{F2DA821F-AE9B-43DB-A9DB-0899A97FA9D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5" y="1936"/>
              <a:ext cx="172" cy="172"/>
            </a:xfrm>
            <a:custGeom>
              <a:avLst/>
              <a:gdLst>
                <a:gd name="T0" fmla="*/ 0 w 344"/>
                <a:gd name="T1" fmla="*/ 172 h 344"/>
                <a:gd name="T2" fmla="*/ 3 w 344"/>
                <a:gd name="T3" fmla="*/ 138 h 344"/>
                <a:gd name="T4" fmla="*/ 14 w 344"/>
                <a:gd name="T5" fmla="*/ 105 h 344"/>
                <a:gd name="T6" fmla="*/ 30 w 344"/>
                <a:gd name="T7" fmla="*/ 76 h 344"/>
                <a:gd name="T8" fmla="*/ 51 w 344"/>
                <a:gd name="T9" fmla="*/ 51 h 344"/>
                <a:gd name="T10" fmla="*/ 76 w 344"/>
                <a:gd name="T11" fmla="*/ 30 h 344"/>
                <a:gd name="T12" fmla="*/ 105 w 344"/>
                <a:gd name="T13" fmla="*/ 14 h 344"/>
                <a:gd name="T14" fmla="*/ 137 w 344"/>
                <a:gd name="T15" fmla="*/ 5 h 344"/>
                <a:gd name="T16" fmla="*/ 172 w 344"/>
                <a:gd name="T17" fmla="*/ 0 h 344"/>
                <a:gd name="T18" fmla="*/ 190 w 344"/>
                <a:gd name="T19" fmla="*/ 1 h 344"/>
                <a:gd name="T20" fmla="*/ 223 w 344"/>
                <a:gd name="T21" fmla="*/ 8 h 344"/>
                <a:gd name="T22" fmla="*/ 255 w 344"/>
                <a:gd name="T23" fmla="*/ 21 h 344"/>
                <a:gd name="T24" fmla="*/ 282 w 344"/>
                <a:gd name="T25" fmla="*/ 40 h 344"/>
                <a:gd name="T26" fmla="*/ 304 w 344"/>
                <a:gd name="T27" fmla="*/ 64 h 344"/>
                <a:gd name="T28" fmla="*/ 323 w 344"/>
                <a:gd name="T29" fmla="*/ 91 h 344"/>
                <a:gd name="T30" fmla="*/ 336 w 344"/>
                <a:gd name="T31" fmla="*/ 121 h 344"/>
                <a:gd name="T32" fmla="*/ 344 w 344"/>
                <a:gd name="T33" fmla="*/ 154 h 344"/>
                <a:gd name="T34" fmla="*/ 344 w 344"/>
                <a:gd name="T35" fmla="*/ 172 h 344"/>
                <a:gd name="T36" fmla="*/ 341 w 344"/>
                <a:gd name="T37" fmla="*/ 207 h 344"/>
                <a:gd name="T38" fmla="*/ 331 w 344"/>
                <a:gd name="T39" fmla="*/ 239 h 344"/>
                <a:gd name="T40" fmla="*/ 316 w 344"/>
                <a:gd name="T41" fmla="*/ 269 h 344"/>
                <a:gd name="T42" fmla="*/ 295 w 344"/>
                <a:gd name="T43" fmla="*/ 295 h 344"/>
                <a:gd name="T44" fmla="*/ 269 w 344"/>
                <a:gd name="T45" fmla="*/ 315 h 344"/>
                <a:gd name="T46" fmla="*/ 239 w 344"/>
                <a:gd name="T47" fmla="*/ 331 h 344"/>
                <a:gd name="T48" fmla="*/ 207 w 344"/>
                <a:gd name="T49" fmla="*/ 341 h 344"/>
                <a:gd name="T50" fmla="*/ 172 w 344"/>
                <a:gd name="T51" fmla="*/ 344 h 344"/>
                <a:gd name="T52" fmla="*/ 154 w 344"/>
                <a:gd name="T53" fmla="*/ 344 h 344"/>
                <a:gd name="T54" fmla="*/ 121 w 344"/>
                <a:gd name="T55" fmla="*/ 338 h 344"/>
                <a:gd name="T56" fmla="*/ 91 w 344"/>
                <a:gd name="T57" fmla="*/ 323 h 344"/>
                <a:gd name="T58" fmla="*/ 64 w 344"/>
                <a:gd name="T59" fmla="*/ 306 h 344"/>
                <a:gd name="T60" fmla="*/ 40 w 344"/>
                <a:gd name="T61" fmla="*/ 282 h 344"/>
                <a:gd name="T62" fmla="*/ 21 w 344"/>
                <a:gd name="T63" fmla="*/ 255 h 344"/>
                <a:gd name="T64" fmla="*/ 8 w 344"/>
                <a:gd name="T65" fmla="*/ 225 h 344"/>
                <a:gd name="T66" fmla="*/ 1 w 344"/>
                <a:gd name="T67" fmla="*/ 190 h 344"/>
                <a:gd name="T68" fmla="*/ 0 w 344"/>
                <a:gd name="T69" fmla="*/ 172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44" h="344">
                  <a:moveTo>
                    <a:pt x="0" y="172"/>
                  </a:moveTo>
                  <a:lnTo>
                    <a:pt x="0" y="172"/>
                  </a:lnTo>
                  <a:lnTo>
                    <a:pt x="1" y="154"/>
                  </a:lnTo>
                  <a:lnTo>
                    <a:pt x="3" y="138"/>
                  </a:lnTo>
                  <a:lnTo>
                    <a:pt x="8" y="121"/>
                  </a:lnTo>
                  <a:lnTo>
                    <a:pt x="14" y="105"/>
                  </a:lnTo>
                  <a:lnTo>
                    <a:pt x="21" y="91"/>
                  </a:lnTo>
                  <a:lnTo>
                    <a:pt x="30" y="76"/>
                  </a:lnTo>
                  <a:lnTo>
                    <a:pt x="40" y="64"/>
                  </a:lnTo>
                  <a:lnTo>
                    <a:pt x="51" y="51"/>
                  </a:lnTo>
                  <a:lnTo>
                    <a:pt x="64" y="40"/>
                  </a:lnTo>
                  <a:lnTo>
                    <a:pt x="76" y="30"/>
                  </a:lnTo>
                  <a:lnTo>
                    <a:pt x="91" y="21"/>
                  </a:lnTo>
                  <a:lnTo>
                    <a:pt x="105" y="14"/>
                  </a:lnTo>
                  <a:lnTo>
                    <a:pt x="121" y="8"/>
                  </a:lnTo>
                  <a:lnTo>
                    <a:pt x="137" y="5"/>
                  </a:lnTo>
                  <a:lnTo>
                    <a:pt x="154" y="1"/>
                  </a:lnTo>
                  <a:lnTo>
                    <a:pt x="172" y="0"/>
                  </a:lnTo>
                  <a:lnTo>
                    <a:pt x="172" y="0"/>
                  </a:lnTo>
                  <a:lnTo>
                    <a:pt x="190" y="1"/>
                  </a:lnTo>
                  <a:lnTo>
                    <a:pt x="207" y="5"/>
                  </a:lnTo>
                  <a:lnTo>
                    <a:pt x="223" y="8"/>
                  </a:lnTo>
                  <a:lnTo>
                    <a:pt x="239" y="14"/>
                  </a:lnTo>
                  <a:lnTo>
                    <a:pt x="255" y="21"/>
                  </a:lnTo>
                  <a:lnTo>
                    <a:pt x="269" y="30"/>
                  </a:lnTo>
                  <a:lnTo>
                    <a:pt x="282" y="40"/>
                  </a:lnTo>
                  <a:lnTo>
                    <a:pt x="295" y="51"/>
                  </a:lnTo>
                  <a:lnTo>
                    <a:pt x="304" y="64"/>
                  </a:lnTo>
                  <a:lnTo>
                    <a:pt x="316" y="76"/>
                  </a:lnTo>
                  <a:lnTo>
                    <a:pt x="323" y="91"/>
                  </a:lnTo>
                  <a:lnTo>
                    <a:pt x="331" y="105"/>
                  </a:lnTo>
                  <a:lnTo>
                    <a:pt x="336" y="121"/>
                  </a:lnTo>
                  <a:lnTo>
                    <a:pt x="341" y="138"/>
                  </a:lnTo>
                  <a:lnTo>
                    <a:pt x="344" y="154"/>
                  </a:lnTo>
                  <a:lnTo>
                    <a:pt x="344" y="172"/>
                  </a:lnTo>
                  <a:lnTo>
                    <a:pt x="344" y="172"/>
                  </a:lnTo>
                  <a:lnTo>
                    <a:pt x="344" y="190"/>
                  </a:lnTo>
                  <a:lnTo>
                    <a:pt x="341" y="207"/>
                  </a:lnTo>
                  <a:lnTo>
                    <a:pt x="336" y="225"/>
                  </a:lnTo>
                  <a:lnTo>
                    <a:pt x="331" y="239"/>
                  </a:lnTo>
                  <a:lnTo>
                    <a:pt x="323" y="255"/>
                  </a:lnTo>
                  <a:lnTo>
                    <a:pt x="316" y="269"/>
                  </a:lnTo>
                  <a:lnTo>
                    <a:pt x="304" y="282"/>
                  </a:lnTo>
                  <a:lnTo>
                    <a:pt x="295" y="295"/>
                  </a:lnTo>
                  <a:lnTo>
                    <a:pt x="282" y="306"/>
                  </a:lnTo>
                  <a:lnTo>
                    <a:pt x="269" y="315"/>
                  </a:lnTo>
                  <a:lnTo>
                    <a:pt x="255" y="323"/>
                  </a:lnTo>
                  <a:lnTo>
                    <a:pt x="239" y="331"/>
                  </a:lnTo>
                  <a:lnTo>
                    <a:pt x="223" y="338"/>
                  </a:lnTo>
                  <a:lnTo>
                    <a:pt x="207" y="341"/>
                  </a:lnTo>
                  <a:lnTo>
                    <a:pt x="190" y="344"/>
                  </a:lnTo>
                  <a:lnTo>
                    <a:pt x="172" y="344"/>
                  </a:lnTo>
                  <a:lnTo>
                    <a:pt x="172" y="344"/>
                  </a:lnTo>
                  <a:lnTo>
                    <a:pt x="154" y="344"/>
                  </a:lnTo>
                  <a:lnTo>
                    <a:pt x="137" y="341"/>
                  </a:lnTo>
                  <a:lnTo>
                    <a:pt x="121" y="338"/>
                  </a:lnTo>
                  <a:lnTo>
                    <a:pt x="105" y="331"/>
                  </a:lnTo>
                  <a:lnTo>
                    <a:pt x="91" y="323"/>
                  </a:lnTo>
                  <a:lnTo>
                    <a:pt x="76" y="315"/>
                  </a:lnTo>
                  <a:lnTo>
                    <a:pt x="64" y="306"/>
                  </a:lnTo>
                  <a:lnTo>
                    <a:pt x="51" y="295"/>
                  </a:lnTo>
                  <a:lnTo>
                    <a:pt x="40" y="282"/>
                  </a:lnTo>
                  <a:lnTo>
                    <a:pt x="30" y="269"/>
                  </a:lnTo>
                  <a:lnTo>
                    <a:pt x="21" y="255"/>
                  </a:lnTo>
                  <a:lnTo>
                    <a:pt x="14" y="239"/>
                  </a:lnTo>
                  <a:lnTo>
                    <a:pt x="8" y="225"/>
                  </a:lnTo>
                  <a:lnTo>
                    <a:pt x="3" y="207"/>
                  </a:lnTo>
                  <a:lnTo>
                    <a:pt x="1" y="190"/>
                  </a:lnTo>
                  <a:lnTo>
                    <a:pt x="0" y="172"/>
                  </a:lnTo>
                  <a:lnTo>
                    <a:pt x="0" y="1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1" name="Group 4">
            <a:extLst>
              <a:ext uri="{FF2B5EF4-FFF2-40B4-BE49-F238E27FC236}">
                <a16:creationId xmlns:a16="http://schemas.microsoft.com/office/drawing/2014/main" id="{840FF71F-5505-4336-99CA-A072B939D36D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9290538" y="4044118"/>
            <a:ext cx="294989" cy="632119"/>
            <a:chOff x="598" y="1936"/>
            <a:chExt cx="287" cy="615"/>
          </a:xfrm>
          <a:solidFill>
            <a:schemeClr val="accent6">
              <a:lumMod val="50000"/>
            </a:schemeClr>
          </a:solidFill>
        </p:grpSpPr>
        <p:sp>
          <p:nvSpPr>
            <p:cNvPr id="42" name="Freeform 6">
              <a:extLst>
                <a:ext uri="{FF2B5EF4-FFF2-40B4-BE49-F238E27FC236}">
                  <a16:creationId xmlns:a16="http://schemas.microsoft.com/office/drawing/2014/main" id="{841CF2D9-E029-44C1-8C6C-158B05C0EFD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8" y="2158"/>
              <a:ext cx="287" cy="393"/>
            </a:xfrm>
            <a:custGeom>
              <a:avLst/>
              <a:gdLst>
                <a:gd name="T0" fmla="*/ 145 w 572"/>
                <a:gd name="T1" fmla="*/ 788 h 788"/>
                <a:gd name="T2" fmla="*/ 130 w 572"/>
                <a:gd name="T3" fmla="*/ 786 h 788"/>
                <a:gd name="T4" fmla="*/ 102 w 572"/>
                <a:gd name="T5" fmla="*/ 780 h 788"/>
                <a:gd name="T6" fmla="*/ 76 w 572"/>
                <a:gd name="T7" fmla="*/ 769 h 788"/>
                <a:gd name="T8" fmla="*/ 52 w 572"/>
                <a:gd name="T9" fmla="*/ 754 h 788"/>
                <a:gd name="T10" fmla="*/ 33 w 572"/>
                <a:gd name="T11" fmla="*/ 734 h 788"/>
                <a:gd name="T12" fmla="*/ 17 w 572"/>
                <a:gd name="T13" fmla="*/ 711 h 788"/>
                <a:gd name="T14" fmla="*/ 6 w 572"/>
                <a:gd name="T15" fmla="*/ 684 h 788"/>
                <a:gd name="T16" fmla="*/ 0 w 572"/>
                <a:gd name="T17" fmla="*/ 655 h 788"/>
                <a:gd name="T18" fmla="*/ 0 w 572"/>
                <a:gd name="T19" fmla="*/ 145 h 788"/>
                <a:gd name="T20" fmla="*/ 0 w 572"/>
                <a:gd name="T21" fmla="*/ 131 h 788"/>
                <a:gd name="T22" fmla="*/ 6 w 572"/>
                <a:gd name="T23" fmla="*/ 102 h 788"/>
                <a:gd name="T24" fmla="*/ 17 w 572"/>
                <a:gd name="T25" fmla="*/ 77 h 788"/>
                <a:gd name="T26" fmla="*/ 33 w 572"/>
                <a:gd name="T27" fmla="*/ 53 h 788"/>
                <a:gd name="T28" fmla="*/ 52 w 572"/>
                <a:gd name="T29" fmla="*/ 34 h 788"/>
                <a:gd name="T30" fmla="*/ 76 w 572"/>
                <a:gd name="T31" fmla="*/ 18 h 788"/>
                <a:gd name="T32" fmla="*/ 102 w 572"/>
                <a:gd name="T33" fmla="*/ 6 h 788"/>
                <a:gd name="T34" fmla="*/ 130 w 572"/>
                <a:gd name="T35" fmla="*/ 2 h 788"/>
                <a:gd name="T36" fmla="*/ 425 w 572"/>
                <a:gd name="T37" fmla="*/ 0 h 788"/>
                <a:gd name="T38" fmla="*/ 441 w 572"/>
                <a:gd name="T39" fmla="*/ 2 h 788"/>
                <a:gd name="T40" fmla="*/ 468 w 572"/>
                <a:gd name="T41" fmla="*/ 6 h 788"/>
                <a:gd name="T42" fmla="*/ 495 w 572"/>
                <a:gd name="T43" fmla="*/ 18 h 788"/>
                <a:gd name="T44" fmla="*/ 518 w 572"/>
                <a:gd name="T45" fmla="*/ 34 h 788"/>
                <a:gd name="T46" fmla="*/ 539 w 572"/>
                <a:gd name="T47" fmla="*/ 53 h 788"/>
                <a:gd name="T48" fmla="*/ 553 w 572"/>
                <a:gd name="T49" fmla="*/ 77 h 788"/>
                <a:gd name="T50" fmla="*/ 564 w 572"/>
                <a:gd name="T51" fmla="*/ 102 h 788"/>
                <a:gd name="T52" fmla="*/ 570 w 572"/>
                <a:gd name="T53" fmla="*/ 131 h 788"/>
                <a:gd name="T54" fmla="*/ 572 w 572"/>
                <a:gd name="T55" fmla="*/ 641 h 788"/>
                <a:gd name="T56" fmla="*/ 570 w 572"/>
                <a:gd name="T57" fmla="*/ 655 h 788"/>
                <a:gd name="T58" fmla="*/ 564 w 572"/>
                <a:gd name="T59" fmla="*/ 684 h 788"/>
                <a:gd name="T60" fmla="*/ 553 w 572"/>
                <a:gd name="T61" fmla="*/ 711 h 788"/>
                <a:gd name="T62" fmla="*/ 539 w 572"/>
                <a:gd name="T63" fmla="*/ 734 h 788"/>
                <a:gd name="T64" fmla="*/ 518 w 572"/>
                <a:gd name="T65" fmla="*/ 754 h 788"/>
                <a:gd name="T66" fmla="*/ 495 w 572"/>
                <a:gd name="T67" fmla="*/ 769 h 788"/>
                <a:gd name="T68" fmla="*/ 468 w 572"/>
                <a:gd name="T69" fmla="*/ 780 h 788"/>
                <a:gd name="T70" fmla="*/ 441 w 572"/>
                <a:gd name="T71" fmla="*/ 786 h 788"/>
                <a:gd name="T72" fmla="*/ 425 w 572"/>
                <a:gd name="T73" fmla="*/ 788 h 7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72" h="788">
                  <a:moveTo>
                    <a:pt x="425" y="788"/>
                  </a:moveTo>
                  <a:lnTo>
                    <a:pt x="145" y="788"/>
                  </a:lnTo>
                  <a:lnTo>
                    <a:pt x="145" y="788"/>
                  </a:lnTo>
                  <a:lnTo>
                    <a:pt x="130" y="786"/>
                  </a:lnTo>
                  <a:lnTo>
                    <a:pt x="116" y="785"/>
                  </a:lnTo>
                  <a:lnTo>
                    <a:pt x="102" y="780"/>
                  </a:lnTo>
                  <a:lnTo>
                    <a:pt x="89" y="775"/>
                  </a:lnTo>
                  <a:lnTo>
                    <a:pt x="76" y="769"/>
                  </a:lnTo>
                  <a:lnTo>
                    <a:pt x="63" y="762"/>
                  </a:lnTo>
                  <a:lnTo>
                    <a:pt x="52" y="754"/>
                  </a:lnTo>
                  <a:lnTo>
                    <a:pt x="43" y="745"/>
                  </a:lnTo>
                  <a:lnTo>
                    <a:pt x="33" y="734"/>
                  </a:lnTo>
                  <a:lnTo>
                    <a:pt x="24" y="722"/>
                  </a:lnTo>
                  <a:lnTo>
                    <a:pt x="17" y="711"/>
                  </a:lnTo>
                  <a:lnTo>
                    <a:pt x="11" y="698"/>
                  </a:lnTo>
                  <a:lnTo>
                    <a:pt x="6" y="684"/>
                  </a:lnTo>
                  <a:lnTo>
                    <a:pt x="3" y="671"/>
                  </a:lnTo>
                  <a:lnTo>
                    <a:pt x="0" y="655"/>
                  </a:lnTo>
                  <a:lnTo>
                    <a:pt x="0" y="641"/>
                  </a:lnTo>
                  <a:lnTo>
                    <a:pt x="0" y="145"/>
                  </a:lnTo>
                  <a:lnTo>
                    <a:pt x="0" y="145"/>
                  </a:lnTo>
                  <a:lnTo>
                    <a:pt x="0" y="131"/>
                  </a:lnTo>
                  <a:lnTo>
                    <a:pt x="3" y="116"/>
                  </a:lnTo>
                  <a:lnTo>
                    <a:pt x="6" y="102"/>
                  </a:lnTo>
                  <a:lnTo>
                    <a:pt x="11" y="89"/>
                  </a:lnTo>
                  <a:lnTo>
                    <a:pt x="17" y="77"/>
                  </a:lnTo>
                  <a:lnTo>
                    <a:pt x="24" y="64"/>
                  </a:lnTo>
                  <a:lnTo>
                    <a:pt x="33" y="53"/>
                  </a:lnTo>
                  <a:lnTo>
                    <a:pt x="43" y="43"/>
                  </a:lnTo>
                  <a:lnTo>
                    <a:pt x="52" y="34"/>
                  </a:lnTo>
                  <a:lnTo>
                    <a:pt x="63" y="26"/>
                  </a:lnTo>
                  <a:lnTo>
                    <a:pt x="76" y="18"/>
                  </a:lnTo>
                  <a:lnTo>
                    <a:pt x="89" y="11"/>
                  </a:lnTo>
                  <a:lnTo>
                    <a:pt x="102" y="6"/>
                  </a:lnTo>
                  <a:lnTo>
                    <a:pt x="116" y="3"/>
                  </a:lnTo>
                  <a:lnTo>
                    <a:pt x="130" y="2"/>
                  </a:lnTo>
                  <a:lnTo>
                    <a:pt x="145" y="0"/>
                  </a:lnTo>
                  <a:lnTo>
                    <a:pt x="425" y="0"/>
                  </a:lnTo>
                  <a:lnTo>
                    <a:pt x="425" y="0"/>
                  </a:lnTo>
                  <a:lnTo>
                    <a:pt x="441" y="2"/>
                  </a:lnTo>
                  <a:lnTo>
                    <a:pt x="456" y="3"/>
                  </a:lnTo>
                  <a:lnTo>
                    <a:pt x="468" y="6"/>
                  </a:lnTo>
                  <a:lnTo>
                    <a:pt x="483" y="11"/>
                  </a:lnTo>
                  <a:lnTo>
                    <a:pt x="495" y="18"/>
                  </a:lnTo>
                  <a:lnTo>
                    <a:pt x="507" y="26"/>
                  </a:lnTo>
                  <a:lnTo>
                    <a:pt x="518" y="34"/>
                  </a:lnTo>
                  <a:lnTo>
                    <a:pt x="529" y="43"/>
                  </a:lnTo>
                  <a:lnTo>
                    <a:pt x="539" y="53"/>
                  </a:lnTo>
                  <a:lnTo>
                    <a:pt x="546" y="64"/>
                  </a:lnTo>
                  <a:lnTo>
                    <a:pt x="553" y="77"/>
                  </a:lnTo>
                  <a:lnTo>
                    <a:pt x="559" y="89"/>
                  </a:lnTo>
                  <a:lnTo>
                    <a:pt x="564" y="102"/>
                  </a:lnTo>
                  <a:lnTo>
                    <a:pt x="569" y="116"/>
                  </a:lnTo>
                  <a:lnTo>
                    <a:pt x="570" y="131"/>
                  </a:lnTo>
                  <a:lnTo>
                    <a:pt x="572" y="145"/>
                  </a:lnTo>
                  <a:lnTo>
                    <a:pt x="572" y="641"/>
                  </a:lnTo>
                  <a:lnTo>
                    <a:pt x="572" y="641"/>
                  </a:lnTo>
                  <a:lnTo>
                    <a:pt x="570" y="655"/>
                  </a:lnTo>
                  <a:lnTo>
                    <a:pt x="569" y="671"/>
                  </a:lnTo>
                  <a:lnTo>
                    <a:pt x="564" y="684"/>
                  </a:lnTo>
                  <a:lnTo>
                    <a:pt x="559" y="698"/>
                  </a:lnTo>
                  <a:lnTo>
                    <a:pt x="553" y="711"/>
                  </a:lnTo>
                  <a:lnTo>
                    <a:pt x="546" y="722"/>
                  </a:lnTo>
                  <a:lnTo>
                    <a:pt x="539" y="734"/>
                  </a:lnTo>
                  <a:lnTo>
                    <a:pt x="529" y="745"/>
                  </a:lnTo>
                  <a:lnTo>
                    <a:pt x="518" y="754"/>
                  </a:lnTo>
                  <a:lnTo>
                    <a:pt x="507" y="762"/>
                  </a:lnTo>
                  <a:lnTo>
                    <a:pt x="495" y="769"/>
                  </a:lnTo>
                  <a:lnTo>
                    <a:pt x="483" y="775"/>
                  </a:lnTo>
                  <a:lnTo>
                    <a:pt x="468" y="780"/>
                  </a:lnTo>
                  <a:lnTo>
                    <a:pt x="456" y="785"/>
                  </a:lnTo>
                  <a:lnTo>
                    <a:pt x="441" y="786"/>
                  </a:lnTo>
                  <a:lnTo>
                    <a:pt x="425" y="788"/>
                  </a:lnTo>
                  <a:lnTo>
                    <a:pt x="425" y="78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7">
              <a:extLst>
                <a:ext uri="{FF2B5EF4-FFF2-40B4-BE49-F238E27FC236}">
                  <a16:creationId xmlns:a16="http://schemas.microsoft.com/office/drawing/2014/main" id="{DD3B3A9F-0ACB-4A4A-B09E-70614F7A1B9B}"/>
                </a:ext>
              </a:extLst>
            </p:cNvPr>
            <p:cNvSpPr>
              <a:spLocks/>
            </p:cNvSpPr>
            <p:nvPr/>
          </p:nvSpPr>
          <p:spPr bwMode="auto">
            <a:xfrm>
              <a:off x="655" y="1936"/>
              <a:ext cx="172" cy="172"/>
            </a:xfrm>
            <a:custGeom>
              <a:avLst/>
              <a:gdLst>
                <a:gd name="T0" fmla="*/ 0 w 344"/>
                <a:gd name="T1" fmla="*/ 172 h 344"/>
                <a:gd name="T2" fmla="*/ 3 w 344"/>
                <a:gd name="T3" fmla="*/ 138 h 344"/>
                <a:gd name="T4" fmla="*/ 14 w 344"/>
                <a:gd name="T5" fmla="*/ 105 h 344"/>
                <a:gd name="T6" fmla="*/ 30 w 344"/>
                <a:gd name="T7" fmla="*/ 76 h 344"/>
                <a:gd name="T8" fmla="*/ 51 w 344"/>
                <a:gd name="T9" fmla="*/ 51 h 344"/>
                <a:gd name="T10" fmla="*/ 76 w 344"/>
                <a:gd name="T11" fmla="*/ 30 h 344"/>
                <a:gd name="T12" fmla="*/ 105 w 344"/>
                <a:gd name="T13" fmla="*/ 14 h 344"/>
                <a:gd name="T14" fmla="*/ 137 w 344"/>
                <a:gd name="T15" fmla="*/ 5 h 344"/>
                <a:gd name="T16" fmla="*/ 172 w 344"/>
                <a:gd name="T17" fmla="*/ 0 h 344"/>
                <a:gd name="T18" fmla="*/ 190 w 344"/>
                <a:gd name="T19" fmla="*/ 1 h 344"/>
                <a:gd name="T20" fmla="*/ 223 w 344"/>
                <a:gd name="T21" fmla="*/ 8 h 344"/>
                <a:gd name="T22" fmla="*/ 255 w 344"/>
                <a:gd name="T23" fmla="*/ 21 h 344"/>
                <a:gd name="T24" fmla="*/ 282 w 344"/>
                <a:gd name="T25" fmla="*/ 40 h 344"/>
                <a:gd name="T26" fmla="*/ 304 w 344"/>
                <a:gd name="T27" fmla="*/ 64 h 344"/>
                <a:gd name="T28" fmla="*/ 323 w 344"/>
                <a:gd name="T29" fmla="*/ 91 h 344"/>
                <a:gd name="T30" fmla="*/ 336 w 344"/>
                <a:gd name="T31" fmla="*/ 121 h 344"/>
                <a:gd name="T32" fmla="*/ 344 w 344"/>
                <a:gd name="T33" fmla="*/ 154 h 344"/>
                <a:gd name="T34" fmla="*/ 344 w 344"/>
                <a:gd name="T35" fmla="*/ 172 h 344"/>
                <a:gd name="T36" fmla="*/ 341 w 344"/>
                <a:gd name="T37" fmla="*/ 207 h 344"/>
                <a:gd name="T38" fmla="*/ 331 w 344"/>
                <a:gd name="T39" fmla="*/ 239 h 344"/>
                <a:gd name="T40" fmla="*/ 316 w 344"/>
                <a:gd name="T41" fmla="*/ 269 h 344"/>
                <a:gd name="T42" fmla="*/ 295 w 344"/>
                <a:gd name="T43" fmla="*/ 295 h 344"/>
                <a:gd name="T44" fmla="*/ 269 w 344"/>
                <a:gd name="T45" fmla="*/ 315 h 344"/>
                <a:gd name="T46" fmla="*/ 239 w 344"/>
                <a:gd name="T47" fmla="*/ 331 h 344"/>
                <a:gd name="T48" fmla="*/ 207 w 344"/>
                <a:gd name="T49" fmla="*/ 341 h 344"/>
                <a:gd name="T50" fmla="*/ 172 w 344"/>
                <a:gd name="T51" fmla="*/ 344 h 344"/>
                <a:gd name="T52" fmla="*/ 154 w 344"/>
                <a:gd name="T53" fmla="*/ 344 h 344"/>
                <a:gd name="T54" fmla="*/ 121 w 344"/>
                <a:gd name="T55" fmla="*/ 338 h 344"/>
                <a:gd name="T56" fmla="*/ 91 w 344"/>
                <a:gd name="T57" fmla="*/ 323 h 344"/>
                <a:gd name="T58" fmla="*/ 64 w 344"/>
                <a:gd name="T59" fmla="*/ 306 h 344"/>
                <a:gd name="T60" fmla="*/ 40 w 344"/>
                <a:gd name="T61" fmla="*/ 282 h 344"/>
                <a:gd name="T62" fmla="*/ 21 w 344"/>
                <a:gd name="T63" fmla="*/ 255 h 344"/>
                <a:gd name="T64" fmla="*/ 8 w 344"/>
                <a:gd name="T65" fmla="*/ 225 h 344"/>
                <a:gd name="T66" fmla="*/ 1 w 344"/>
                <a:gd name="T67" fmla="*/ 190 h 344"/>
                <a:gd name="T68" fmla="*/ 0 w 344"/>
                <a:gd name="T69" fmla="*/ 172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44" h="344">
                  <a:moveTo>
                    <a:pt x="0" y="172"/>
                  </a:moveTo>
                  <a:lnTo>
                    <a:pt x="0" y="172"/>
                  </a:lnTo>
                  <a:lnTo>
                    <a:pt x="1" y="154"/>
                  </a:lnTo>
                  <a:lnTo>
                    <a:pt x="3" y="138"/>
                  </a:lnTo>
                  <a:lnTo>
                    <a:pt x="8" y="121"/>
                  </a:lnTo>
                  <a:lnTo>
                    <a:pt x="14" y="105"/>
                  </a:lnTo>
                  <a:lnTo>
                    <a:pt x="21" y="91"/>
                  </a:lnTo>
                  <a:lnTo>
                    <a:pt x="30" y="76"/>
                  </a:lnTo>
                  <a:lnTo>
                    <a:pt x="40" y="64"/>
                  </a:lnTo>
                  <a:lnTo>
                    <a:pt x="51" y="51"/>
                  </a:lnTo>
                  <a:lnTo>
                    <a:pt x="64" y="40"/>
                  </a:lnTo>
                  <a:lnTo>
                    <a:pt x="76" y="30"/>
                  </a:lnTo>
                  <a:lnTo>
                    <a:pt x="91" y="21"/>
                  </a:lnTo>
                  <a:lnTo>
                    <a:pt x="105" y="14"/>
                  </a:lnTo>
                  <a:lnTo>
                    <a:pt x="121" y="8"/>
                  </a:lnTo>
                  <a:lnTo>
                    <a:pt x="137" y="5"/>
                  </a:lnTo>
                  <a:lnTo>
                    <a:pt x="154" y="1"/>
                  </a:lnTo>
                  <a:lnTo>
                    <a:pt x="172" y="0"/>
                  </a:lnTo>
                  <a:lnTo>
                    <a:pt x="172" y="0"/>
                  </a:lnTo>
                  <a:lnTo>
                    <a:pt x="190" y="1"/>
                  </a:lnTo>
                  <a:lnTo>
                    <a:pt x="207" y="5"/>
                  </a:lnTo>
                  <a:lnTo>
                    <a:pt x="223" y="8"/>
                  </a:lnTo>
                  <a:lnTo>
                    <a:pt x="239" y="14"/>
                  </a:lnTo>
                  <a:lnTo>
                    <a:pt x="255" y="21"/>
                  </a:lnTo>
                  <a:lnTo>
                    <a:pt x="269" y="30"/>
                  </a:lnTo>
                  <a:lnTo>
                    <a:pt x="282" y="40"/>
                  </a:lnTo>
                  <a:lnTo>
                    <a:pt x="295" y="51"/>
                  </a:lnTo>
                  <a:lnTo>
                    <a:pt x="304" y="64"/>
                  </a:lnTo>
                  <a:lnTo>
                    <a:pt x="316" y="76"/>
                  </a:lnTo>
                  <a:lnTo>
                    <a:pt x="323" y="91"/>
                  </a:lnTo>
                  <a:lnTo>
                    <a:pt x="331" y="105"/>
                  </a:lnTo>
                  <a:lnTo>
                    <a:pt x="336" y="121"/>
                  </a:lnTo>
                  <a:lnTo>
                    <a:pt x="341" y="138"/>
                  </a:lnTo>
                  <a:lnTo>
                    <a:pt x="344" y="154"/>
                  </a:lnTo>
                  <a:lnTo>
                    <a:pt x="344" y="172"/>
                  </a:lnTo>
                  <a:lnTo>
                    <a:pt x="344" y="172"/>
                  </a:lnTo>
                  <a:lnTo>
                    <a:pt x="344" y="190"/>
                  </a:lnTo>
                  <a:lnTo>
                    <a:pt x="341" y="207"/>
                  </a:lnTo>
                  <a:lnTo>
                    <a:pt x="336" y="225"/>
                  </a:lnTo>
                  <a:lnTo>
                    <a:pt x="331" y="239"/>
                  </a:lnTo>
                  <a:lnTo>
                    <a:pt x="323" y="255"/>
                  </a:lnTo>
                  <a:lnTo>
                    <a:pt x="316" y="269"/>
                  </a:lnTo>
                  <a:lnTo>
                    <a:pt x="304" y="282"/>
                  </a:lnTo>
                  <a:lnTo>
                    <a:pt x="295" y="295"/>
                  </a:lnTo>
                  <a:lnTo>
                    <a:pt x="282" y="306"/>
                  </a:lnTo>
                  <a:lnTo>
                    <a:pt x="269" y="315"/>
                  </a:lnTo>
                  <a:lnTo>
                    <a:pt x="255" y="323"/>
                  </a:lnTo>
                  <a:lnTo>
                    <a:pt x="239" y="331"/>
                  </a:lnTo>
                  <a:lnTo>
                    <a:pt x="223" y="338"/>
                  </a:lnTo>
                  <a:lnTo>
                    <a:pt x="207" y="341"/>
                  </a:lnTo>
                  <a:lnTo>
                    <a:pt x="190" y="344"/>
                  </a:lnTo>
                  <a:lnTo>
                    <a:pt x="172" y="344"/>
                  </a:lnTo>
                  <a:lnTo>
                    <a:pt x="172" y="344"/>
                  </a:lnTo>
                  <a:lnTo>
                    <a:pt x="154" y="344"/>
                  </a:lnTo>
                  <a:lnTo>
                    <a:pt x="137" y="341"/>
                  </a:lnTo>
                  <a:lnTo>
                    <a:pt x="121" y="338"/>
                  </a:lnTo>
                  <a:lnTo>
                    <a:pt x="105" y="331"/>
                  </a:lnTo>
                  <a:lnTo>
                    <a:pt x="91" y="323"/>
                  </a:lnTo>
                  <a:lnTo>
                    <a:pt x="76" y="315"/>
                  </a:lnTo>
                  <a:lnTo>
                    <a:pt x="64" y="306"/>
                  </a:lnTo>
                  <a:lnTo>
                    <a:pt x="51" y="295"/>
                  </a:lnTo>
                  <a:lnTo>
                    <a:pt x="40" y="282"/>
                  </a:lnTo>
                  <a:lnTo>
                    <a:pt x="30" y="269"/>
                  </a:lnTo>
                  <a:lnTo>
                    <a:pt x="21" y="255"/>
                  </a:lnTo>
                  <a:lnTo>
                    <a:pt x="14" y="239"/>
                  </a:lnTo>
                  <a:lnTo>
                    <a:pt x="8" y="225"/>
                  </a:lnTo>
                  <a:lnTo>
                    <a:pt x="3" y="207"/>
                  </a:lnTo>
                  <a:lnTo>
                    <a:pt x="1" y="190"/>
                  </a:lnTo>
                  <a:lnTo>
                    <a:pt x="0" y="172"/>
                  </a:lnTo>
                  <a:lnTo>
                    <a:pt x="0" y="1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44" name="Oval 43">
            <a:extLst>
              <a:ext uri="{FF2B5EF4-FFF2-40B4-BE49-F238E27FC236}">
                <a16:creationId xmlns:a16="http://schemas.microsoft.com/office/drawing/2014/main" id="{E538A623-3659-458B-BFE1-39D4A914A222}"/>
              </a:ext>
            </a:extLst>
          </p:cNvPr>
          <p:cNvSpPr/>
          <p:nvPr/>
        </p:nvSpPr>
        <p:spPr>
          <a:xfrm>
            <a:off x="7832713" y="2639520"/>
            <a:ext cx="972695" cy="990662"/>
          </a:xfrm>
          <a:prstGeom prst="ellipse">
            <a:avLst/>
          </a:prstGeom>
          <a:solidFill>
            <a:schemeClr val="tx2">
              <a:lumMod val="75000"/>
              <a:alpha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b="1" dirty="0"/>
              <a:t>$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4BB972FC-A3CA-4C5C-8272-53A4162C8429}"/>
              </a:ext>
            </a:extLst>
          </p:cNvPr>
          <p:cNvSpPr/>
          <p:nvPr/>
        </p:nvSpPr>
        <p:spPr>
          <a:xfrm>
            <a:off x="7337699" y="3146063"/>
            <a:ext cx="682886" cy="696507"/>
          </a:xfrm>
          <a:prstGeom prst="ellipse">
            <a:avLst/>
          </a:prstGeom>
          <a:solidFill>
            <a:schemeClr val="tx2">
              <a:lumMod val="75000"/>
              <a:alpha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/>
              <a:t>$</a:t>
            </a: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47387CF2-44E7-4807-A4BF-362DE0CEC505}"/>
              </a:ext>
            </a:extLst>
          </p:cNvPr>
          <p:cNvSpPr/>
          <p:nvPr/>
        </p:nvSpPr>
        <p:spPr>
          <a:xfrm>
            <a:off x="8584706" y="3099111"/>
            <a:ext cx="672071" cy="700532"/>
          </a:xfrm>
          <a:prstGeom prst="ellipse">
            <a:avLst/>
          </a:prstGeom>
          <a:solidFill>
            <a:schemeClr val="tx2">
              <a:lumMod val="75000"/>
              <a:alpha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/>
              <a:t>$</a:t>
            </a: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E8F7856D-3A90-4937-958E-7035C808AF4D}"/>
              </a:ext>
            </a:extLst>
          </p:cNvPr>
          <p:cNvSpPr/>
          <p:nvPr/>
        </p:nvSpPr>
        <p:spPr>
          <a:xfrm>
            <a:off x="9126981" y="3437273"/>
            <a:ext cx="548077" cy="482699"/>
          </a:xfrm>
          <a:prstGeom prst="ellipse">
            <a:avLst/>
          </a:prstGeom>
          <a:solidFill>
            <a:schemeClr val="tx2">
              <a:lumMod val="75000"/>
              <a:alpha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$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DB224034-B37A-47CD-AA5C-E6758D3E35F6}"/>
              </a:ext>
            </a:extLst>
          </p:cNvPr>
          <p:cNvSpPr/>
          <p:nvPr/>
        </p:nvSpPr>
        <p:spPr>
          <a:xfrm>
            <a:off x="6963063" y="3476220"/>
            <a:ext cx="548077" cy="482699"/>
          </a:xfrm>
          <a:prstGeom prst="ellipse">
            <a:avLst/>
          </a:prstGeom>
          <a:solidFill>
            <a:schemeClr val="tx2">
              <a:lumMod val="75000"/>
              <a:alpha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$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5992195-44F2-425C-968B-489E2EBA2B65}"/>
              </a:ext>
            </a:extLst>
          </p:cNvPr>
          <p:cNvSpPr/>
          <p:nvPr/>
        </p:nvSpPr>
        <p:spPr>
          <a:xfrm>
            <a:off x="7946785" y="4542977"/>
            <a:ext cx="812679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0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?</a:t>
            </a:r>
          </a:p>
        </p:txBody>
      </p:sp>
      <p:pic>
        <p:nvPicPr>
          <p:cNvPr id="49" name="Picture 2">
            <a:extLst>
              <a:ext uri="{FF2B5EF4-FFF2-40B4-BE49-F238E27FC236}">
                <a16:creationId xmlns:a16="http://schemas.microsoft.com/office/drawing/2014/main" id="{259F15E4-45D0-4454-93F2-B8317AE1F3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6777" y="245217"/>
            <a:ext cx="2702924" cy="2432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06863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81D0285A-BAD9-4745-9136-2CF8DC742A66}"/>
              </a:ext>
            </a:extLst>
          </p:cNvPr>
          <p:cNvSpPr/>
          <p:nvPr/>
        </p:nvSpPr>
        <p:spPr>
          <a:xfrm>
            <a:off x="260519" y="1366659"/>
            <a:ext cx="3896515" cy="5238816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14BE6E71-12BB-423E-8881-32956D2C57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409" y="61462"/>
            <a:ext cx="11759182" cy="1200328"/>
          </a:xfr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Q: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 some regions generate more?</a:t>
            </a:r>
            <a:endParaRPr lang="en-US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0BE6A5B7-55FA-4F8F-8592-CBF3D718023F}"/>
              </a:ext>
            </a:extLst>
          </p:cNvPr>
          <p:cNvSpPr>
            <a:spLocks noGrp="1"/>
          </p:cNvSpPr>
          <p:nvPr>
            <p:ph type="subTitle" idx="20"/>
          </p:nvPr>
        </p:nvSpPr>
        <p:spPr/>
        <p:txBody>
          <a:bodyPr/>
          <a:lstStyle/>
          <a:p>
            <a:r>
              <a:rPr lang="en-US" dirty="0"/>
              <a:t>Add time and number of servings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1193A06-847B-48C1-976C-A85D52D61AEF}"/>
              </a:ext>
            </a:extLst>
          </p:cNvPr>
          <p:cNvSpPr txBox="1"/>
          <p:nvPr/>
        </p:nvSpPr>
        <p:spPr>
          <a:xfrm>
            <a:off x="367436" y="1431967"/>
            <a:ext cx="3289876" cy="304698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6">
                    <a:lumMod val="50000"/>
                  </a:schemeClr>
                </a:solidFill>
              </a:rPr>
              <a:t>Recommendation: </a:t>
            </a:r>
          </a:p>
          <a:p>
            <a:endParaRPr lang="en-US" sz="2400" b="1" dirty="0">
              <a:solidFill>
                <a:schemeClr val="accent6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Build on knowledge of smaller discounts achieving larger quantities.</a:t>
            </a:r>
          </a:p>
          <a:p>
            <a:endParaRPr lang="en-US" dirty="0">
              <a:solidFill>
                <a:schemeClr val="accent6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Develop regional markets  (via analysis - future work?)</a:t>
            </a:r>
          </a:p>
          <a:p>
            <a:endParaRPr lang="en-US" dirty="0">
              <a:solidFill>
                <a:schemeClr val="accent6">
                  <a:lumMod val="50000"/>
                </a:schemeClr>
              </a:solidFill>
            </a:endParaRPr>
          </a:p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B1CCC8A-423C-4E04-ACEC-D0B42EA421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2924" y="1431966"/>
            <a:ext cx="8079076" cy="5487564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0EC9359-F637-4A05-8A47-4126DA877D80}"/>
              </a:ext>
            </a:extLst>
          </p:cNvPr>
          <p:cNvCxnSpPr/>
          <p:nvPr/>
        </p:nvCxnSpPr>
        <p:spPr>
          <a:xfrm>
            <a:off x="413748" y="1934851"/>
            <a:ext cx="3001818" cy="0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EBC5798A-4457-468E-9664-B8141E6530CB}"/>
              </a:ext>
            </a:extLst>
          </p:cNvPr>
          <p:cNvSpPr/>
          <p:nvPr/>
        </p:nvSpPr>
        <p:spPr>
          <a:xfrm>
            <a:off x="3837348" y="5223925"/>
            <a:ext cx="1006764" cy="831272"/>
          </a:xfrm>
          <a:prstGeom prst="rightArrow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$495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AE988BA-EF88-4CF4-85B0-34385A47AB53}"/>
              </a:ext>
            </a:extLst>
          </p:cNvPr>
          <p:cNvSpPr txBox="1"/>
          <p:nvPr/>
        </p:nvSpPr>
        <p:spPr>
          <a:xfrm>
            <a:off x="2945765" y="5011735"/>
            <a:ext cx="12496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/>
                </a:solidFill>
              </a:rPr>
              <a:t>Average revenue across all sales staff: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7360977-1166-43F6-9BAB-29AA6C142187}"/>
              </a:ext>
            </a:extLst>
          </p:cNvPr>
          <p:cNvGrpSpPr/>
          <p:nvPr/>
        </p:nvGrpSpPr>
        <p:grpSpPr>
          <a:xfrm>
            <a:off x="900864" y="4544263"/>
            <a:ext cx="1645867" cy="667882"/>
            <a:chOff x="722709" y="4591806"/>
            <a:chExt cx="1401474" cy="655044"/>
          </a:xfrm>
        </p:grpSpPr>
        <p:grpSp>
          <p:nvGrpSpPr>
            <p:cNvPr id="14" name="Group 4">
              <a:extLst>
                <a:ext uri="{FF2B5EF4-FFF2-40B4-BE49-F238E27FC236}">
                  <a16:creationId xmlns:a16="http://schemas.microsoft.com/office/drawing/2014/main" id="{722B2496-242E-4DE9-96F3-AC73F9648451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22709" y="4591806"/>
              <a:ext cx="294989" cy="632119"/>
              <a:chOff x="598" y="1936"/>
              <a:chExt cx="287" cy="615"/>
            </a:xfrm>
            <a:solidFill>
              <a:schemeClr val="tx2">
                <a:lumMod val="20000"/>
                <a:lumOff val="80000"/>
              </a:schemeClr>
            </a:solidFill>
          </p:grpSpPr>
          <p:sp>
            <p:nvSpPr>
              <p:cNvPr id="15" name="Freeform 6">
                <a:extLst>
                  <a:ext uri="{FF2B5EF4-FFF2-40B4-BE49-F238E27FC236}">
                    <a16:creationId xmlns:a16="http://schemas.microsoft.com/office/drawing/2014/main" id="{A3BAA690-AA80-4FBC-A0D8-D899AF03BA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8" y="2158"/>
                <a:ext cx="287" cy="393"/>
              </a:xfrm>
              <a:custGeom>
                <a:avLst/>
                <a:gdLst>
                  <a:gd name="T0" fmla="*/ 145 w 572"/>
                  <a:gd name="T1" fmla="*/ 788 h 788"/>
                  <a:gd name="T2" fmla="*/ 130 w 572"/>
                  <a:gd name="T3" fmla="*/ 786 h 788"/>
                  <a:gd name="T4" fmla="*/ 102 w 572"/>
                  <a:gd name="T5" fmla="*/ 780 h 788"/>
                  <a:gd name="T6" fmla="*/ 76 w 572"/>
                  <a:gd name="T7" fmla="*/ 769 h 788"/>
                  <a:gd name="T8" fmla="*/ 52 w 572"/>
                  <a:gd name="T9" fmla="*/ 754 h 788"/>
                  <a:gd name="T10" fmla="*/ 33 w 572"/>
                  <a:gd name="T11" fmla="*/ 734 h 788"/>
                  <a:gd name="T12" fmla="*/ 17 w 572"/>
                  <a:gd name="T13" fmla="*/ 711 h 788"/>
                  <a:gd name="T14" fmla="*/ 6 w 572"/>
                  <a:gd name="T15" fmla="*/ 684 h 788"/>
                  <a:gd name="T16" fmla="*/ 0 w 572"/>
                  <a:gd name="T17" fmla="*/ 655 h 788"/>
                  <a:gd name="T18" fmla="*/ 0 w 572"/>
                  <a:gd name="T19" fmla="*/ 145 h 788"/>
                  <a:gd name="T20" fmla="*/ 0 w 572"/>
                  <a:gd name="T21" fmla="*/ 131 h 788"/>
                  <a:gd name="T22" fmla="*/ 6 w 572"/>
                  <a:gd name="T23" fmla="*/ 102 h 788"/>
                  <a:gd name="T24" fmla="*/ 17 w 572"/>
                  <a:gd name="T25" fmla="*/ 77 h 788"/>
                  <a:gd name="T26" fmla="*/ 33 w 572"/>
                  <a:gd name="T27" fmla="*/ 53 h 788"/>
                  <a:gd name="T28" fmla="*/ 52 w 572"/>
                  <a:gd name="T29" fmla="*/ 34 h 788"/>
                  <a:gd name="T30" fmla="*/ 76 w 572"/>
                  <a:gd name="T31" fmla="*/ 18 h 788"/>
                  <a:gd name="T32" fmla="*/ 102 w 572"/>
                  <a:gd name="T33" fmla="*/ 6 h 788"/>
                  <a:gd name="T34" fmla="*/ 130 w 572"/>
                  <a:gd name="T35" fmla="*/ 2 h 788"/>
                  <a:gd name="T36" fmla="*/ 425 w 572"/>
                  <a:gd name="T37" fmla="*/ 0 h 788"/>
                  <a:gd name="T38" fmla="*/ 441 w 572"/>
                  <a:gd name="T39" fmla="*/ 2 h 788"/>
                  <a:gd name="T40" fmla="*/ 468 w 572"/>
                  <a:gd name="T41" fmla="*/ 6 h 788"/>
                  <a:gd name="T42" fmla="*/ 495 w 572"/>
                  <a:gd name="T43" fmla="*/ 18 h 788"/>
                  <a:gd name="T44" fmla="*/ 518 w 572"/>
                  <a:gd name="T45" fmla="*/ 34 h 788"/>
                  <a:gd name="T46" fmla="*/ 539 w 572"/>
                  <a:gd name="T47" fmla="*/ 53 h 788"/>
                  <a:gd name="T48" fmla="*/ 553 w 572"/>
                  <a:gd name="T49" fmla="*/ 77 h 788"/>
                  <a:gd name="T50" fmla="*/ 564 w 572"/>
                  <a:gd name="T51" fmla="*/ 102 h 788"/>
                  <a:gd name="T52" fmla="*/ 570 w 572"/>
                  <a:gd name="T53" fmla="*/ 131 h 788"/>
                  <a:gd name="T54" fmla="*/ 572 w 572"/>
                  <a:gd name="T55" fmla="*/ 641 h 788"/>
                  <a:gd name="T56" fmla="*/ 570 w 572"/>
                  <a:gd name="T57" fmla="*/ 655 h 788"/>
                  <a:gd name="T58" fmla="*/ 564 w 572"/>
                  <a:gd name="T59" fmla="*/ 684 h 788"/>
                  <a:gd name="T60" fmla="*/ 553 w 572"/>
                  <a:gd name="T61" fmla="*/ 711 h 788"/>
                  <a:gd name="T62" fmla="*/ 539 w 572"/>
                  <a:gd name="T63" fmla="*/ 734 h 788"/>
                  <a:gd name="T64" fmla="*/ 518 w 572"/>
                  <a:gd name="T65" fmla="*/ 754 h 788"/>
                  <a:gd name="T66" fmla="*/ 495 w 572"/>
                  <a:gd name="T67" fmla="*/ 769 h 788"/>
                  <a:gd name="T68" fmla="*/ 468 w 572"/>
                  <a:gd name="T69" fmla="*/ 780 h 788"/>
                  <a:gd name="T70" fmla="*/ 441 w 572"/>
                  <a:gd name="T71" fmla="*/ 786 h 788"/>
                  <a:gd name="T72" fmla="*/ 425 w 572"/>
                  <a:gd name="T73" fmla="*/ 788 h 7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572" h="788">
                    <a:moveTo>
                      <a:pt x="425" y="788"/>
                    </a:moveTo>
                    <a:lnTo>
                      <a:pt x="145" y="788"/>
                    </a:lnTo>
                    <a:lnTo>
                      <a:pt x="145" y="788"/>
                    </a:lnTo>
                    <a:lnTo>
                      <a:pt x="130" y="786"/>
                    </a:lnTo>
                    <a:lnTo>
                      <a:pt x="116" y="785"/>
                    </a:lnTo>
                    <a:lnTo>
                      <a:pt x="102" y="780"/>
                    </a:lnTo>
                    <a:lnTo>
                      <a:pt x="89" y="775"/>
                    </a:lnTo>
                    <a:lnTo>
                      <a:pt x="76" y="769"/>
                    </a:lnTo>
                    <a:lnTo>
                      <a:pt x="63" y="762"/>
                    </a:lnTo>
                    <a:lnTo>
                      <a:pt x="52" y="754"/>
                    </a:lnTo>
                    <a:lnTo>
                      <a:pt x="43" y="745"/>
                    </a:lnTo>
                    <a:lnTo>
                      <a:pt x="33" y="734"/>
                    </a:lnTo>
                    <a:lnTo>
                      <a:pt x="24" y="722"/>
                    </a:lnTo>
                    <a:lnTo>
                      <a:pt x="17" y="711"/>
                    </a:lnTo>
                    <a:lnTo>
                      <a:pt x="11" y="698"/>
                    </a:lnTo>
                    <a:lnTo>
                      <a:pt x="6" y="684"/>
                    </a:lnTo>
                    <a:lnTo>
                      <a:pt x="3" y="671"/>
                    </a:lnTo>
                    <a:lnTo>
                      <a:pt x="0" y="655"/>
                    </a:lnTo>
                    <a:lnTo>
                      <a:pt x="0" y="641"/>
                    </a:lnTo>
                    <a:lnTo>
                      <a:pt x="0" y="145"/>
                    </a:lnTo>
                    <a:lnTo>
                      <a:pt x="0" y="145"/>
                    </a:lnTo>
                    <a:lnTo>
                      <a:pt x="0" y="131"/>
                    </a:lnTo>
                    <a:lnTo>
                      <a:pt x="3" y="116"/>
                    </a:lnTo>
                    <a:lnTo>
                      <a:pt x="6" y="102"/>
                    </a:lnTo>
                    <a:lnTo>
                      <a:pt x="11" y="89"/>
                    </a:lnTo>
                    <a:lnTo>
                      <a:pt x="17" y="77"/>
                    </a:lnTo>
                    <a:lnTo>
                      <a:pt x="24" y="64"/>
                    </a:lnTo>
                    <a:lnTo>
                      <a:pt x="33" y="53"/>
                    </a:lnTo>
                    <a:lnTo>
                      <a:pt x="43" y="43"/>
                    </a:lnTo>
                    <a:lnTo>
                      <a:pt x="52" y="34"/>
                    </a:lnTo>
                    <a:lnTo>
                      <a:pt x="63" y="26"/>
                    </a:lnTo>
                    <a:lnTo>
                      <a:pt x="76" y="18"/>
                    </a:lnTo>
                    <a:lnTo>
                      <a:pt x="89" y="11"/>
                    </a:lnTo>
                    <a:lnTo>
                      <a:pt x="102" y="6"/>
                    </a:lnTo>
                    <a:lnTo>
                      <a:pt x="116" y="3"/>
                    </a:lnTo>
                    <a:lnTo>
                      <a:pt x="130" y="2"/>
                    </a:lnTo>
                    <a:lnTo>
                      <a:pt x="145" y="0"/>
                    </a:lnTo>
                    <a:lnTo>
                      <a:pt x="425" y="0"/>
                    </a:lnTo>
                    <a:lnTo>
                      <a:pt x="425" y="0"/>
                    </a:lnTo>
                    <a:lnTo>
                      <a:pt x="441" y="2"/>
                    </a:lnTo>
                    <a:lnTo>
                      <a:pt x="456" y="3"/>
                    </a:lnTo>
                    <a:lnTo>
                      <a:pt x="468" y="6"/>
                    </a:lnTo>
                    <a:lnTo>
                      <a:pt x="483" y="11"/>
                    </a:lnTo>
                    <a:lnTo>
                      <a:pt x="495" y="18"/>
                    </a:lnTo>
                    <a:lnTo>
                      <a:pt x="507" y="26"/>
                    </a:lnTo>
                    <a:lnTo>
                      <a:pt x="518" y="34"/>
                    </a:lnTo>
                    <a:lnTo>
                      <a:pt x="529" y="43"/>
                    </a:lnTo>
                    <a:lnTo>
                      <a:pt x="539" y="53"/>
                    </a:lnTo>
                    <a:lnTo>
                      <a:pt x="546" y="64"/>
                    </a:lnTo>
                    <a:lnTo>
                      <a:pt x="553" y="77"/>
                    </a:lnTo>
                    <a:lnTo>
                      <a:pt x="559" y="89"/>
                    </a:lnTo>
                    <a:lnTo>
                      <a:pt x="564" y="102"/>
                    </a:lnTo>
                    <a:lnTo>
                      <a:pt x="569" y="116"/>
                    </a:lnTo>
                    <a:lnTo>
                      <a:pt x="570" y="131"/>
                    </a:lnTo>
                    <a:lnTo>
                      <a:pt x="572" y="145"/>
                    </a:lnTo>
                    <a:lnTo>
                      <a:pt x="572" y="641"/>
                    </a:lnTo>
                    <a:lnTo>
                      <a:pt x="572" y="641"/>
                    </a:lnTo>
                    <a:lnTo>
                      <a:pt x="570" y="655"/>
                    </a:lnTo>
                    <a:lnTo>
                      <a:pt x="569" y="671"/>
                    </a:lnTo>
                    <a:lnTo>
                      <a:pt x="564" y="684"/>
                    </a:lnTo>
                    <a:lnTo>
                      <a:pt x="559" y="698"/>
                    </a:lnTo>
                    <a:lnTo>
                      <a:pt x="553" y="711"/>
                    </a:lnTo>
                    <a:lnTo>
                      <a:pt x="546" y="722"/>
                    </a:lnTo>
                    <a:lnTo>
                      <a:pt x="539" y="734"/>
                    </a:lnTo>
                    <a:lnTo>
                      <a:pt x="529" y="745"/>
                    </a:lnTo>
                    <a:lnTo>
                      <a:pt x="518" y="754"/>
                    </a:lnTo>
                    <a:lnTo>
                      <a:pt x="507" y="762"/>
                    </a:lnTo>
                    <a:lnTo>
                      <a:pt x="495" y="769"/>
                    </a:lnTo>
                    <a:lnTo>
                      <a:pt x="483" y="775"/>
                    </a:lnTo>
                    <a:lnTo>
                      <a:pt x="468" y="780"/>
                    </a:lnTo>
                    <a:lnTo>
                      <a:pt x="456" y="785"/>
                    </a:lnTo>
                    <a:lnTo>
                      <a:pt x="441" y="786"/>
                    </a:lnTo>
                    <a:lnTo>
                      <a:pt x="425" y="788"/>
                    </a:lnTo>
                    <a:lnTo>
                      <a:pt x="425" y="78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" name="Freeform 7">
                <a:extLst>
                  <a:ext uri="{FF2B5EF4-FFF2-40B4-BE49-F238E27FC236}">
                    <a16:creationId xmlns:a16="http://schemas.microsoft.com/office/drawing/2014/main" id="{4303332D-58D1-4982-B1E5-F58F3B8FFE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5" y="1936"/>
                <a:ext cx="172" cy="172"/>
              </a:xfrm>
              <a:custGeom>
                <a:avLst/>
                <a:gdLst>
                  <a:gd name="T0" fmla="*/ 0 w 344"/>
                  <a:gd name="T1" fmla="*/ 172 h 344"/>
                  <a:gd name="T2" fmla="*/ 3 w 344"/>
                  <a:gd name="T3" fmla="*/ 138 h 344"/>
                  <a:gd name="T4" fmla="*/ 14 w 344"/>
                  <a:gd name="T5" fmla="*/ 105 h 344"/>
                  <a:gd name="T6" fmla="*/ 30 w 344"/>
                  <a:gd name="T7" fmla="*/ 76 h 344"/>
                  <a:gd name="T8" fmla="*/ 51 w 344"/>
                  <a:gd name="T9" fmla="*/ 51 h 344"/>
                  <a:gd name="T10" fmla="*/ 76 w 344"/>
                  <a:gd name="T11" fmla="*/ 30 h 344"/>
                  <a:gd name="T12" fmla="*/ 105 w 344"/>
                  <a:gd name="T13" fmla="*/ 14 h 344"/>
                  <a:gd name="T14" fmla="*/ 137 w 344"/>
                  <a:gd name="T15" fmla="*/ 5 h 344"/>
                  <a:gd name="T16" fmla="*/ 172 w 344"/>
                  <a:gd name="T17" fmla="*/ 0 h 344"/>
                  <a:gd name="T18" fmla="*/ 190 w 344"/>
                  <a:gd name="T19" fmla="*/ 1 h 344"/>
                  <a:gd name="T20" fmla="*/ 223 w 344"/>
                  <a:gd name="T21" fmla="*/ 8 h 344"/>
                  <a:gd name="T22" fmla="*/ 255 w 344"/>
                  <a:gd name="T23" fmla="*/ 21 h 344"/>
                  <a:gd name="T24" fmla="*/ 282 w 344"/>
                  <a:gd name="T25" fmla="*/ 40 h 344"/>
                  <a:gd name="T26" fmla="*/ 304 w 344"/>
                  <a:gd name="T27" fmla="*/ 64 h 344"/>
                  <a:gd name="T28" fmla="*/ 323 w 344"/>
                  <a:gd name="T29" fmla="*/ 91 h 344"/>
                  <a:gd name="T30" fmla="*/ 336 w 344"/>
                  <a:gd name="T31" fmla="*/ 121 h 344"/>
                  <a:gd name="T32" fmla="*/ 344 w 344"/>
                  <a:gd name="T33" fmla="*/ 154 h 344"/>
                  <a:gd name="T34" fmla="*/ 344 w 344"/>
                  <a:gd name="T35" fmla="*/ 172 h 344"/>
                  <a:gd name="T36" fmla="*/ 341 w 344"/>
                  <a:gd name="T37" fmla="*/ 207 h 344"/>
                  <a:gd name="T38" fmla="*/ 331 w 344"/>
                  <a:gd name="T39" fmla="*/ 239 h 344"/>
                  <a:gd name="T40" fmla="*/ 316 w 344"/>
                  <a:gd name="T41" fmla="*/ 269 h 344"/>
                  <a:gd name="T42" fmla="*/ 295 w 344"/>
                  <a:gd name="T43" fmla="*/ 295 h 344"/>
                  <a:gd name="T44" fmla="*/ 269 w 344"/>
                  <a:gd name="T45" fmla="*/ 315 h 344"/>
                  <a:gd name="T46" fmla="*/ 239 w 344"/>
                  <a:gd name="T47" fmla="*/ 331 h 344"/>
                  <a:gd name="T48" fmla="*/ 207 w 344"/>
                  <a:gd name="T49" fmla="*/ 341 h 344"/>
                  <a:gd name="T50" fmla="*/ 172 w 344"/>
                  <a:gd name="T51" fmla="*/ 344 h 344"/>
                  <a:gd name="T52" fmla="*/ 154 w 344"/>
                  <a:gd name="T53" fmla="*/ 344 h 344"/>
                  <a:gd name="T54" fmla="*/ 121 w 344"/>
                  <a:gd name="T55" fmla="*/ 338 h 344"/>
                  <a:gd name="T56" fmla="*/ 91 w 344"/>
                  <a:gd name="T57" fmla="*/ 323 h 344"/>
                  <a:gd name="T58" fmla="*/ 64 w 344"/>
                  <a:gd name="T59" fmla="*/ 306 h 344"/>
                  <a:gd name="T60" fmla="*/ 40 w 344"/>
                  <a:gd name="T61" fmla="*/ 282 h 344"/>
                  <a:gd name="T62" fmla="*/ 21 w 344"/>
                  <a:gd name="T63" fmla="*/ 255 h 344"/>
                  <a:gd name="T64" fmla="*/ 8 w 344"/>
                  <a:gd name="T65" fmla="*/ 225 h 344"/>
                  <a:gd name="T66" fmla="*/ 1 w 344"/>
                  <a:gd name="T67" fmla="*/ 190 h 344"/>
                  <a:gd name="T68" fmla="*/ 0 w 344"/>
                  <a:gd name="T69" fmla="*/ 172 h 3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44" h="344">
                    <a:moveTo>
                      <a:pt x="0" y="172"/>
                    </a:moveTo>
                    <a:lnTo>
                      <a:pt x="0" y="172"/>
                    </a:lnTo>
                    <a:lnTo>
                      <a:pt x="1" y="154"/>
                    </a:lnTo>
                    <a:lnTo>
                      <a:pt x="3" y="138"/>
                    </a:lnTo>
                    <a:lnTo>
                      <a:pt x="8" y="121"/>
                    </a:lnTo>
                    <a:lnTo>
                      <a:pt x="14" y="105"/>
                    </a:lnTo>
                    <a:lnTo>
                      <a:pt x="21" y="91"/>
                    </a:lnTo>
                    <a:lnTo>
                      <a:pt x="30" y="76"/>
                    </a:lnTo>
                    <a:lnTo>
                      <a:pt x="40" y="64"/>
                    </a:lnTo>
                    <a:lnTo>
                      <a:pt x="51" y="51"/>
                    </a:lnTo>
                    <a:lnTo>
                      <a:pt x="64" y="40"/>
                    </a:lnTo>
                    <a:lnTo>
                      <a:pt x="76" y="30"/>
                    </a:lnTo>
                    <a:lnTo>
                      <a:pt x="91" y="21"/>
                    </a:lnTo>
                    <a:lnTo>
                      <a:pt x="105" y="14"/>
                    </a:lnTo>
                    <a:lnTo>
                      <a:pt x="121" y="8"/>
                    </a:lnTo>
                    <a:lnTo>
                      <a:pt x="137" y="5"/>
                    </a:lnTo>
                    <a:lnTo>
                      <a:pt x="154" y="1"/>
                    </a:lnTo>
                    <a:lnTo>
                      <a:pt x="172" y="0"/>
                    </a:lnTo>
                    <a:lnTo>
                      <a:pt x="172" y="0"/>
                    </a:lnTo>
                    <a:lnTo>
                      <a:pt x="190" y="1"/>
                    </a:lnTo>
                    <a:lnTo>
                      <a:pt x="207" y="5"/>
                    </a:lnTo>
                    <a:lnTo>
                      <a:pt x="223" y="8"/>
                    </a:lnTo>
                    <a:lnTo>
                      <a:pt x="239" y="14"/>
                    </a:lnTo>
                    <a:lnTo>
                      <a:pt x="255" y="21"/>
                    </a:lnTo>
                    <a:lnTo>
                      <a:pt x="269" y="30"/>
                    </a:lnTo>
                    <a:lnTo>
                      <a:pt x="282" y="40"/>
                    </a:lnTo>
                    <a:lnTo>
                      <a:pt x="295" y="51"/>
                    </a:lnTo>
                    <a:lnTo>
                      <a:pt x="304" y="64"/>
                    </a:lnTo>
                    <a:lnTo>
                      <a:pt x="316" y="76"/>
                    </a:lnTo>
                    <a:lnTo>
                      <a:pt x="323" y="91"/>
                    </a:lnTo>
                    <a:lnTo>
                      <a:pt x="331" y="105"/>
                    </a:lnTo>
                    <a:lnTo>
                      <a:pt x="336" y="121"/>
                    </a:lnTo>
                    <a:lnTo>
                      <a:pt x="341" y="138"/>
                    </a:lnTo>
                    <a:lnTo>
                      <a:pt x="344" y="154"/>
                    </a:lnTo>
                    <a:lnTo>
                      <a:pt x="344" y="172"/>
                    </a:lnTo>
                    <a:lnTo>
                      <a:pt x="344" y="172"/>
                    </a:lnTo>
                    <a:lnTo>
                      <a:pt x="344" y="190"/>
                    </a:lnTo>
                    <a:lnTo>
                      <a:pt x="341" y="207"/>
                    </a:lnTo>
                    <a:lnTo>
                      <a:pt x="336" y="225"/>
                    </a:lnTo>
                    <a:lnTo>
                      <a:pt x="331" y="239"/>
                    </a:lnTo>
                    <a:lnTo>
                      <a:pt x="323" y="255"/>
                    </a:lnTo>
                    <a:lnTo>
                      <a:pt x="316" y="269"/>
                    </a:lnTo>
                    <a:lnTo>
                      <a:pt x="304" y="282"/>
                    </a:lnTo>
                    <a:lnTo>
                      <a:pt x="295" y="295"/>
                    </a:lnTo>
                    <a:lnTo>
                      <a:pt x="282" y="306"/>
                    </a:lnTo>
                    <a:lnTo>
                      <a:pt x="269" y="315"/>
                    </a:lnTo>
                    <a:lnTo>
                      <a:pt x="255" y="323"/>
                    </a:lnTo>
                    <a:lnTo>
                      <a:pt x="239" y="331"/>
                    </a:lnTo>
                    <a:lnTo>
                      <a:pt x="223" y="338"/>
                    </a:lnTo>
                    <a:lnTo>
                      <a:pt x="207" y="341"/>
                    </a:lnTo>
                    <a:lnTo>
                      <a:pt x="190" y="344"/>
                    </a:lnTo>
                    <a:lnTo>
                      <a:pt x="172" y="344"/>
                    </a:lnTo>
                    <a:lnTo>
                      <a:pt x="172" y="344"/>
                    </a:lnTo>
                    <a:lnTo>
                      <a:pt x="154" y="344"/>
                    </a:lnTo>
                    <a:lnTo>
                      <a:pt x="137" y="341"/>
                    </a:lnTo>
                    <a:lnTo>
                      <a:pt x="121" y="338"/>
                    </a:lnTo>
                    <a:lnTo>
                      <a:pt x="105" y="331"/>
                    </a:lnTo>
                    <a:lnTo>
                      <a:pt x="91" y="323"/>
                    </a:lnTo>
                    <a:lnTo>
                      <a:pt x="76" y="315"/>
                    </a:lnTo>
                    <a:lnTo>
                      <a:pt x="64" y="306"/>
                    </a:lnTo>
                    <a:lnTo>
                      <a:pt x="51" y="295"/>
                    </a:lnTo>
                    <a:lnTo>
                      <a:pt x="40" y="282"/>
                    </a:lnTo>
                    <a:lnTo>
                      <a:pt x="30" y="269"/>
                    </a:lnTo>
                    <a:lnTo>
                      <a:pt x="21" y="255"/>
                    </a:lnTo>
                    <a:lnTo>
                      <a:pt x="14" y="239"/>
                    </a:lnTo>
                    <a:lnTo>
                      <a:pt x="8" y="225"/>
                    </a:lnTo>
                    <a:lnTo>
                      <a:pt x="3" y="207"/>
                    </a:lnTo>
                    <a:lnTo>
                      <a:pt x="1" y="190"/>
                    </a:lnTo>
                    <a:lnTo>
                      <a:pt x="0" y="172"/>
                    </a:lnTo>
                    <a:lnTo>
                      <a:pt x="0" y="17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9" name="Group 4">
              <a:extLst>
                <a:ext uri="{FF2B5EF4-FFF2-40B4-BE49-F238E27FC236}">
                  <a16:creationId xmlns:a16="http://schemas.microsoft.com/office/drawing/2014/main" id="{645400A6-287F-41D9-A0D1-B7FBF1567B9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295825" y="4593325"/>
              <a:ext cx="294989" cy="632119"/>
              <a:chOff x="598" y="1936"/>
              <a:chExt cx="287" cy="615"/>
            </a:xfrm>
            <a:solidFill>
              <a:schemeClr val="tx2">
                <a:lumMod val="20000"/>
                <a:lumOff val="80000"/>
              </a:schemeClr>
            </a:solidFill>
          </p:grpSpPr>
          <p:sp>
            <p:nvSpPr>
              <p:cNvPr id="21" name="Freeform 6">
                <a:extLst>
                  <a:ext uri="{FF2B5EF4-FFF2-40B4-BE49-F238E27FC236}">
                    <a16:creationId xmlns:a16="http://schemas.microsoft.com/office/drawing/2014/main" id="{44FFB117-4C8C-4224-8C1C-9EB26AF5B6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8" y="2158"/>
                <a:ext cx="287" cy="393"/>
              </a:xfrm>
              <a:custGeom>
                <a:avLst/>
                <a:gdLst>
                  <a:gd name="T0" fmla="*/ 145 w 572"/>
                  <a:gd name="T1" fmla="*/ 788 h 788"/>
                  <a:gd name="T2" fmla="*/ 130 w 572"/>
                  <a:gd name="T3" fmla="*/ 786 h 788"/>
                  <a:gd name="T4" fmla="*/ 102 w 572"/>
                  <a:gd name="T5" fmla="*/ 780 h 788"/>
                  <a:gd name="T6" fmla="*/ 76 w 572"/>
                  <a:gd name="T7" fmla="*/ 769 h 788"/>
                  <a:gd name="T8" fmla="*/ 52 w 572"/>
                  <a:gd name="T9" fmla="*/ 754 h 788"/>
                  <a:gd name="T10" fmla="*/ 33 w 572"/>
                  <a:gd name="T11" fmla="*/ 734 h 788"/>
                  <a:gd name="T12" fmla="*/ 17 w 572"/>
                  <a:gd name="T13" fmla="*/ 711 h 788"/>
                  <a:gd name="T14" fmla="*/ 6 w 572"/>
                  <a:gd name="T15" fmla="*/ 684 h 788"/>
                  <a:gd name="T16" fmla="*/ 0 w 572"/>
                  <a:gd name="T17" fmla="*/ 655 h 788"/>
                  <a:gd name="T18" fmla="*/ 0 w 572"/>
                  <a:gd name="T19" fmla="*/ 145 h 788"/>
                  <a:gd name="T20" fmla="*/ 0 w 572"/>
                  <a:gd name="T21" fmla="*/ 131 h 788"/>
                  <a:gd name="T22" fmla="*/ 6 w 572"/>
                  <a:gd name="T23" fmla="*/ 102 h 788"/>
                  <a:gd name="T24" fmla="*/ 17 w 572"/>
                  <a:gd name="T25" fmla="*/ 77 h 788"/>
                  <a:gd name="T26" fmla="*/ 33 w 572"/>
                  <a:gd name="T27" fmla="*/ 53 h 788"/>
                  <a:gd name="T28" fmla="*/ 52 w 572"/>
                  <a:gd name="T29" fmla="*/ 34 h 788"/>
                  <a:gd name="T30" fmla="*/ 76 w 572"/>
                  <a:gd name="T31" fmla="*/ 18 h 788"/>
                  <a:gd name="T32" fmla="*/ 102 w 572"/>
                  <a:gd name="T33" fmla="*/ 6 h 788"/>
                  <a:gd name="T34" fmla="*/ 130 w 572"/>
                  <a:gd name="T35" fmla="*/ 2 h 788"/>
                  <a:gd name="T36" fmla="*/ 425 w 572"/>
                  <a:gd name="T37" fmla="*/ 0 h 788"/>
                  <a:gd name="T38" fmla="*/ 441 w 572"/>
                  <a:gd name="T39" fmla="*/ 2 h 788"/>
                  <a:gd name="T40" fmla="*/ 468 w 572"/>
                  <a:gd name="T41" fmla="*/ 6 h 788"/>
                  <a:gd name="T42" fmla="*/ 495 w 572"/>
                  <a:gd name="T43" fmla="*/ 18 h 788"/>
                  <a:gd name="T44" fmla="*/ 518 w 572"/>
                  <a:gd name="T45" fmla="*/ 34 h 788"/>
                  <a:gd name="T46" fmla="*/ 539 w 572"/>
                  <a:gd name="T47" fmla="*/ 53 h 788"/>
                  <a:gd name="T48" fmla="*/ 553 w 572"/>
                  <a:gd name="T49" fmla="*/ 77 h 788"/>
                  <a:gd name="T50" fmla="*/ 564 w 572"/>
                  <a:gd name="T51" fmla="*/ 102 h 788"/>
                  <a:gd name="T52" fmla="*/ 570 w 572"/>
                  <a:gd name="T53" fmla="*/ 131 h 788"/>
                  <a:gd name="T54" fmla="*/ 572 w 572"/>
                  <a:gd name="T55" fmla="*/ 641 h 788"/>
                  <a:gd name="T56" fmla="*/ 570 w 572"/>
                  <a:gd name="T57" fmla="*/ 655 h 788"/>
                  <a:gd name="T58" fmla="*/ 564 w 572"/>
                  <a:gd name="T59" fmla="*/ 684 h 788"/>
                  <a:gd name="T60" fmla="*/ 553 w 572"/>
                  <a:gd name="T61" fmla="*/ 711 h 788"/>
                  <a:gd name="T62" fmla="*/ 539 w 572"/>
                  <a:gd name="T63" fmla="*/ 734 h 788"/>
                  <a:gd name="T64" fmla="*/ 518 w 572"/>
                  <a:gd name="T65" fmla="*/ 754 h 788"/>
                  <a:gd name="T66" fmla="*/ 495 w 572"/>
                  <a:gd name="T67" fmla="*/ 769 h 788"/>
                  <a:gd name="T68" fmla="*/ 468 w 572"/>
                  <a:gd name="T69" fmla="*/ 780 h 788"/>
                  <a:gd name="T70" fmla="*/ 441 w 572"/>
                  <a:gd name="T71" fmla="*/ 786 h 788"/>
                  <a:gd name="T72" fmla="*/ 425 w 572"/>
                  <a:gd name="T73" fmla="*/ 788 h 7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572" h="788">
                    <a:moveTo>
                      <a:pt x="425" y="788"/>
                    </a:moveTo>
                    <a:lnTo>
                      <a:pt x="145" y="788"/>
                    </a:lnTo>
                    <a:lnTo>
                      <a:pt x="145" y="788"/>
                    </a:lnTo>
                    <a:lnTo>
                      <a:pt x="130" y="786"/>
                    </a:lnTo>
                    <a:lnTo>
                      <a:pt x="116" y="785"/>
                    </a:lnTo>
                    <a:lnTo>
                      <a:pt x="102" y="780"/>
                    </a:lnTo>
                    <a:lnTo>
                      <a:pt x="89" y="775"/>
                    </a:lnTo>
                    <a:lnTo>
                      <a:pt x="76" y="769"/>
                    </a:lnTo>
                    <a:lnTo>
                      <a:pt x="63" y="762"/>
                    </a:lnTo>
                    <a:lnTo>
                      <a:pt x="52" y="754"/>
                    </a:lnTo>
                    <a:lnTo>
                      <a:pt x="43" y="745"/>
                    </a:lnTo>
                    <a:lnTo>
                      <a:pt x="33" y="734"/>
                    </a:lnTo>
                    <a:lnTo>
                      <a:pt x="24" y="722"/>
                    </a:lnTo>
                    <a:lnTo>
                      <a:pt x="17" y="711"/>
                    </a:lnTo>
                    <a:lnTo>
                      <a:pt x="11" y="698"/>
                    </a:lnTo>
                    <a:lnTo>
                      <a:pt x="6" y="684"/>
                    </a:lnTo>
                    <a:lnTo>
                      <a:pt x="3" y="671"/>
                    </a:lnTo>
                    <a:lnTo>
                      <a:pt x="0" y="655"/>
                    </a:lnTo>
                    <a:lnTo>
                      <a:pt x="0" y="641"/>
                    </a:lnTo>
                    <a:lnTo>
                      <a:pt x="0" y="145"/>
                    </a:lnTo>
                    <a:lnTo>
                      <a:pt x="0" y="145"/>
                    </a:lnTo>
                    <a:lnTo>
                      <a:pt x="0" y="131"/>
                    </a:lnTo>
                    <a:lnTo>
                      <a:pt x="3" y="116"/>
                    </a:lnTo>
                    <a:lnTo>
                      <a:pt x="6" y="102"/>
                    </a:lnTo>
                    <a:lnTo>
                      <a:pt x="11" y="89"/>
                    </a:lnTo>
                    <a:lnTo>
                      <a:pt x="17" y="77"/>
                    </a:lnTo>
                    <a:lnTo>
                      <a:pt x="24" y="64"/>
                    </a:lnTo>
                    <a:lnTo>
                      <a:pt x="33" y="53"/>
                    </a:lnTo>
                    <a:lnTo>
                      <a:pt x="43" y="43"/>
                    </a:lnTo>
                    <a:lnTo>
                      <a:pt x="52" y="34"/>
                    </a:lnTo>
                    <a:lnTo>
                      <a:pt x="63" y="26"/>
                    </a:lnTo>
                    <a:lnTo>
                      <a:pt x="76" y="18"/>
                    </a:lnTo>
                    <a:lnTo>
                      <a:pt x="89" y="11"/>
                    </a:lnTo>
                    <a:lnTo>
                      <a:pt x="102" y="6"/>
                    </a:lnTo>
                    <a:lnTo>
                      <a:pt x="116" y="3"/>
                    </a:lnTo>
                    <a:lnTo>
                      <a:pt x="130" y="2"/>
                    </a:lnTo>
                    <a:lnTo>
                      <a:pt x="145" y="0"/>
                    </a:lnTo>
                    <a:lnTo>
                      <a:pt x="425" y="0"/>
                    </a:lnTo>
                    <a:lnTo>
                      <a:pt x="425" y="0"/>
                    </a:lnTo>
                    <a:lnTo>
                      <a:pt x="441" y="2"/>
                    </a:lnTo>
                    <a:lnTo>
                      <a:pt x="456" y="3"/>
                    </a:lnTo>
                    <a:lnTo>
                      <a:pt x="468" y="6"/>
                    </a:lnTo>
                    <a:lnTo>
                      <a:pt x="483" y="11"/>
                    </a:lnTo>
                    <a:lnTo>
                      <a:pt x="495" y="18"/>
                    </a:lnTo>
                    <a:lnTo>
                      <a:pt x="507" y="26"/>
                    </a:lnTo>
                    <a:lnTo>
                      <a:pt x="518" y="34"/>
                    </a:lnTo>
                    <a:lnTo>
                      <a:pt x="529" y="43"/>
                    </a:lnTo>
                    <a:lnTo>
                      <a:pt x="539" y="53"/>
                    </a:lnTo>
                    <a:lnTo>
                      <a:pt x="546" y="64"/>
                    </a:lnTo>
                    <a:lnTo>
                      <a:pt x="553" y="77"/>
                    </a:lnTo>
                    <a:lnTo>
                      <a:pt x="559" y="89"/>
                    </a:lnTo>
                    <a:lnTo>
                      <a:pt x="564" y="102"/>
                    </a:lnTo>
                    <a:lnTo>
                      <a:pt x="569" y="116"/>
                    </a:lnTo>
                    <a:lnTo>
                      <a:pt x="570" y="131"/>
                    </a:lnTo>
                    <a:lnTo>
                      <a:pt x="572" y="145"/>
                    </a:lnTo>
                    <a:lnTo>
                      <a:pt x="572" y="641"/>
                    </a:lnTo>
                    <a:lnTo>
                      <a:pt x="572" y="641"/>
                    </a:lnTo>
                    <a:lnTo>
                      <a:pt x="570" y="655"/>
                    </a:lnTo>
                    <a:lnTo>
                      <a:pt x="569" y="671"/>
                    </a:lnTo>
                    <a:lnTo>
                      <a:pt x="564" y="684"/>
                    </a:lnTo>
                    <a:lnTo>
                      <a:pt x="559" y="698"/>
                    </a:lnTo>
                    <a:lnTo>
                      <a:pt x="553" y="711"/>
                    </a:lnTo>
                    <a:lnTo>
                      <a:pt x="546" y="722"/>
                    </a:lnTo>
                    <a:lnTo>
                      <a:pt x="539" y="734"/>
                    </a:lnTo>
                    <a:lnTo>
                      <a:pt x="529" y="745"/>
                    </a:lnTo>
                    <a:lnTo>
                      <a:pt x="518" y="754"/>
                    </a:lnTo>
                    <a:lnTo>
                      <a:pt x="507" y="762"/>
                    </a:lnTo>
                    <a:lnTo>
                      <a:pt x="495" y="769"/>
                    </a:lnTo>
                    <a:lnTo>
                      <a:pt x="483" y="775"/>
                    </a:lnTo>
                    <a:lnTo>
                      <a:pt x="468" y="780"/>
                    </a:lnTo>
                    <a:lnTo>
                      <a:pt x="456" y="785"/>
                    </a:lnTo>
                    <a:lnTo>
                      <a:pt x="441" y="786"/>
                    </a:lnTo>
                    <a:lnTo>
                      <a:pt x="425" y="788"/>
                    </a:lnTo>
                    <a:lnTo>
                      <a:pt x="425" y="78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" name="Freeform 7">
                <a:extLst>
                  <a:ext uri="{FF2B5EF4-FFF2-40B4-BE49-F238E27FC236}">
                    <a16:creationId xmlns:a16="http://schemas.microsoft.com/office/drawing/2014/main" id="{D4774211-A14C-46AD-9FD0-27CD47F8BA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5" y="1936"/>
                <a:ext cx="172" cy="172"/>
              </a:xfrm>
              <a:custGeom>
                <a:avLst/>
                <a:gdLst>
                  <a:gd name="T0" fmla="*/ 0 w 344"/>
                  <a:gd name="T1" fmla="*/ 172 h 344"/>
                  <a:gd name="T2" fmla="*/ 3 w 344"/>
                  <a:gd name="T3" fmla="*/ 138 h 344"/>
                  <a:gd name="T4" fmla="*/ 14 w 344"/>
                  <a:gd name="T5" fmla="*/ 105 h 344"/>
                  <a:gd name="T6" fmla="*/ 30 w 344"/>
                  <a:gd name="T7" fmla="*/ 76 h 344"/>
                  <a:gd name="T8" fmla="*/ 51 w 344"/>
                  <a:gd name="T9" fmla="*/ 51 h 344"/>
                  <a:gd name="T10" fmla="*/ 76 w 344"/>
                  <a:gd name="T11" fmla="*/ 30 h 344"/>
                  <a:gd name="T12" fmla="*/ 105 w 344"/>
                  <a:gd name="T13" fmla="*/ 14 h 344"/>
                  <a:gd name="T14" fmla="*/ 137 w 344"/>
                  <a:gd name="T15" fmla="*/ 5 h 344"/>
                  <a:gd name="T16" fmla="*/ 172 w 344"/>
                  <a:gd name="T17" fmla="*/ 0 h 344"/>
                  <a:gd name="T18" fmla="*/ 190 w 344"/>
                  <a:gd name="T19" fmla="*/ 1 h 344"/>
                  <a:gd name="T20" fmla="*/ 223 w 344"/>
                  <a:gd name="T21" fmla="*/ 8 h 344"/>
                  <a:gd name="T22" fmla="*/ 255 w 344"/>
                  <a:gd name="T23" fmla="*/ 21 h 344"/>
                  <a:gd name="T24" fmla="*/ 282 w 344"/>
                  <a:gd name="T25" fmla="*/ 40 h 344"/>
                  <a:gd name="T26" fmla="*/ 304 w 344"/>
                  <a:gd name="T27" fmla="*/ 64 h 344"/>
                  <a:gd name="T28" fmla="*/ 323 w 344"/>
                  <a:gd name="T29" fmla="*/ 91 h 344"/>
                  <a:gd name="T30" fmla="*/ 336 w 344"/>
                  <a:gd name="T31" fmla="*/ 121 h 344"/>
                  <a:gd name="T32" fmla="*/ 344 w 344"/>
                  <a:gd name="T33" fmla="*/ 154 h 344"/>
                  <a:gd name="T34" fmla="*/ 344 w 344"/>
                  <a:gd name="T35" fmla="*/ 172 h 344"/>
                  <a:gd name="T36" fmla="*/ 341 w 344"/>
                  <a:gd name="T37" fmla="*/ 207 h 344"/>
                  <a:gd name="T38" fmla="*/ 331 w 344"/>
                  <a:gd name="T39" fmla="*/ 239 h 344"/>
                  <a:gd name="T40" fmla="*/ 316 w 344"/>
                  <a:gd name="T41" fmla="*/ 269 h 344"/>
                  <a:gd name="T42" fmla="*/ 295 w 344"/>
                  <a:gd name="T43" fmla="*/ 295 h 344"/>
                  <a:gd name="T44" fmla="*/ 269 w 344"/>
                  <a:gd name="T45" fmla="*/ 315 h 344"/>
                  <a:gd name="T46" fmla="*/ 239 w 344"/>
                  <a:gd name="T47" fmla="*/ 331 h 344"/>
                  <a:gd name="T48" fmla="*/ 207 w 344"/>
                  <a:gd name="T49" fmla="*/ 341 h 344"/>
                  <a:gd name="T50" fmla="*/ 172 w 344"/>
                  <a:gd name="T51" fmla="*/ 344 h 344"/>
                  <a:gd name="T52" fmla="*/ 154 w 344"/>
                  <a:gd name="T53" fmla="*/ 344 h 344"/>
                  <a:gd name="T54" fmla="*/ 121 w 344"/>
                  <a:gd name="T55" fmla="*/ 338 h 344"/>
                  <a:gd name="T56" fmla="*/ 91 w 344"/>
                  <a:gd name="T57" fmla="*/ 323 h 344"/>
                  <a:gd name="T58" fmla="*/ 64 w 344"/>
                  <a:gd name="T59" fmla="*/ 306 h 344"/>
                  <a:gd name="T60" fmla="*/ 40 w 344"/>
                  <a:gd name="T61" fmla="*/ 282 h 344"/>
                  <a:gd name="T62" fmla="*/ 21 w 344"/>
                  <a:gd name="T63" fmla="*/ 255 h 344"/>
                  <a:gd name="T64" fmla="*/ 8 w 344"/>
                  <a:gd name="T65" fmla="*/ 225 h 344"/>
                  <a:gd name="T66" fmla="*/ 1 w 344"/>
                  <a:gd name="T67" fmla="*/ 190 h 344"/>
                  <a:gd name="T68" fmla="*/ 0 w 344"/>
                  <a:gd name="T69" fmla="*/ 172 h 3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44" h="344">
                    <a:moveTo>
                      <a:pt x="0" y="172"/>
                    </a:moveTo>
                    <a:lnTo>
                      <a:pt x="0" y="172"/>
                    </a:lnTo>
                    <a:lnTo>
                      <a:pt x="1" y="154"/>
                    </a:lnTo>
                    <a:lnTo>
                      <a:pt x="3" y="138"/>
                    </a:lnTo>
                    <a:lnTo>
                      <a:pt x="8" y="121"/>
                    </a:lnTo>
                    <a:lnTo>
                      <a:pt x="14" y="105"/>
                    </a:lnTo>
                    <a:lnTo>
                      <a:pt x="21" y="91"/>
                    </a:lnTo>
                    <a:lnTo>
                      <a:pt x="30" y="76"/>
                    </a:lnTo>
                    <a:lnTo>
                      <a:pt x="40" y="64"/>
                    </a:lnTo>
                    <a:lnTo>
                      <a:pt x="51" y="51"/>
                    </a:lnTo>
                    <a:lnTo>
                      <a:pt x="64" y="40"/>
                    </a:lnTo>
                    <a:lnTo>
                      <a:pt x="76" y="30"/>
                    </a:lnTo>
                    <a:lnTo>
                      <a:pt x="91" y="21"/>
                    </a:lnTo>
                    <a:lnTo>
                      <a:pt x="105" y="14"/>
                    </a:lnTo>
                    <a:lnTo>
                      <a:pt x="121" y="8"/>
                    </a:lnTo>
                    <a:lnTo>
                      <a:pt x="137" y="5"/>
                    </a:lnTo>
                    <a:lnTo>
                      <a:pt x="154" y="1"/>
                    </a:lnTo>
                    <a:lnTo>
                      <a:pt x="172" y="0"/>
                    </a:lnTo>
                    <a:lnTo>
                      <a:pt x="172" y="0"/>
                    </a:lnTo>
                    <a:lnTo>
                      <a:pt x="190" y="1"/>
                    </a:lnTo>
                    <a:lnTo>
                      <a:pt x="207" y="5"/>
                    </a:lnTo>
                    <a:lnTo>
                      <a:pt x="223" y="8"/>
                    </a:lnTo>
                    <a:lnTo>
                      <a:pt x="239" y="14"/>
                    </a:lnTo>
                    <a:lnTo>
                      <a:pt x="255" y="21"/>
                    </a:lnTo>
                    <a:lnTo>
                      <a:pt x="269" y="30"/>
                    </a:lnTo>
                    <a:lnTo>
                      <a:pt x="282" y="40"/>
                    </a:lnTo>
                    <a:lnTo>
                      <a:pt x="295" y="51"/>
                    </a:lnTo>
                    <a:lnTo>
                      <a:pt x="304" y="64"/>
                    </a:lnTo>
                    <a:lnTo>
                      <a:pt x="316" y="76"/>
                    </a:lnTo>
                    <a:lnTo>
                      <a:pt x="323" y="91"/>
                    </a:lnTo>
                    <a:lnTo>
                      <a:pt x="331" y="105"/>
                    </a:lnTo>
                    <a:lnTo>
                      <a:pt x="336" y="121"/>
                    </a:lnTo>
                    <a:lnTo>
                      <a:pt x="341" y="138"/>
                    </a:lnTo>
                    <a:lnTo>
                      <a:pt x="344" y="154"/>
                    </a:lnTo>
                    <a:lnTo>
                      <a:pt x="344" y="172"/>
                    </a:lnTo>
                    <a:lnTo>
                      <a:pt x="344" y="172"/>
                    </a:lnTo>
                    <a:lnTo>
                      <a:pt x="344" y="190"/>
                    </a:lnTo>
                    <a:lnTo>
                      <a:pt x="341" y="207"/>
                    </a:lnTo>
                    <a:lnTo>
                      <a:pt x="336" y="225"/>
                    </a:lnTo>
                    <a:lnTo>
                      <a:pt x="331" y="239"/>
                    </a:lnTo>
                    <a:lnTo>
                      <a:pt x="323" y="255"/>
                    </a:lnTo>
                    <a:lnTo>
                      <a:pt x="316" y="269"/>
                    </a:lnTo>
                    <a:lnTo>
                      <a:pt x="304" y="282"/>
                    </a:lnTo>
                    <a:lnTo>
                      <a:pt x="295" y="295"/>
                    </a:lnTo>
                    <a:lnTo>
                      <a:pt x="282" y="306"/>
                    </a:lnTo>
                    <a:lnTo>
                      <a:pt x="269" y="315"/>
                    </a:lnTo>
                    <a:lnTo>
                      <a:pt x="255" y="323"/>
                    </a:lnTo>
                    <a:lnTo>
                      <a:pt x="239" y="331"/>
                    </a:lnTo>
                    <a:lnTo>
                      <a:pt x="223" y="338"/>
                    </a:lnTo>
                    <a:lnTo>
                      <a:pt x="207" y="341"/>
                    </a:lnTo>
                    <a:lnTo>
                      <a:pt x="190" y="344"/>
                    </a:lnTo>
                    <a:lnTo>
                      <a:pt x="172" y="344"/>
                    </a:lnTo>
                    <a:lnTo>
                      <a:pt x="172" y="344"/>
                    </a:lnTo>
                    <a:lnTo>
                      <a:pt x="154" y="344"/>
                    </a:lnTo>
                    <a:lnTo>
                      <a:pt x="137" y="341"/>
                    </a:lnTo>
                    <a:lnTo>
                      <a:pt x="121" y="338"/>
                    </a:lnTo>
                    <a:lnTo>
                      <a:pt x="105" y="331"/>
                    </a:lnTo>
                    <a:lnTo>
                      <a:pt x="91" y="323"/>
                    </a:lnTo>
                    <a:lnTo>
                      <a:pt x="76" y="315"/>
                    </a:lnTo>
                    <a:lnTo>
                      <a:pt x="64" y="306"/>
                    </a:lnTo>
                    <a:lnTo>
                      <a:pt x="51" y="295"/>
                    </a:lnTo>
                    <a:lnTo>
                      <a:pt x="40" y="282"/>
                    </a:lnTo>
                    <a:lnTo>
                      <a:pt x="30" y="269"/>
                    </a:lnTo>
                    <a:lnTo>
                      <a:pt x="21" y="255"/>
                    </a:lnTo>
                    <a:lnTo>
                      <a:pt x="14" y="239"/>
                    </a:lnTo>
                    <a:lnTo>
                      <a:pt x="8" y="225"/>
                    </a:lnTo>
                    <a:lnTo>
                      <a:pt x="3" y="207"/>
                    </a:lnTo>
                    <a:lnTo>
                      <a:pt x="1" y="190"/>
                    </a:lnTo>
                    <a:lnTo>
                      <a:pt x="0" y="172"/>
                    </a:lnTo>
                    <a:lnTo>
                      <a:pt x="0" y="17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5" name="Group 4">
              <a:extLst>
                <a:ext uri="{FF2B5EF4-FFF2-40B4-BE49-F238E27FC236}">
                  <a16:creationId xmlns:a16="http://schemas.microsoft.com/office/drawing/2014/main" id="{21DF4C7B-AE1A-4747-9C5E-93D8D1E6B904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829194" y="4614731"/>
              <a:ext cx="294989" cy="632119"/>
              <a:chOff x="598" y="1936"/>
              <a:chExt cx="287" cy="615"/>
            </a:xfrm>
            <a:solidFill>
              <a:schemeClr val="tx2">
                <a:lumMod val="20000"/>
                <a:lumOff val="80000"/>
              </a:schemeClr>
            </a:solidFill>
          </p:grpSpPr>
          <p:sp>
            <p:nvSpPr>
              <p:cNvPr id="26" name="Freeform 6">
                <a:extLst>
                  <a:ext uri="{FF2B5EF4-FFF2-40B4-BE49-F238E27FC236}">
                    <a16:creationId xmlns:a16="http://schemas.microsoft.com/office/drawing/2014/main" id="{CE019340-F955-454D-8F3E-7BA8D156B1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8" y="2158"/>
                <a:ext cx="287" cy="393"/>
              </a:xfrm>
              <a:custGeom>
                <a:avLst/>
                <a:gdLst>
                  <a:gd name="T0" fmla="*/ 145 w 572"/>
                  <a:gd name="T1" fmla="*/ 788 h 788"/>
                  <a:gd name="T2" fmla="*/ 130 w 572"/>
                  <a:gd name="T3" fmla="*/ 786 h 788"/>
                  <a:gd name="T4" fmla="*/ 102 w 572"/>
                  <a:gd name="T5" fmla="*/ 780 h 788"/>
                  <a:gd name="T6" fmla="*/ 76 w 572"/>
                  <a:gd name="T7" fmla="*/ 769 h 788"/>
                  <a:gd name="T8" fmla="*/ 52 w 572"/>
                  <a:gd name="T9" fmla="*/ 754 h 788"/>
                  <a:gd name="T10" fmla="*/ 33 w 572"/>
                  <a:gd name="T11" fmla="*/ 734 h 788"/>
                  <a:gd name="T12" fmla="*/ 17 w 572"/>
                  <a:gd name="T13" fmla="*/ 711 h 788"/>
                  <a:gd name="T14" fmla="*/ 6 w 572"/>
                  <a:gd name="T15" fmla="*/ 684 h 788"/>
                  <a:gd name="T16" fmla="*/ 0 w 572"/>
                  <a:gd name="T17" fmla="*/ 655 h 788"/>
                  <a:gd name="T18" fmla="*/ 0 w 572"/>
                  <a:gd name="T19" fmla="*/ 145 h 788"/>
                  <a:gd name="T20" fmla="*/ 0 w 572"/>
                  <a:gd name="T21" fmla="*/ 131 h 788"/>
                  <a:gd name="T22" fmla="*/ 6 w 572"/>
                  <a:gd name="T23" fmla="*/ 102 h 788"/>
                  <a:gd name="T24" fmla="*/ 17 w 572"/>
                  <a:gd name="T25" fmla="*/ 77 h 788"/>
                  <a:gd name="T26" fmla="*/ 33 w 572"/>
                  <a:gd name="T27" fmla="*/ 53 h 788"/>
                  <a:gd name="T28" fmla="*/ 52 w 572"/>
                  <a:gd name="T29" fmla="*/ 34 h 788"/>
                  <a:gd name="T30" fmla="*/ 76 w 572"/>
                  <a:gd name="T31" fmla="*/ 18 h 788"/>
                  <a:gd name="T32" fmla="*/ 102 w 572"/>
                  <a:gd name="T33" fmla="*/ 6 h 788"/>
                  <a:gd name="T34" fmla="*/ 130 w 572"/>
                  <a:gd name="T35" fmla="*/ 2 h 788"/>
                  <a:gd name="T36" fmla="*/ 425 w 572"/>
                  <a:gd name="T37" fmla="*/ 0 h 788"/>
                  <a:gd name="T38" fmla="*/ 441 w 572"/>
                  <a:gd name="T39" fmla="*/ 2 h 788"/>
                  <a:gd name="T40" fmla="*/ 468 w 572"/>
                  <a:gd name="T41" fmla="*/ 6 h 788"/>
                  <a:gd name="T42" fmla="*/ 495 w 572"/>
                  <a:gd name="T43" fmla="*/ 18 h 788"/>
                  <a:gd name="T44" fmla="*/ 518 w 572"/>
                  <a:gd name="T45" fmla="*/ 34 h 788"/>
                  <a:gd name="T46" fmla="*/ 539 w 572"/>
                  <a:gd name="T47" fmla="*/ 53 h 788"/>
                  <a:gd name="T48" fmla="*/ 553 w 572"/>
                  <a:gd name="T49" fmla="*/ 77 h 788"/>
                  <a:gd name="T50" fmla="*/ 564 w 572"/>
                  <a:gd name="T51" fmla="*/ 102 h 788"/>
                  <a:gd name="T52" fmla="*/ 570 w 572"/>
                  <a:gd name="T53" fmla="*/ 131 h 788"/>
                  <a:gd name="T54" fmla="*/ 572 w 572"/>
                  <a:gd name="T55" fmla="*/ 641 h 788"/>
                  <a:gd name="T56" fmla="*/ 570 w 572"/>
                  <a:gd name="T57" fmla="*/ 655 h 788"/>
                  <a:gd name="T58" fmla="*/ 564 w 572"/>
                  <a:gd name="T59" fmla="*/ 684 h 788"/>
                  <a:gd name="T60" fmla="*/ 553 w 572"/>
                  <a:gd name="T61" fmla="*/ 711 h 788"/>
                  <a:gd name="T62" fmla="*/ 539 w 572"/>
                  <a:gd name="T63" fmla="*/ 734 h 788"/>
                  <a:gd name="T64" fmla="*/ 518 w 572"/>
                  <a:gd name="T65" fmla="*/ 754 h 788"/>
                  <a:gd name="T66" fmla="*/ 495 w 572"/>
                  <a:gd name="T67" fmla="*/ 769 h 788"/>
                  <a:gd name="T68" fmla="*/ 468 w 572"/>
                  <a:gd name="T69" fmla="*/ 780 h 788"/>
                  <a:gd name="T70" fmla="*/ 441 w 572"/>
                  <a:gd name="T71" fmla="*/ 786 h 788"/>
                  <a:gd name="T72" fmla="*/ 425 w 572"/>
                  <a:gd name="T73" fmla="*/ 788 h 7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572" h="788">
                    <a:moveTo>
                      <a:pt x="425" y="788"/>
                    </a:moveTo>
                    <a:lnTo>
                      <a:pt x="145" y="788"/>
                    </a:lnTo>
                    <a:lnTo>
                      <a:pt x="145" y="788"/>
                    </a:lnTo>
                    <a:lnTo>
                      <a:pt x="130" y="786"/>
                    </a:lnTo>
                    <a:lnTo>
                      <a:pt x="116" y="785"/>
                    </a:lnTo>
                    <a:lnTo>
                      <a:pt x="102" y="780"/>
                    </a:lnTo>
                    <a:lnTo>
                      <a:pt x="89" y="775"/>
                    </a:lnTo>
                    <a:lnTo>
                      <a:pt x="76" y="769"/>
                    </a:lnTo>
                    <a:lnTo>
                      <a:pt x="63" y="762"/>
                    </a:lnTo>
                    <a:lnTo>
                      <a:pt x="52" y="754"/>
                    </a:lnTo>
                    <a:lnTo>
                      <a:pt x="43" y="745"/>
                    </a:lnTo>
                    <a:lnTo>
                      <a:pt x="33" y="734"/>
                    </a:lnTo>
                    <a:lnTo>
                      <a:pt x="24" y="722"/>
                    </a:lnTo>
                    <a:lnTo>
                      <a:pt x="17" y="711"/>
                    </a:lnTo>
                    <a:lnTo>
                      <a:pt x="11" y="698"/>
                    </a:lnTo>
                    <a:lnTo>
                      <a:pt x="6" y="684"/>
                    </a:lnTo>
                    <a:lnTo>
                      <a:pt x="3" y="671"/>
                    </a:lnTo>
                    <a:lnTo>
                      <a:pt x="0" y="655"/>
                    </a:lnTo>
                    <a:lnTo>
                      <a:pt x="0" y="641"/>
                    </a:lnTo>
                    <a:lnTo>
                      <a:pt x="0" y="145"/>
                    </a:lnTo>
                    <a:lnTo>
                      <a:pt x="0" y="145"/>
                    </a:lnTo>
                    <a:lnTo>
                      <a:pt x="0" y="131"/>
                    </a:lnTo>
                    <a:lnTo>
                      <a:pt x="3" y="116"/>
                    </a:lnTo>
                    <a:lnTo>
                      <a:pt x="6" y="102"/>
                    </a:lnTo>
                    <a:lnTo>
                      <a:pt x="11" y="89"/>
                    </a:lnTo>
                    <a:lnTo>
                      <a:pt x="17" y="77"/>
                    </a:lnTo>
                    <a:lnTo>
                      <a:pt x="24" y="64"/>
                    </a:lnTo>
                    <a:lnTo>
                      <a:pt x="33" y="53"/>
                    </a:lnTo>
                    <a:lnTo>
                      <a:pt x="43" y="43"/>
                    </a:lnTo>
                    <a:lnTo>
                      <a:pt x="52" y="34"/>
                    </a:lnTo>
                    <a:lnTo>
                      <a:pt x="63" y="26"/>
                    </a:lnTo>
                    <a:lnTo>
                      <a:pt x="76" y="18"/>
                    </a:lnTo>
                    <a:lnTo>
                      <a:pt x="89" y="11"/>
                    </a:lnTo>
                    <a:lnTo>
                      <a:pt x="102" y="6"/>
                    </a:lnTo>
                    <a:lnTo>
                      <a:pt x="116" y="3"/>
                    </a:lnTo>
                    <a:lnTo>
                      <a:pt x="130" y="2"/>
                    </a:lnTo>
                    <a:lnTo>
                      <a:pt x="145" y="0"/>
                    </a:lnTo>
                    <a:lnTo>
                      <a:pt x="425" y="0"/>
                    </a:lnTo>
                    <a:lnTo>
                      <a:pt x="425" y="0"/>
                    </a:lnTo>
                    <a:lnTo>
                      <a:pt x="441" y="2"/>
                    </a:lnTo>
                    <a:lnTo>
                      <a:pt x="456" y="3"/>
                    </a:lnTo>
                    <a:lnTo>
                      <a:pt x="468" y="6"/>
                    </a:lnTo>
                    <a:lnTo>
                      <a:pt x="483" y="11"/>
                    </a:lnTo>
                    <a:lnTo>
                      <a:pt x="495" y="18"/>
                    </a:lnTo>
                    <a:lnTo>
                      <a:pt x="507" y="26"/>
                    </a:lnTo>
                    <a:lnTo>
                      <a:pt x="518" y="34"/>
                    </a:lnTo>
                    <a:lnTo>
                      <a:pt x="529" y="43"/>
                    </a:lnTo>
                    <a:lnTo>
                      <a:pt x="539" y="53"/>
                    </a:lnTo>
                    <a:lnTo>
                      <a:pt x="546" y="64"/>
                    </a:lnTo>
                    <a:lnTo>
                      <a:pt x="553" y="77"/>
                    </a:lnTo>
                    <a:lnTo>
                      <a:pt x="559" y="89"/>
                    </a:lnTo>
                    <a:lnTo>
                      <a:pt x="564" y="102"/>
                    </a:lnTo>
                    <a:lnTo>
                      <a:pt x="569" y="116"/>
                    </a:lnTo>
                    <a:lnTo>
                      <a:pt x="570" y="131"/>
                    </a:lnTo>
                    <a:lnTo>
                      <a:pt x="572" y="145"/>
                    </a:lnTo>
                    <a:lnTo>
                      <a:pt x="572" y="641"/>
                    </a:lnTo>
                    <a:lnTo>
                      <a:pt x="572" y="641"/>
                    </a:lnTo>
                    <a:lnTo>
                      <a:pt x="570" y="655"/>
                    </a:lnTo>
                    <a:lnTo>
                      <a:pt x="569" y="671"/>
                    </a:lnTo>
                    <a:lnTo>
                      <a:pt x="564" y="684"/>
                    </a:lnTo>
                    <a:lnTo>
                      <a:pt x="559" y="698"/>
                    </a:lnTo>
                    <a:lnTo>
                      <a:pt x="553" y="711"/>
                    </a:lnTo>
                    <a:lnTo>
                      <a:pt x="546" y="722"/>
                    </a:lnTo>
                    <a:lnTo>
                      <a:pt x="539" y="734"/>
                    </a:lnTo>
                    <a:lnTo>
                      <a:pt x="529" y="745"/>
                    </a:lnTo>
                    <a:lnTo>
                      <a:pt x="518" y="754"/>
                    </a:lnTo>
                    <a:lnTo>
                      <a:pt x="507" y="762"/>
                    </a:lnTo>
                    <a:lnTo>
                      <a:pt x="495" y="769"/>
                    </a:lnTo>
                    <a:lnTo>
                      <a:pt x="483" y="775"/>
                    </a:lnTo>
                    <a:lnTo>
                      <a:pt x="468" y="780"/>
                    </a:lnTo>
                    <a:lnTo>
                      <a:pt x="456" y="785"/>
                    </a:lnTo>
                    <a:lnTo>
                      <a:pt x="441" y="786"/>
                    </a:lnTo>
                    <a:lnTo>
                      <a:pt x="425" y="788"/>
                    </a:lnTo>
                    <a:lnTo>
                      <a:pt x="425" y="78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" name="Freeform 7">
                <a:extLst>
                  <a:ext uri="{FF2B5EF4-FFF2-40B4-BE49-F238E27FC236}">
                    <a16:creationId xmlns:a16="http://schemas.microsoft.com/office/drawing/2014/main" id="{ECD26A7B-D0E3-4148-8C15-EA82A08A6A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5" y="1936"/>
                <a:ext cx="172" cy="172"/>
              </a:xfrm>
              <a:custGeom>
                <a:avLst/>
                <a:gdLst>
                  <a:gd name="T0" fmla="*/ 0 w 344"/>
                  <a:gd name="T1" fmla="*/ 172 h 344"/>
                  <a:gd name="T2" fmla="*/ 3 w 344"/>
                  <a:gd name="T3" fmla="*/ 138 h 344"/>
                  <a:gd name="T4" fmla="*/ 14 w 344"/>
                  <a:gd name="T5" fmla="*/ 105 h 344"/>
                  <a:gd name="T6" fmla="*/ 30 w 344"/>
                  <a:gd name="T7" fmla="*/ 76 h 344"/>
                  <a:gd name="T8" fmla="*/ 51 w 344"/>
                  <a:gd name="T9" fmla="*/ 51 h 344"/>
                  <a:gd name="T10" fmla="*/ 76 w 344"/>
                  <a:gd name="T11" fmla="*/ 30 h 344"/>
                  <a:gd name="T12" fmla="*/ 105 w 344"/>
                  <a:gd name="T13" fmla="*/ 14 h 344"/>
                  <a:gd name="T14" fmla="*/ 137 w 344"/>
                  <a:gd name="T15" fmla="*/ 5 h 344"/>
                  <a:gd name="T16" fmla="*/ 172 w 344"/>
                  <a:gd name="T17" fmla="*/ 0 h 344"/>
                  <a:gd name="T18" fmla="*/ 190 w 344"/>
                  <a:gd name="T19" fmla="*/ 1 h 344"/>
                  <a:gd name="T20" fmla="*/ 223 w 344"/>
                  <a:gd name="T21" fmla="*/ 8 h 344"/>
                  <a:gd name="T22" fmla="*/ 255 w 344"/>
                  <a:gd name="T23" fmla="*/ 21 h 344"/>
                  <a:gd name="T24" fmla="*/ 282 w 344"/>
                  <a:gd name="T25" fmla="*/ 40 h 344"/>
                  <a:gd name="T26" fmla="*/ 304 w 344"/>
                  <a:gd name="T27" fmla="*/ 64 h 344"/>
                  <a:gd name="T28" fmla="*/ 323 w 344"/>
                  <a:gd name="T29" fmla="*/ 91 h 344"/>
                  <a:gd name="T30" fmla="*/ 336 w 344"/>
                  <a:gd name="T31" fmla="*/ 121 h 344"/>
                  <a:gd name="T32" fmla="*/ 344 w 344"/>
                  <a:gd name="T33" fmla="*/ 154 h 344"/>
                  <a:gd name="T34" fmla="*/ 344 w 344"/>
                  <a:gd name="T35" fmla="*/ 172 h 344"/>
                  <a:gd name="T36" fmla="*/ 341 w 344"/>
                  <a:gd name="T37" fmla="*/ 207 h 344"/>
                  <a:gd name="T38" fmla="*/ 331 w 344"/>
                  <a:gd name="T39" fmla="*/ 239 h 344"/>
                  <a:gd name="T40" fmla="*/ 316 w 344"/>
                  <a:gd name="T41" fmla="*/ 269 h 344"/>
                  <a:gd name="T42" fmla="*/ 295 w 344"/>
                  <a:gd name="T43" fmla="*/ 295 h 344"/>
                  <a:gd name="T44" fmla="*/ 269 w 344"/>
                  <a:gd name="T45" fmla="*/ 315 h 344"/>
                  <a:gd name="T46" fmla="*/ 239 w 344"/>
                  <a:gd name="T47" fmla="*/ 331 h 344"/>
                  <a:gd name="T48" fmla="*/ 207 w 344"/>
                  <a:gd name="T49" fmla="*/ 341 h 344"/>
                  <a:gd name="T50" fmla="*/ 172 w 344"/>
                  <a:gd name="T51" fmla="*/ 344 h 344"/>
                  <a:gd name="T52" fmla="*/ 154 w 344"/>
                  <a:gd name="T53" fmla="*/ 344 h 344"/>
                  <a:gd name="T54" fmla="*/ 121 w 344"/>
                  <a:gd name="T55" fmla="*/ 338 h 344"/>
                  <a:gd name="T56" fmla="*/ 91 w 344"/>
                  <a:gd name="T57" fmla="*/ 323 h 344"/>
                  <a:gd name="T58" fmla="*/ 64 w 344"/>
                  <a:gd name="T59" fmla="*/ 306 h 344"/>
                  <a:gd name="T60" fmla="*/ 40 w 344"/>
                  <a:gd name="T61" fmla="*/ 282 h 344"/>
                  <a:gd name="T62" fmla="*/ 21 w 344"/>
                  <a:gd name="T63" fmla="*/ 255 h 344"/>
                  <a:gd name="T64" fmla="*/ 8 w 344"/>
                  <a:gd name="T65" fmla="*/ 225 h 344"/>
                  <a:gd name="T66" fmla="*/ 1 w 344"/>
                  <a:gd name="T67" fmla="*/ 190 h 344"/>
                  <a:gd name="T68" fmla="*/ 0 w 344"/>
                  <a:gd name="T69" fmla="*/ 172 h 3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44" h="344">
                    <a:moveTo>
                      <a:pt x="0" y="172"/>
                    </a:moveTo>
                    <a:lnTo>
                      <a:pt x="0" y="172"/>
                    </a:lnTo>
                    <a:lnTo>
                      <a:pt x="1" y="154"/>
                    </a:lnTo>
                    <a:lnTo>
                      <a:pt x="3" y="138"/>
                    </a:lnTo>
                    <a:lnTo>
                      <a:pt x="8" y="121"/>
                    </a:lnTo>
                    <a:lnTo>
                      <a:pt x="14" y="105"/>
                    </a:lnTo>
                    <a:lnTo>
                      <a:pt x="21" y="91"/>
                    </a:lnTo>
                    <a:lnTo>
                      <a:pt x="30" y="76"/>
                    </a:lnTo>
                    <a:lnTo>
                      <a:pt x="40" y="64"/>
                    </a:lnTo>
                    <a:lnTo>
                      <a:pt x="51" y="51"/>
                    </a:lnTo>
                    <a:lnTo>
                      <a:pt x="64" y="40"/>
                    </a:lnTo>
                    <a:lnTo>
                      <a:pt x="76" y="30"/>
                    </a:lnTo>
                    <a:lnTo>
                      <a:pt x="91" y="21"/>
                    </a:lnTo>
                    <a:lnTo>
                      <a:pt x="105" y="14"/>
                    </a:lnTo>
                    <a:lnTo>
                      <a:pt x="121" y="8"/>
                    </a:lnTo>
                    <a:lnTo>
                      <a:pt x="137" y="5"/>
                    </a:lnTo>
                    <a:lnTo>
                      <a:pt x="154" y="1"/>
                    </a:lnTo>
                    <a:lnTo>
                      <a:pt x="172" y="0"/>
                    </a:lnTo>
                    <a:lnTo>
                      <a:pt x="172" y="0"/>
                    </a:lnTo>
                    <a:lnTo>
                      <a:pt x="190" y="1"/>
                    </a:lnTo>
                    <a:lnTo>
                      <a:pt x="207" y="5"/>
                    </a:lnTo>
                    <a:lnTo>
                      <a:pt x="223" y="8"/>
                    </a:lnTo>
                    <a:lnTo>
                      <a:pt x="239" y="14"/>
                    </a:lnTo>
                    <a:lnTo>
                      <a:pt x="255" y="21"/>
                    </a:lnTo>
                    <a:lnTo>
                      <a:pt x="269" y="30"/>
                    </a:lnTo>
                    <a:lnTo>
                      <a:pt x="282" y="40"/>
                    </a:lnTo>
                    <a:lnTo>
                      <a:pt x="295" y="51"/>
                    </a:lnTo>
                    <a:lnTo>
                      <a:pt x="304" y="64"/>
                    </a:lnTo>
                    <a:lnTo>
                      <a:pt x="316" y="76"/>
                    </a:lnTo>
                    <a:lnTo>
                      <a:pt x="323" y="91"/>
                    </a:lnTo>
                    <a:lnTo>
                      <a:pt x="331" y="105"/>
                    </a:lnTo>
                    <a:lnTo>
                      <a:pt x="336" y="121"/>
                    </a:lnTo>
                    <a:lnTo>
                      <a:pt x="341" y="138"/>
                    </a:lnTo>
                    <a:lnTo>
                      <a:pt x="344" y="154"/>
                    </a:lnTo>
                    <a:lnTo>
                      <a:pt x="344" y="172"/>
                    </a:lnTo>
                    <a:lnTo>
                      <a:pt x="344" y="172"/>
                    </a:lnTo>
                    <a:lnTo>
                      <a:pt x="344" y="190"/>
                    </a:lnTo>
                    <a:lnTo>
                      <a:pt x="341" y="207"/>
                    </a:lnTo>
                    <a:lnTo>
                      <a:pt x="336" y="225"/>
                    </a:lnTo>
                    <a:lnTo>
                      <a:pt x="331" y="239"/>
                    </a:lnTo>
                    <a:lnTo>
                      <a:pt x="323" y="255"/>
                    </a:lnTo>
                    <a:lnTo>
                      <a:pt x="316" y="269"/>
                    </a:lnTo>
                    <a:lnTo>
                      <a:pt x="304" y="282"/>
                    </a:lnTo>
                    <a:lnTo>
                      <a:pt x="295" y="295"/>
                    </a:lnTo>
                    <a:lnTo>
                      <a:pt x="282" y="306"/>
                    </a:lnTo>
                    <a:lnTo>
                      <a:pt x="269" y="315"/>
                    </a:lnTo>
                    <a:lnTo>
                      <a:pt x="255" y="323"/>
                    </a:lnTo>
                    <a:lnTo>
                      <a:pt x="239" y="331"/>
                    </a:lnTo>
                    <a:lnTo>
                      <a:pt x="223" y="338"/>
                    </a:lnTo>
                    <a:lnTo>
                      <a:pt x="207" y="341"/>
                    </a:lnTo>
                    <a:lnTo>
                      <a:pt x="190" y="344"/>
                    </a:lnTo>
                    <a:lnTo>
                      <a:pt x="172" y="344"/>
                    </a:lnTo>
                    <a:lnTo>
                      <a:pt x="172" y="344"/>
                    </a:lnTo>
                    <a:lnTo>
                      <a:pt x="154" y="344"/>
                    </a:lnTo>
                    <a:lnTo>
                      <a:pt x="137" y="341"/>
                    </a:lnTo>
                    <a:lnTo>
                      <a:pt x="121" y="338"/>
                    </a:lnTo>
                    <a:lnTo>
                      <a:pt x="105" y="331"/>
                    </a:lnTo>
                    <a:lnTo>
                      <a:pt x="91" y="323"/>
                    </a:lnTo>
                    <a:lnTo>
                      <a:pt x="76" y="315"/>
                    </a:lnTo>
                    <a:lnTo>
                      <a:pt x="64" y="306"/>
                    </a:lnTo>
                    <a:lnTo>
                      <a:pt x="51" y="295"/>
                    </a:lnTo>
                    <a:lnTo>
                      <a:pt x="40" y="282"/>
                    </a:lnTo>
                    <a:lnTo>
                      <a:pt x="30" y="269"/>
                    </a:lnTo>
                    <a:lnTo>
                      <a:pt x="21" y="255"/>
                    </a:lnTo>
                    <a:lnTo>
                      <a:pt x="14" y="239"/>
                    </a:lnTo>
                    <a:lnTo>
                      <a:pt x="8" y="225"/>
                    </a:lnTo>
                    <a:lnTo>
                      <a:pt x="3" y="207"/>
                    </a:lnTo>
                    <a:lnTo>
                      <a:pt x="1" y="190"/>
                    </a:lnTo>
                    <a:lnTo>
                      <a:pt x="0" y="172"/>
                    </a:lnTo>
                    <a:lnTo>
                      <a:pt x="0" y="17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34" name="Oval 33">
            <a:extLst>
              <a:ext uri="{FF2B5EF4-FFF2-40B4-BE49-F238E27FC236}">
                <a16:creationId xmlns:a16="http://schemas.microsoft.com/office/drawing/2014/main" id="{AFF577BD-8E3E-439C-8977-030143E04456}"/>
              </a:ext>
            </a:extLst>
          </p:cNvPr>
          <p:cNvSpPr/>
          <p:nvPr/>
        </p:nvSpPr>
        <p:spPr>
          <a:xfrm>
            <a:off x="1127113" y="5288180"/>
            <a:ext cx="972695" cy="990662"/>
          </a:xfrm>
          <a:prstGeom prst="ellipse">
            <a:avLst/>
          </a:prstGeom>
          <a:solidFill>
            <a:srgbClr val="92D050">
              <a:alpha val="6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b="1" dirty="0"/>
              <a:t>$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65BA12E-8BDC-4914-B504-7B1E6C969AAA}"/>
              </a:ext>
            </a:extLst>
          </p:cNvPr>
          <p:cNvSpPr/>
          <p:nvPr/>
        </p:nvSpPr>
        <p:spPr>
          <a:xfrm>
            <a:off x="372211" y="5288180"/>
            <a:ext cx="972695" cy="990662"/>
          </a:xfrm>
          <a:prstGeom prst="ellipse">
            <a:avLst/>
          </a:prstGeom>
          <a:solidFill>
            <a:srgbClr val="92D050">
              <a:alpha val="6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b="1" dirty="0"/>
              <a:t>$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0F5E94DE-E027-4AA3-8E13-9006C93A1D9B}"/>
              </a:ext>
            </a:extLst>
          </p:cNvPr>
          <p:cNvSpPr/>
          <p:nvPr/>
        </p:nvSpPr>
        <p:spPr>
          <a:xfrm>
            <a:off x="1937825" y="5312105"/>
            <a:ext cx="972695" cy="990662"/>
          </a:xfrm>
          <a:prstGeom prst="ellipse">
            <a:avLst/>
          </a:prstGeom>
          <a:solidFill>
            <a:srgbClr val="92D050">
              <a:alpha val="6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b="1" dirty="0"/>
              <a:t>$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F2C0F6E-A9B4-432B-BA7A-6442BDAF4D31}"/>
              </a:ext>
            </a:extLst>
          </p:cNvPr>
          <p:cNvSpPr/>
          <p:nvPr/>
        </p:nvSpPr>
        <p:spPr>
          <a:xfrm>
            <a:off x="7292290" y="38105"/>
            <a:ext cx="200247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A:</a:t>
            </a:r>
            <a:r>
              <a:rPr lang="en-US" sz="4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No. 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8C75E2A-263D-4611-AEA1-ED62F950F358}"/>
              </a:ext>
            </a:extLst>
          </p:cNvPr>
          <p:cNvSpPr/>
          <p:nvPr/>
        </p:nvSpPr>
        <p:spPr>
          <a:xfrm>
            <a:off x="9102977" y="177553"/>
            <a:ext cx="2771343" cy="968548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2"/>
                </a:solidFill>
              </a:rPr>
              <a:t>All sales staff, regardless of location or title statistically generate equal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sz="1600" dirty="0">
                <a:solidFill>
                  <a:schemeClr val="tx2"/>
                </a:solidFill>
              </a:rPr>
              <a:t>revenue.</a:t>
            </a:r>
          </a:p>
        </p:txBody>
      </p:sp>
    </p:spTree>
    <p:extLst>
      <p:ext uri="{BB962C8B-B14F-4D97-AF65-F5344CB8AC3E}">
        <p14:creationId xmlns:p14="http://schemas.microsoft.com/office/powerpoint/2010/main" val="1260506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1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7E1C1-9F4E-4885-8EB7-50A8AB42F3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1720" y="121284"/>
            <a:ext cx="6050280" cy="1325563"/>
          </a:xfrm>
        </p:spPr>
        <p:txBody>
          <a:bodyPr>
            <a:normAutofit/>
          </a:bodyPr>
          <a:lstStyle/>
          <a:p>
            <a:r>
              <a:rPr lang="en-US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next?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EA4FE3B-CDB9-4A33-A1EC-6BA5FFA25150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6141720" y="1539559"/>
            <a:ext cx="6050280" cy="5197157"/>
          </a:xfrm>
        </p:spPr>
        <p:txBody>
          <a:bodyPr>
            <a:normAutofit lnSpcReduction="10000"/>
          </a:bodyPr>
          <a:lstStyle/>
          <a:p>
            <a:endParaRPr lang="en-US" dirty="0"/>
          </a:p>
          <a:p>
            <a:r>
              <a:rPr lang="en-US" sz="3600" u="sng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Maximize Revenues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</a:rPr>
              <a:t>Offer discounts 5% and 15% more frequently to preserve profit margins.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</a:rPr>
              <a:t>Refine product categories offerings – expand those that generate higher revenues and cut those who are lacking.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</a:rPr>
              <a:t>Examine best practices in regions that generate the most revenue and analyze underdeveloped markets.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</a:rPr>
              <a:t>Use discovered insight to inform and develop sales staff.</a:t>
            </a:r>
            <a:endParaRPr lang="en-US" sz="3600" i="1" u="sng" dirty="0">
              <a:solidFill>
                <a:schemeClr val="accent1">
                  <a:lumMod val="20000"/>
                  <a:lumOff val="80000"/>
                </a:schemeClr>
              </a:solidFill>
              <a:latin typeface="+mj-lt"/>
            </a:endParaRPr>
          </a:p>
          <a:p>
            <a:pPr marL="0" lvl="1" algn="l">
              <a:lnSpc>
                <a:spcPct val="100000"/>
              </a:lnSpc>
              <a:spcBef>
                <a:spcPts val="300"/>
              </a:spcBef>
            </a:pPr>
            <a:endParaRPr lang="en-US" sz="3600" i="1" u="sng" dirty="0">
              <a:solidFill>
                <a:schemeClr val="accent1">
                  <a:lumMod val="20000"/>
                  <a:lumOff val="80000"/>
                </a:schemeClr>
              </a:solidFill>
              <a:latin typeface="+mj-lt"/>
            </a:endParaRPr>
          </a:p>
          <a:p>
            <a:pPr marL="0" lvl="1" algn="l">
              <a:lnSpc>
                <a:spcPct val="100000"/>
              </a:lnSpc>
              <a:spcBef>
                <a:spcPts val="300"/>
              </a:spcBef>
            </a:pPr>
            <a:r>
              <a:rPr lang="en-US" sz="3600" i="1" u="sng" dirty="0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</a:rPr>
              <a:t>Future Work:</a:t>
            </a:r>
            <a:endParaRPr lang="en-US" sz="3200" u="sng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Market analysis for regions that need to be developed. </a:t>
            </a:r>
          </a:p>
          <a:p>
            <a:pPr lvl="2" algn="l"/>
            <a:r>
              <a:rPr lang="en-US" sz="12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Examples: </a:t>
            </a:r>
          </a:p>
          <a:p>
            <a:pPr marL="1200150" lvl="2" indent="-285750" algn="l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Regional category refinement</a:t>
            </a:r>
          </a:p>
          <a:p>
            <a:pPr marL="1200150" lvl="2" indent="-285750" algn="l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Discount types and frequency</a:t>
            </a:r>
          </a:p>
          <a:p>
            <a:pPr marL="1200150" lvl="2" indent="-285750" algn="l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Sales relationships</a:t>
            </a:r>
            <a:r>
              <a:rPr lang="en-US" sz="1600" dirty="0"/>
              <a:t>	</a:t>
            </a:r>
          </a:p>
          <a:p>
            <a:r>
              <a:rPr lang="en-US" dirty="0"/>
              <a:t>	 </a:t>
            </a:r>
          </a:p>
          <a:p>
            <a:r>
              <a:rPr lang="en-US" dirty="0"/>
              <a:t>	</a:t>
            </a:r>
          </a:p>
        </p:txBody>
      </p:sp>
      <p:pic>
        <p:nvPicPr>
          <p:cNvPr id="8" name="Picture Placeholder 7" descr="Dining Food Table ">
            <a:extLst>
              <a:ext uri="{FF2B5EF4-FFF2-40B4-BE49-F238E27FC236}">
                <a16:creationId xmlns:a16="http://schemas.microsoft.com/office/drawing/2014/main" id="{6B760F31-EEE6-47B3-A2FA-B82D6E6B8216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5787850" cy="6858000"/>
          </a:xfr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BFAD02D-862D-4103-9DBA-2A3147F3ACDA}"/>
              </a:ext>
            </a:extLst>
          </p:cNvPr>
          <p:cNvCxnSpPr/>
          <p:nvPr/>
        </p:nvCxnSpPr>
        <p:spPr>
          <a:xfrm>
            <a:off x="6141720" y="1446847"/>
            <a:ext cx="5637532" cy="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09400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Ingredients">
            <a:extLst>
              <a:ext uri="{FF2B5EF4-FFF2-40B4-BE49-F238E27FC236}">
                <a16:creationId xmlns:a16="http://schemas.microsoft.com/office/drawing/2014/main" id="{EBAB30E8-7A9F-444F-A633-275573A3E88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22" name="Picture Placeholder 21" descr="French Toast Stack">
            <a:extLst>
              <a:ext uri="{FF2B5EF4-FFF2-40B4-BE49-F238E27FC236}">
                <a16:creationId xmlns:a16="http://schemas.microsoft.com/office/drawing/2014/main" id="{2C161E9C-C16A-4780-830E-9B2CC6367C5F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20" name="Picture Placeholder 19" descr="Spices with Spoons">
            <a:extLst>
              <a:ext uri="{FF2B5EF4-FFF2-40B4-BE49-F238E27FC236}">
                <a16:creationId xmlns:a16="http://schemas.microsoft.com/office/drawing/2014/main" id="{9F94FB8C-62F5-4831-B16A-385706F2829F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18" name="Picture Placeholder 17" descr="Butternut Soup">
            <a:extLst>
              <a:ext uri="{FF2B5EF4-FFF2-40B4-BE49-F238E27FC236}">
                <a16:creationId xmlns:a16="http://schemas.microsoft.com/office/drawing/2014/main" id="{5F10EA36-DEB5-4407-BAB8-4AD641FD4AB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12" name="Picture Placeholder 11" descr="Egg &amp; Avo">
            <a:extLst>
              <a:ext uri="{FF2B5EF4-FFF2-40B4-BE49-F238E27FC236}">
                <a16:creationId xmlns:a16="http://schemas.microsoft.com/office/drawing/2014/main" id="{9944A643-5BA0-4BB2-BC70-3EE2B9A58EB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16" name="Picture Placeholder 15" descr="Flapjack Stack">
            <a:extLst>
              <a:ext uri="{FF2B5EF4-FFF2-40B4-BE49-F238E27FC236}">
                <a16:creationId xmlns:a16="http://schemas.microsoft.com/office/drawing/2014/main" id="{7EC7A6F9-4BB5-4F67-9279-02CB8E98402F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14" name="Picture Placeholder 13" descr="Nachos &amp; Dip">
            <a:extLst>
              <a:ext uri="{FF2B5EF4-FFF2-40B4-BE49-F238E27FC236}">
                <a16:creationId xmlns:a16="http://schemas.microsoft.com/office/drawing/2014/main" id="{AB4709AE-4BDB-4019-9C8F-F437CBE85816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30" name="Title 29" hidden="1">
            <a:extLst>
              <a:ext uri="{FF2B5EF4-FFF2-40B4-BE49-F238E27FC236}">
                <a16:creationId xmlns:a16="http://schemas.microsoft.com/office/drawing/2014/main" id="{2866DAE6-5CB2-4C68-8BD3-E5A30A1519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Title Here</a:t>
            </a: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32B4648F-436B-40FC-A06B-5EA44239AA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1770" y="2777848"/>
            <a:ext cx="1216234" cy="1094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569DD1C-5AD4-424A-897A-45E15CCB08CF}"/>
              </a:ext>
            </a:extLst>
          </p:cNvPr>
          <p:cNvSpPr txBox="1"/>
          <p:nvPr/>
        </p:nvSpPr>
        <p:spPr>
          <a:xfrm>
            <a:off x="508960" y="2909654"/>
            <a:ext cx="37933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418AB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18274325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FDAD2A-316C-4715-AF37-CE4A65CE8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0036" y="833747"/>
            <a:ext cx="7330935" cy="2087583"/>
          </a:xfrm>
        </p:spPr>
        <p:txBody>
          <a:bodyPr>
            <a:normAutofit/>
          </a:bodyPr>
          <a:lstStyle/>
          <a:p>
            <a:r>
              <a:rPr lang="en-US" sz="8800" dirty="0"/>
              <a:t>Appendix: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828EA919-972C-45A1-9100-F67D02A02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4598" y="3449782"/>
            <a:ext cx="2702924" cy="2432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64631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4F4484D9-0287-4983-B6E1-436DAAC07F4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0" y="1174564"/>
            <a:ext cx="5790659" cy="5676900"/>
          </a:xfrm>
        </p:spPr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54EE7731-D016-4ABE-BAF1-C841A9527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930" y="-57057"/>
            <a:ext cx="11736140" cy="1185026"/>
          </a:xfrm>
        </p:spPr>
        <p:txBody>
          <a:bodyPr>
            <a:noAutofit/>
          </a:bodyPr>
          <a:lstStyle/>
          <a:p>
            <a:r>
              <a:rPr lang="en-US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Region</a:t>
            </a:r>
            <a:r>
              <a:rPr lang="en-US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E70B5C8-F280-4023-8C5C-AE184ED6FD2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691300" y="3529330"/>
            <a:ext cx="2575900" cy="980440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CB6A9DD-4116-4D8D-A59D-94C319FF2822}"/>
              </a:ext>
            </a:extLst>
          </p:cNvPr>
          <p:cNvSpPr txBox="1"/>
          <p:nvPr/>
        </p:nvSpPr>
        <p:spPr>
          <a:xfrm>
            <a:off x="93837" y="1076222"/>
            <a:ext cx="3355529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b="1" dirty="0">
              <a:solidFill>
                <a:srgbClr val="002060"/>
              </a:solidFill>
              <a:cs typeface="Arial" panose="020B0604020202020204" pitchFamily="34" charset="0"/>
            </a:endParaRPr>
          </a:p>
          <a:p>
            <a:r>
              <a:rPr lang="en-US" sz="2000" b="1" dirty="0">
                <a:solidFill>
                  <a:srgbClr val="002060"/>
                </a:solidFill>
                <a:cs typeface="Arial" panose="020B0604020202020204" pitchFamily="34" charset="0"/>
              </a:rPr>
              <a:t>Illustrates the difference in confidence intervals of </a:t>
            </a:r>
          </a:p>
          <a:p>
            <a:r>
              <a:rPr lang="en-US" sz="2000" b="1" dirty="0">
                <a:solidFill>
                  <a:srgbClr val="002060"/>
                </a:solidFill>
                <a:cs typeface="Arial" panose="020B0604020202020204" pitchFamily="34" charset="0"/>
              </a:rPr>
              <a:t>Tukey test.  Some regions that visibly look like they out perform others demonstrate equality here this might be attributed to varying sample sizes. </a:t>
            </a:r>
            <a:endParaRPr lang="en-US" sz="1600" dirty="0">
              <a:solidFill>
                <a:srgbClr val="002060"/>
              </a:solidFill>
              <a:cs typeface="Arial" panose="020B0604020202020204" pitchFamily="34" charset="0"/>
            </a:endParaRPr>
          </a:p>
          <a:p>
            <a:endParaRPr lang="en-US" dirty="0">
              <a:solidFill>
                <a:srgbClr val="002060"/>
              </a:solidFill>
              <a:cs typeface="Arial" panose="020B0604020202020204" pitchFamily="34" charset="0"/>
            </a:endParaRPr>
          </a:p>
          <a:p>
            <a:endParaRPr lang="en-US" dirty="0">
              <a:solidFill>
                <a:srgbClr val="002060"/>
              </a:solidFill>
              <a:cs typeface="Arial" panose="020B0604020202020204" pitchFamily="34" charset="0"/>
            </a:endParaRPr>
          </a:p>
          <a:p>
            <a:endParaRPr lang="en-US" dirty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DD728B5D-2F52-4C69-8CBA-1AAFBF5DA80B}"/>
              </a:ext>
            </a:extLst>
          </p:cNvPr>
          <p:cNvSpPr txBox="1">
            <a:spLocks/>
          </p:cNvSpPr>
          <p:nvPr/>
        </p:nvSpPr>
        <p:spPr>
          <a:xfrm>
            <a:off x="3810320" y="183285"/>
            <a:ext cx="8261604" cy="8929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softEdge rad="0"/>
          </a:effectLst>
          <a:scene3d>
            <a:camera prst="orthographicFront"/>
            <a:lightRig rig="threePt" dir="t"/>
          </a:scene3d>
          <a:sp3d prstMaterial="matte">
            <a:bevelT/>
            <a:bevelB/>
          </a:sp3d>
        </p:spPr>
        <p:txBody>
          <a:bodyPr vert="horz" wrap="square" lIns="91440" tIns="45720" rIns="91440" bIns="45720" numCol="2" spcCol="45720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1200" i="1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rgbClr val="002060"/>
                </a:solidFill>
                <a:latin typeface="+mj-lt"/>
                <a:cs typeface="Arial" panose="020B0604020202020204" pitchFamily="34" charset="0"/>
              </a:rPr>
              <a:t>Appendix materials</a:t>
            </a:r>
            <a:endParaRPr lang="en-US" b="1" dirty="0">
              <a:solidFill>
                <a:srgbClr val="660066"/>
              </a:solidFill>
            </a:endParaRPr>
          </a:p>
          <a:p>
            <a:endParaRPr lang="en-US" sz="1400" b="1" dirty="0">
              <a:solidFill>
                <a:schemeClr val="accent6">
                  <a:lumMod val="50000"/>
                </a:schemeClr>
              </a:solidFill>
              <a:latin typeface="+mj-lt"/>
              <a:cs typeface="Arial" panose="020B0604020202020204" pitchFamily="34" charset="0"/>
            </a:endParaRPr>
          </a:p>
          <a:p>
            <a:endParaRPr lang="en-US" sz="1400" b="1" dirty="0">
              <a:solidFill>
                <a:schemeClr val="accent6">
                  <a:lumMod val="50000"/>
                </a:schemeClr>
              </a:solidFill>
              <a:latin typeface="+mj-lt"/>
              <a:cs typeface="Arial" panose="020B0604020202020204" pitchFamily="34" charset="0"/>
            </a:endParaRPr>
          </a:p>
          <a:p>
            <a:endParaRPr lang="en-US" sz="1100" dirty="0">
              <a:latin typeface="+mj-lt"/>
              <a:cs typeface="Arial" panose="020B0604020202020204" pitchFamily="34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8FA9987-A350-4722-9CDF-E91EB600B3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37" y="5540082"/>
            <a:ext cx="2977911" cy="117023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FDA9522-3138-47BA-9ABA-89D3F395E118}"/>
              </a:ext>
            </a:extLst>
          </p:cNvPr>
          <p:cNvSpPr txBox="1"/>
          <p:nvPr/>
        </p:nvSpPr>
        <p:spPr>
          <a:xfrm>
            <a:off x="93837" y="4901231"/>
            <a:ext cx="2977911" cy="615553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N. &amp; W. Europe, N. America</a:t>
            </a:r>
          </a:p>
          <a:p>
            <a:pPr algn="ctr"/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Statistically Equal Performance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5247896-4B0E-48EE-B69F-6B441BF19C19}"/>
              </a:ext>
            </a:extLst>
          </p:cNvPr>
          <p:cNvSpPr/>
          <p:nvPr/>
        </p:nvSpPr>
        <p:spPr>
          <a:xfrm>
            <a:off x="3519055" y="1226311"/>
            <a:ext cx="8552869" cy="5484005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BDD856-F2FC-4F15-86B3-830482415A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0074" y="1488207"/>
            <a:ext cx="4734835" cy="4143482"/>
          </a:xfrm>
          <a:prstGeom prst="rect">
            <a:avLst/>
          </a:prstGeom>
        </p:spPr>
      </p:pic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CDBFFEA7-C71A-4BA2-8278-2A0E0472CA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9367311"/>
              </p:ext>
            </p:extLst>
          </p:nvPr>
        </p:nvGraphicFramePr>
        <p:xfrm>
          <a:off x="9309714" y="1702881"/>
          <a:ext cx="2320076" cy="213227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33689">
                  <a:extLst>
                    <a:ext uri="{9D8B030D-6E8A-4147-A177-3AD203B41FA5}">
                      <a16:colId xmlns:a16="http://schemas.microsoft.com/office/drawing/2014/main" val="1013902010"/>
                    </a:ext>
                  </a:extLst>
                </a:gridCol>
                <a:gridCol w="933689">
                  <a:extLst>
                    <a:ext uri="{9D8B030D-6E8A-4147-A177-3AD203B41FA5}">
                      <a16:colId xmlns:a16="http://schemas.microsoft.com/office/drawing/2014/main" val="2787702115"/>
                    </a:ext>
                  </a:extLst>
                </a:gridCol>
                <a:gridCol w="452698">
                  <a:extLst>
                    <a:ext uri="{9D8B030D-6E8A-4147-A177-3AD203B41FA5}">
                      <a16:colId xmlns:a16="http://schemas.microsoft.com/office/drawing/2014/main" val="3588737266"/>
                    </a:ext>
                  </a:extLst>
                </a:gridCol>
              </a:tblGrid>
              <a:tr h="21322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Group 1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Group 2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P-Adj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75035926"/>
                  </a:ext>
                </a:extLst>
              </a:tr>
              <a:tr h="213227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Central America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North America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0.001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500720145"/>
                  </a:ext>
                </a:extLst>
              </a:tr>
              <a:tr h="213227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North America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Scandinavia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0.012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565395155"/>
                  </a:ext>
                </a:extLst>
              </a:tr>
              <a:tr h="213227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North America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South America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0.005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929386565"/>
                  </a:ext>
                </a:extLst>
              </a:tr>
              <a:tr h="213227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North America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Southern Europe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0.001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728291273"/>
                  </a:ext>
                </a:extLst>
              </a:tr>
              <a:tr h="213227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Northern Europe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Southern Europe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0.016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843163119"/>
                  </a:ext>
                </a:extLst>
              </a:tr>
              <a:tr h="213227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Central America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Western Europe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0.001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346447675"/>
                  </a:ext>
                </a:extLst>
              </a:tr>
              <a:tr h="213227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Scandinavia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Western Europe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0.003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567600627"/>
                  </a:ext>
                </a:extLst>
              </a:tr>
              <a:tr h="213227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South America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Western Europe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0.001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262021898"/>
                  </a:ext>
                </a:extLst>
              </a:tr>
              <a:tr h="213227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Southern Europe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Western Europe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0.001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7317358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822278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4F5889B9-6C74-4492-BE40-8533DC727590}"/>
              </a:ext>
            </a:extLst>
          </p:cNvPr>
          <p:cNvSpPr txBox="1">
            <a:spLocks/>
          </p:cNvSpPr>
          <p:nvPr/>
        </p:nvSpPr>
        <p:spPr>
          <a:xfrm>
            <a:off x="-3338" y="-22093"/>
            <a:ext cx="7023162" cy="187232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8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5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33054D9-DE11-4850-81DC-FF55C87FA903}"/>
              </a:ext>
            </a:extLst>
          </p:cNvPr>
          <p:cNvGrpSpPr/>
          <p:nvPr/>
        </p:nvGrpSpPr>
        <p:grpSpPr>
          <a:xfrm>
            <a:off x="9809018" y="1096951"/>
            <a:ext cx="2135131" cy="2473013"/>
            <a:chOff x="9120006" y="3752547"/>
            <a:chExt cx="2858508" cy="3271064"/>
          </a:xfrm>
        </p:grpSpPr>
        <p:pic>
          <p:nvPicPr>
            <p:cNvPr id="4104" name="Picture 8" descr="Image result for dairy products images">
              <a:extLst>
                <a:ext uri="{FF2B5EF4-FFF2-40B4-BE49-F238E27FC236}">
                  <a16:creationId xmlns:a16="http://schemas.microsoft.com/office/drawing/2014/main" id="{0B4F4FEB-A552-4200-AF04-5ACC0ACFB34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21583" y="5587051"/>
              <a:ext cx="2856930" cy="14365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BE6257C0-8758-4BF7-8AD6-75BF91AC1A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121584" y="4708304"/>
              <a:ext cx="2856930" cy="1083349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28F5030-9FC4-4822-918E-76E7231F250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121580" y="3752547"/>
              <a:ext cx="2856931" cy="1028743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31B48C3-8066-4D58-AF29-033F9FE76B58}"/>
                </a:ext>
              </a:extLst>
            </p:cNvPr>
            <p:cNvSpPr/>
            <p:nvPr/>
          </p:nvSpPr>
          <p:spPr>
            <a:xfrm>
              <a:off x="9120006" y="3783984"/>
              <a:ext cx="2858506" cy="3109694"/>
            </a:xfrm>
            <a:prstGeom prst="rect">
              <a:avLst/>
            </a:prstGeom>
            <a:noFill/>
            <a:ln w="5715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E712994-45BB-4DD9-8909-BF16884D6D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3112" y="-56453"/>
            <a:ext cx="7023162" cy="1233375"/>
          </a:xfrm>
          <a:solidFill>
            <a:schemeClr val="accent2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en-US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Categories: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F74008FB-E646-4204-ADF6-54FF5472B460}"/>
              </a:ext>
            </a:extLst>
          </p:cNvPr>
          <p:cNvSpPr txBox="1">
            <a:spLocks/>
          </p:cNvSpPr>
          <p:nvPr/>
        </p:nvSpPr>
        <p:spPr>
          <a:xfrm>
            <a:off x="5113996" y="91164"/>
            <a:ext cx="6913177" cy="79142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effectLst>
            <a:softEdge rad="0"/>
          </a:effectLst>
          <a:scene3d>
            <a:camera prst="orthographicFront"/>
            <a:lightRig rig="threePt" dir="t"/>
          </a:scene3d>
          <a:sp3d prstMaterial="matte">
            <a:bevelT/>
            <a:bevelB/>
          </a:sp3d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accent2">
                    <a:lumMod val="50000"/>
                  </a:schemeClr>
                </a:solidFill>
                <a:latin typeface="+mj-lt"/>
                <a:cs typeface="Arial" panose="020B0604020202020204" pitchFamily="34" charset="0"/>
              </a:rPr>
              <a:t>Appendix Materials: </a:t>
            </a:r>
          </a:p>
          <a:p>
            <a:pPr marL="0" indent="0">
              <a:buNone/>
            </a:pPr>
            <a:endParaRPr lang="en-US" sz="1600" dirty="0">
              <a:solidFill>
                <a:schemeClr val="accent2">
                  <a:lumMod val="50000"/>
                </a:schemeClr>
              </a:solidFill>
              <a:latin typeface="+mj-lt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1400" dirty="0">
                <a:solidFill>
                  <a:schemeClr val="accent2">
                    <a:lumMod val="50000"/>
                  </a:schemeClr>
                </a:solidFill>
                <a:latin typeface="+mj-lt"/>
                <a:cs typeface="Arial" panose="020B0604020202020204" pitchFamily="34" charset="0"/>
              </a:rPr>
              <a:t> </a:t>
            </a:r>
            <a:br>
              <a:rPr lang="en-US" sz="1100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  <a:cs typeface="Arial" panose="020B0604020202020204" pitchFamily="34" charset="0"/>
              </a:rPr>
            </a:br>
            <a:endParaRPr lang="en-US" sz="1100" dirty="0">
              <a:latin typeface="+mj-lt"/>
              <a:cs typeface="Arial" panose="020B060402020202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42FE5CB-E8F9-456F-BFD9-B1574AF96029}"/>
              </a:ext>
            </a:extLst>
          </p:cNvPr>
          <p:cNvCxnSpPr>
            <a:cxnSpLocks/>
          </p:cNvCxnSpPr>
          <p:nvPr/>
        </p:nvCxnSpPr>
        <p:spPr>
          <a:xfrm>
            <a:off x="83787" y="977801"/>
            <a:ext cx="6913177" cy="0"/>
          </a:xfrm>
          <a:prstGeom prst="line">
            <a:avLst/>
          </a:prstGeom>
          <a:ln w="539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1BB9B25-77EA-4120-90A5-19EEB72451EA}"/>
              </a:ext>
            </a:extLst>
          </p:cNvPr>
          <p:cNvSpPr txBox="1"/>
          <p:nvPr/>
        </p:nvSpPr>
        <p:spPr>
          <a:xfrm>
            <a:off x="83787" y="6613259"/>
            <a:ext cx="586291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tx2"/>
                </a:solidFill>
              </a:rPr>
              <a:t>*Revenue is calculated by multiplying sales price and quantity, taking into account discounts.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924FB1D-DA11-4DF8-917B-E36B8D27CD18}"/>
              </a:ext>
            </a:extLst>
          </p:cNvPr>
          <p:cNvSpPr/>
          <p:nvPr/>
        </p:nvSpPr>
        <p:spPr>
          <a:xfrm>
            <a:off x="415430" y="1588060"/>
            <a:ext cx="3786809" cy="479066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0A478F05-4E10-420B-AE55-B853CDF7AD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8519967"/>
              </p:ext>
            </p:extLst>
          </p:nvPr>
        </p:nvGraphicFramePr>
        <p:xfrm>
          <a:off x="508000" y="2402065"/>
          <a:ext cx="3457161" cy="301044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75081">
                  <a:extLst>
                    <a:ext uri="{9D8B030D-6E8A-4147-A177-3AD203B41FA5}">
                      <a16:colId xmlns:a16="http://schemas.microsoft.com/office/drawing/2014/main" val="2465521272"/>
                    </a:ext>
                  </a:extLst>
                </a:gridCol>
                <a:gridCol w="1057093">
                  <a:extLst>
                    <a:ext uri="{9D8B030D-6E8A-4147-A177-3AD203B41FA5}">
                      <a16:colId xmlns:a16="http://schemas.microsoft.com/office/drawing/2014/main" val="3737326451"/>
                    </a:ext>
                  </a:extLst>
                </a:gridCol>
                <a:gridCol w="658517">
                  <a:extLst>
                    <a:ext uri="{9D8B030D-6E8A-4147-A177-3AD203B41FA5}">
                      <a16:colId xmlns:a16="http://schemas.microsoft.com/office/drawing/2014/main" val="2069912519"/>
                    </a:ext>
                  </a:extLst>
                </a:gridCol>
                <a:gridCol w="537211">
                  <a:extLst>
                    <a:ext uri="{9D8B030D-6E8A-4147-A177-3AD203B41FA5}">
                      <a16:colId xmlns:a16="http://schemas.microsoft.com/office/drawing/2014/main" val="3283694963"/>
                    </a:ext>
                  </a:extLst>
                </a:gridCol>
                <a:gridCol w="329259">
                  <a:extLst>
                    <a:ext uri="{9D8B030D-6E8A-4147-A177-3AD203B41FA5}">
                      <a16:colId xmlns:a16="http://schemas.microsoft.com/office/drawing/2014/main" val="1502610931"/>
                    </a:ext>
                  </a:extLst>
                </a:gridCol>
              </a:tblGrid>
              <a:tr h="1770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Group 1</a:t>
                      </a:r>
                      <a:endParaRPr lang="en-US" sz="11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Group 2</a:t>
                      </a:r>
                      <a:endParaRPr lang="en-US" sz="11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Adj - P</a:t>
                      </a:r>
                      <a:endParaRPr lang="en-US" sz="11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Effect</a:t>
                      </a:r>
                      <a:endParaRPr lang="en-US" sz="11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 rowSpan="17"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Reject Null Hypothesis: True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vert="vert" anchor="ctr"/>
                </a:tc>
                <a:extLst>
                  <a:ext uri="{0D108BD9-81ED-4DB2-BD59-A6C34878D82A}">
                    <a16:rowId xmlns:a16="http://schemas.microsoft.com/office/drawing/2014/main" val="3212425751"/>
                  </a:ext>
                </a:extLst>
              </a:tr>
              <a:tr h="177085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 dirty="0">
                          <a:effectLst/>
                        </a:rPr>
                        <a:t>Beverages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Dairy Products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>
                          <a:effectLst/>
                        </a:rPr>
                        <a:t>0.001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0.352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2669337"/>
                  </a:ext>
                </a:extLst>
              </a:tr>
              <a:tr h="177085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 dirty="0">
                          <a:effectLst/>
                        </a:rPr>
                        <a:t>Condiments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Dairy Products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>
                          <a:effectLst/>
                        </a:rPr>
                        <a:t>0.045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 dirty="0">
                          <a:effectLst/>
                        </a:rPr>
                        <a:t>0.277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7551628"/>
                  </a:ext>
                </a:extLst>
              </a:tr>
              <a:tr h="177085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Confections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Dairy Products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>
                          <a:effectLst/>
                        </a:rPr>
                        <a:t>0.001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 dirty="0">
                          <a:effectLst/>
                        </a:rPr>
                        <a:t>0.341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1801192"/>
                  </a:ext>
                </a:extLst>
              </a:tr>
              <a:tr h="177085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Dairy Products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 dirty="0">
                          <a:effectLst/>
                        </a:rPr>
                        <a:t>Grains/Cereals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>
                          <a:effectLst/>
                        </a:rPr>
                        <a:t>0.005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0.350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8354073"/>
                  </a:ext>
                </a:extLst>
              </a:tr>
              <a:tr h="177085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Beverages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Meat/Poultry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>
                          <a:effectLst/>
                        </a:rPr>
                        <a:t>0.001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0.596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6248338"/>
                  </a:ext>
                </a:extLst>
              </a:tr>
              <a:tr h="177085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Condiments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 dirty="0">
                          <a:effectLst/>
                        </a:rPr>
                        <a:t>Meat/Poultry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>
                          <a:effectLst/>
                        </a:rPr>
                        <a:t>0.001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0.517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6980432"/>
                  </a:ext>
                </a:extLst>
              </a:tr>
              <a:tr h="177085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Confections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 dirty="0">
                          <a:effectLst/>
                        </a:rPr>
                        <a:t>Meat/Poultry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>
                          <a:effectLst/>
                        </a:rPr>
                        <a:t>0.001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0.600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1874742"/>
                  </a:ext>
                </a:extLst>
              </a:tr>
              <a:tr h="177085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Dairy Products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 dirty="0">
                          <a:effectLst/>
                        </a:rPr>
                        <a:t>Meat/Poultry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>
                          <a:effectLst/>
                        </a:rPr>
                        <a:t>0.001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0.311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3767137"/>
                  </a:ext>
                </a:extLst>
              </a:tr>
              <a:tr h="177085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Grains/Cereals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Meat/Poultry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>
                          <a:effectLst/>
                        </a:rPr>
                        <a:t>0.001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0.564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6865085"/>
                  </a:ext>
                </a:extLst>
              </a:tr>
              <a:tr h="177085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Beverages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Produce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>
                          <a:effectLst/>
                        </a:rPr>
                        <a:t>0.001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0.521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1850074"/>
                  </a:ext>
                </a:extLst>
              </a:tr>
              <a:tr h="177085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Condiments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Produce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>
                          <a:effectLst/>
                        </a:rPr>
                        <a:t>0.001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0.490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3863820"/>
                  </a:ext>
                </a:extLst>
              </a:tr>
              <a:tr h="177085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Confections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Produce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>
                          <a:effectLst/>
                        </a:rPr>
                        <a:t>0.001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0.560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4739038"/>
                  </a:ext>
                </a:extLst>
              </a:tr>
              <a:tr h="177085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Grains/Cereals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Produce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>
                          <a:effectLst/>
                        </a:rPr>
                        <a:t>0.001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0.571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0017591"/>
                  </a:ext>
                </a:extLst>
              </a:tr>
              <a:tr h="177085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Dairy Products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Seafood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 dirty="0">
                          <a:effectLst/>
                        </a:rPr>
                        <a:t>0.001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0.525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0401769"/>
                  </a:ext>
                </a:extLst>
              </a:tr>
              <a:tr h="177085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Meat/Poultry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Seafood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>
                          <a:effectLst/>
                        </a:rPr>
                        <a:t>0.001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0.755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3427558"/>
                  </a:ext>
                </a:extLst>
              </a:tr>
              <a:tr h="177085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Produce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Seafood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>
                          <a:effectLst/>
                        </a:rPr>
                        <a:t>0.001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 dirty="0">
                          <a:effectLst/>
                        </a:rPr>
                        <a:t>0.798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0221654"/>
                  </a:ext>
                </a:extLst>
              </a:tr>
            </a:tbl>
          </a:graphicData>
        </a:graphic>
      </p:graphicFrame>
      <p:sp>
        <p:nvSpPr>
          <p:cNvPr id="29" name="Rectangle 28">
            <a:extLst>
              <a:ext uri="{FF2B5EF4-FFF2-40B4-BE49-F238E27FC236}">
                <a16:creationId xmlns:a16="http://schemas.microsoft.com/office/drawing/2014/main" id="{BD50CC55-504A-42A7-A352-712FA82DB5AE}"/>
              </a:ext>
            </a:extLst>
          </p:cNvPr>
          <p:cNvSpPr/>
          <p:nvPr/>
        </p:nvSpPr>
        <p:spPr>
          <a:xfrm>
            <a:off x="4436164" y="1578267"/>
            <a:ext cx="3786809" cy="479066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AA17109-6D24-4609-BAD4-497E8EEF0D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1682347"/>
              </p:ext>
            </p:extLst>
          </p:nvPr>
        </p:nvGraphicFramePr>
        <p:xfrm>
          <a:off x="4621007" y="2385585"/>
          <a:ext cx="3516228" cy="304340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10452">
                  <a:extLst>
                    <a:ext uri="{9D8B030D-6E8A-4147-A177-3AD203B41FA5}">
                      <a16:colId xmlns:a16="http://schemas.microsoft.com/office/drawing/2014/main" val="1371107816"/>
                    </a:ext>
                  </a:extLst>
                </a:gridCol>
                <a:gridCol w="910452">
                  <a:extLst>
                    <a:ext uri="{9D8B030D-6E8A-4147-A177-3AD203B41FA5}">
                      <a16:colId xmlns:a16="http://schemas.microsoft.com/office/drawing/2014/main" val="1854621923"/>
                    </a:ext>
                  </a:extLst>
                </a:gridCol>
                <a:gridCol w="722083">
                  <a:extLst>
                    <a:ext uri="{9D8B030D-6E8A-4147-A177-3AD203B41FA5}">
                      <a16:colId xmlns:a16="http://schemas.microsoft.com/office/drawing/2014/main" val="193141687"/>
                    </a:ext>
                  </a:extLst>
                </a:gridCol>
                <a:gridCol w="596502">
                  <a:extLst>
                    <a:ext uri="{9D8B030D-6E8A-4147-A177-3AD203B41FA5}">
                      <a16:colId xmlns:a16="http://schemas.microsoft.com/office/drawing/2014/main" val="2193195096"/>
                    </a:ext>
                  </a:extLst>
                </a:gridCol>
                <a:gridCol w="376739">
                  <a:extLst>
                    <a:ext uri="{9D8B030D-6E8A-4147-A177-3AD203B41FA5}">
                      <a16:colId xmlns:a16="http://schemas.microsoft.com/office/drawing/2014/main" val="2655600454"/>
                    </a:ext>
                  </a:extLst>
                </a:gridCol>
              </a:tblGrid>
              <a:tr h="23410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Group 1</a:t>
                      </a:r>
                      <a:endParaRPr lang="en-US" sz="11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Group 2</a:t>
                      </a:r>
                      <a:endParaRPr lang="en-US" sz="11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MeanDiff</a:t>
                      </a:r>
                      <a:endParaRPr lang="en-US" sz="11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Adj - P</a:t>
                      </a:r>
                      <a:endParaRPr lang="en-US" sz="11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 rowSpan="13"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Reject Null Hypothesis: False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vert="vert" anchor="ctr"/>
                </a:tc>
                <a:extLst>
                  <a:ext uri="{0D108BD9-81ED-4DB2-BD59-A6C34878D82A}">
                    <a16:rowId xmlns:a16="http://schemas.microsoft.com/office/drawing/2014/main" val="1426885975"/>
                  </a:ext>
                </a:extLst>
              </a:tr>
              <a:tr h="23410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Beverages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Condiments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55.7712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1278286"/>
                  </a:ext>
                </a:extLst>
              </a:tr>
              <a:tr h="23410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Beverages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Confections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27.0669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85160"/>
                  </a:ext>
                </a:extLst>
              </a:tr>
              <a:tr h="23410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Beverages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Grains/Cereals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21.4034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1773444"/>
                  </a:ext>
                </a:extLst>
              </a:tr>
              <a:tr h="23410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Beverages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Seafood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-46.1557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9628754"/>
                  </a:ext>
                </a:extLst>
              </a:tr>
              <a:tr h="23410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Condiments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Confections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-28.7043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2862400"/>
                  </a:ext>
                </a:extLst>
              </a:tr>
              <a:tr h="23410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Condiments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Grains/Cereals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-34.3678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0731569"/>
                  </a:ext>
                </a:extLst>
              </a:tr>
              <a:tr h="23410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Condiments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Seafood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-101.927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0.3439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9392767"/>
                  </a:ext>
                </a:extLst>
              </a:tr>
              <a:tr h="23410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Confections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Grains/Cereals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-5.6635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4350479"/>
                  </a:ext>
                </a:extLst>
              </a:tr>
              <a:tr h="23410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Confections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Seafood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-73.2226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0.6099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8851289"/>
                  </a:ext>
                </a:extLst>
              </a:tr>
              <a:tr h="23410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Dairy Products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Produce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102.0142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0.5181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8338377"/>
                  </a:ext>
                </a:extLst>
              </a:tr>
              <a:tr h="23410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Grains/Cereals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Seafood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-67.5591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0.831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3562536"/>
                  </a:ext>
                </a:extLst>
              </a:tr>
              <a:tr h="23410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Meat/Poultry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Produce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-114.9365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0.5359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3330911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B8A30FAD-7DBF-4826-B989-278E450D1F07}"/>
              </a:ext>
            </a:extLst>
          </p:cNvPr>
          <p:cNvSpPr/>
          <p:nvPr/>
        </p:nvSpPr>
        <p:spPr>
          <a:xfrm>
            <a:off x="474719" y="1516031"/>
            <a:ext cx="352372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Statistically</a:t>
            </a:r>
            <a:endParaRPr lang="en-US" sz="5400" b="1" cap="none" spc="0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E06A220-A35C-412A-B874-7590826FC972}"/>
              </a:ext>
            </a:extLst>
          </p:cNvPr>
          <p:cNvSpPr/>
          <p:nvPr/>
        </p:nvSpPr>
        <p:spPr>
          <a:xfrm>
            <a:off x="553977" y="5320758"/>
            <a:ext cx="326006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Significant</a:t>
            </a:r>
            <a:endParaRPr lang="en-US" sz="5400" b="1" cap="none" spc="0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4BDFA70-0567-490F-B9C1-E6CB2DA54245}"/>
              </a:ext>
            </a:extLst>
          </p:cNvPr>
          <p:cNvSpPr/>
          <p:nvPr/>
        </p:nvSpPr>
        <p:spPr>
          <a:xfrm>
            <a:off x="5322242" y="1495750"/>
            <a:ext cx="183223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chemeClr val="accent2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Equal</a:t>
            </a:r>
            <a:endParaRPr lang="en-US" sz="5400" b="1" cap="none" spc="0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solidFill>
                <a:schemeClr val="accent2"/>
              </a:solid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AC15E1F-56FD-471C-8070-4982AE8D0C78}"/>
              </a:ext>
            </a:extLst>
          </p:cNvPr>
          <p:cNvSpPr/>
          <p:nvPr/>
        </p:nvSpPr>
        <p:spPr>
          <a:xfrm>
            <a:off x="4519781" y="5312977"/>
            <a:ext cx="343715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chemeClr val="accent2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Performers</a:t>
            </a:r>
            <a:endParaRPr lang="en-US" sz="5400" b="1" cap="none" spc="0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solidFill>
                <a:schemeClr val="accent2"/>
              </a:solid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315103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7E1C1-9F4E-4885-8EB7-50A8AB42F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Background: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EA4FE3B-CDB9-4A33-A1EC-6BA5FFA25150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>
            <a:normAutofit/>
          </a:bodyPr>
          <a:lstStyle/>
          <a:p>
            <a:r>
              <a:rPr lang="en-US" sz="24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Worldwide Provisioner </a:t>
            </a:r>
          </a:p>
          <a:p>
            <a:r>
              <a:rPr lang="en-US" sz="24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Fine Foods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77 products, 8 Categories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9 Sales Staff serving 9 Regions Globally</a:t>
            </a:r>
          </a:p>
          <a:p>
            <a:endParaRPr lang="en-US" sz="1050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  <a:p>
            <a:endParaRPr lang="en-US" sz="1050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  <a:p>
            <a:endParaRPr lang="en-US" sz="1050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8" name="Picture Placeholder 7" descr="Dining Food Table ">
            <a:extLst>
              <a:ext uri="{FF2B5EF4-FFF2-40B4-BE49-F238E27FC236}">
                <a16:creationId xmlns:a16="http://schemas.microsoft.com/office/drawing/2014/main" id="{6B760F31-EEE6-47B3-A2FA-B82D6E6B8216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5787850" cy="6858000"/>
          </a:xfr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B33C0DDF-E372-4BAC-B99B-1F07A63A82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9057" y="251460"/>
            <a:ext cx="2702924" cy="2432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80704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D81817E-5FFA-402D-B0DA-C990B5D722FE}"/>
              </a:ext>
            </a:extLst>
          </p:cNvPr>
          <p:cNvSpPr/>
          <p:nvPr/>
        </p:nvSpPr>
        <p:spPr>
          <a:xfrm>
            <a:off x="374904" y="146324"/>
            <a:ext cx="11124936" cy="1725847"/>
          </a:xfrm>
          <a:prstGeom prst="rect">
            <a:avLst/>
          </a:prstGeom>
          <a:solidFill>
            <a:srgbClr val="418AB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222852-D39B-452B-87E2-BB45B6053A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3" y="436367"/>
            <a:ext cx="11523215" cy="1033730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Maximizing Revenue: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13D4E11-52DB-4E51-ABBE-BE0EEDE937F0}"/>
              </a:ext>
            </a:extLst>
          </p:cNvPr>
          <p:cNvCxnSpPr>
            <a:cxnSpLocks/>
          </p:cNvCxnSpPr>
          <p:nvPr/>
        </p:nvCxnSpPr>
        <p:spPr>
          <a:xfrm>
            <a:off x="374903" y="5553669"/>
            <a:ext cx="11124936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E9D52CE-335E-48FB-9F96-6433E9CD6A72}"/>
              </a:ext>
            </a:extLst>
          </p:cNvPr>
          <p:cNvGrpSpPr/>
          <p:nvPr/>
        </p:nvGrpSpPr>
        <p:grpSpPr>
          <a:xfrm>
            <a:off x="374903" y="2074309"/>
            <a:ext cx="11124936" cy="4585485"/>
            <a:chOff x="-158120" y="5379123"/>
            <a:chExt cx="5558549" cy="1709761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70B57D0-4190-4F72-A1B1-DDD7364CA9CC}"/>
                </a:ext>
              </a:extLst>
            </p:cNvPr>
            <p:cNvSpPr/>
            <p:nvPr/>
          </p:nvSpPr>
          <p:spPr>
            <a:xfrm>
              <a:off x="-158120" y="5379123"/>
              <a:ext cx="5558549" cy="1240645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7"/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3543FDDF-2824-4592-9BD7-9DEB5F8754E0}"/>
                </a:ext>
              </a:extLst>
            </p:cNvPr>
            <p:cNvSpPr/>
            <p:nvPr/>
          </p:nvSpPr>
          <p:spPr>
            <a:xfrm>
              <a:off x="-112492" y="6733132"/>
              <a:ext cx="2434550" cy="355752"/>
            </a:xfrm>
            <a:prstGeom prst="rect">
              <a:avLst/>
            </a:prstGeom>
            <a:solidFill>
              <a:srgbClr val="418AB3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+mj-lt"/>
                  <a:cs typeface="Times New Roman" panose="02020603050405020304" pitchFamily="18" charset="0"/>
                </a:rPr>
                <a:t>Sales/Order Data</a:t>
              </a:r>
            </a:p>
            <a:p>
              <a:pPr algn="ctr"/>
              <a:r>
                <a:rPr lang="en-US" sz="2800" dirty="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+mj-lt"/>
                  <a:cs typeface="Times New Roman" panose="02020603050405020304" pitchFamily="18" charset="0"/>
                </a:rPr>
                <a:t>April 2012 – June 2014 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7F1047AE-4675-4768-97F9-7A25A93BD899}"/>
              </a:ext>
            </a:extLst>
          </p:cNvPr>
          <p:cNvSpPr txBox="1"/>
          <p:nvPr/>
        </p:nvSpPr>
        <p:spPr>
          <a:xfrm>
            <a:off x="374903" y="2090697"/>
            <a:ext cx="12231388" cy="3060325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latin typeface="+mj-lt"/>
              </a:rPr>
              <a:t>Do discount levels effect 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+mj-lt"/>
              </a:rPr>
              <a:t>quantity ordered? </a:t>
            </a:r>
          </a:p>
          <a:p>
            <a:pPr>
              <a:lnSpc>
                <a:spcPct val="150000"/>
              </a:lnSpc>
            </a:pPr>
            <a:endParaRPr lang="en-US" sz="2800" b="1" dirty="0">
              <a:solidFill>
                <a:schemeClr val="tx2">
                  <a:lumMod val="60000"/>
                  <a:lumOff val="40000"/>
                </a:schemeClr>
              </a:solidFill>
              <a:latin typeface="+mj-lt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n-US" sz="2800" b="1" dirty="0">
              <a:solidFill>
                <a:schemeClr val="tx2">
                  <a:lumMod val="60000"/>
                  <a:lumOff val="40000"/>
                </a:schemeClr>
              </a:solidFill>
              <a:latin typeface="+mj-lt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n-US" sz="2800" b="1" dirty="0">
              <a:solidFill>
                <a:schemeClr val="tx2">
                  <a:lumMod val="60000"/>
                  <a:lumOff val="40000"/>
                </a:schemeClr>
              </a:solidFill>
              <a:latin typeface="+mj-lt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800" dirty="0">
                <a:latin typeface="+mj-lt"/>
              </a:rPr>
              <a:t>Do some</a:t>
            </a:r>
          </a:p>
          <a:p>
            <a:pPr marL="742950" lvl="1" indent="-285750">
              <a:buClr>
                <a:srgbClr val="00B0F0"/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latin typeface="+mj-lt"/>
              </a:rPr>
              <a:t>Product Categories</a:t>
            </a:r>
            <a:endParaRPr lang="en-US" sz="1050" dirty="0">
              <a:solidFill>
                <a:schemeClr val="tx2"/>
              </a:solidFill>
              <a:cs typeface="Arial" panose="020B0604020202020204" pitchFamily="34" charset="0"/>
            </a:endParaRPr>
          </a:p>
          <a:p>
            <a:pPr marL="742950" lvl="1" indent="-285750">
              <a:buClr>
                <a:srgbClr val="00B0F0"/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latin typeface="+mj-lt"/>
              </a:rPr>
              <a:t>Regions</a:t>
            </a:r>
          </a:p>
          <a:p>
            <a:pPr marL="742950" lvl="1" indent="-285750">
              <a:buClr>
                <a:srgbClr val="00B0F0"/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latin typeface="+mj-lt"/>
              </a:rPr>
              <a:t>Sales Staff</a:t>
            </a:r>
            <a:endParaRPr lang="en-US" sz="2000" dirty="0">
              <a:latin typeface="+mj-lt"/>
            </a:endParaRPr>
          </a:p>
          <a:p>
            <a:pPr>
              <a:buClr>
                <a:srgbClr val="418AB3"/>
              </a:buClr>
            </a:pPr>
            <a:r>
              <a:rPr lang="en-US" sz="2800" dirty="0">
                <a:latin typeface="+mj-lt"/>
              </a:rPr>
              <a:t>generate more revenue than         others?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6700F611-A4FF-4242-A478-22368DE538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8205" y="3172638"/>
            <a:ext cx="1994612" cy="1909991"/>
          </a:xfrm>
          <a:prstGeom prst="rect">
            <a:avLst/>
          </a:prstGeom>
        </p:spPr>
      </p:pic>
      <p:sp>
        <p:nvSpPr>
          <p:cNvPr id="23" name="Explosion: 8 Points 22">
            <a:extLst>
              <a:ext uri="{FF2B5EF4-FFF2-40B4-BE49-F238E27FC236}">
                <a16:creationId xmlns:a16="http://schemas.microsoft.com/office/drawing/2014/main" id="{FE549C5C-29AB-4321-BA3A-5890CB26293C}"/>
              </a:ext>
            </a:extLst>
          </p:cNvPr>
          <p:cNvSpPr/>
          <p:nvPr/>
        </p:nvSpPr>
        <p:spPr>
          <a:xfrm>
            <a:off x="2902490" y="2697481"/>
            <a:ext cx="1651429" cy="1463037"/>
          </a:xfrm>
          <a:prstGeom prst="irregularSeal1">
            <a:avLst/>
          </a:prstGeom>
          <a:solidFill>
            <a:srgbClr val="00B0F0">
              <a:alpha val="67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%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D3D00CD9-4C3D-4559-9458-A56999C1A4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4493" y="207429"/>
            <a:ext cx="3518814" cy="163111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0614281-BA1F-4657-99F0-AD0787798490}"/>
              </a:ext>
            </a:extLst>
          </p:cNvPr>
          <p:cNvSpPr txBox="1"/>
          <p:nvPr/>
        </p:nvSpPr>
        <p:spPr>
          <a:xfrm>
            <a:off x="4970615" y="1486878"/>
            <a:ext cx="31793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Questions to be answered….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59D280B-3509-4A60-91CB-751EFE1F965C}"/>
              </a:ext>
            </a:extLst>
          </p:cNvPr>
          <p:cNvCxnSpPr/>
          <p:nvPr/>
        </p:nvCxnSpPr>
        <p:spPr>
          <a:xfrm>
            <a:off x="6241002" y="2219417"/>
            <a:ext cx="0" cy="29473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55364B0C-DA8C-4228-A747-B29C742C6304}"/>
              </a:ext>
            </a:extLst>
          </p:cNvPr>
          <p:cNvSpPr/>
          <p:nvPr/>
        </p:nvSpPr>
        <p:spPr>
          <a:xfrm>
            <a:off x="7851029" y="4256193"/>
            <a:ext cx="1099974" cy="1046846"/>
          </a:xfrm>
          <a:prstGeom prst="ellipse">
            <a:avLst/>
          </a:prstGeom>
          <a:solidFill>
            <a:srgbClr val="00B0F0">
              <a:alpha val="43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b="1" dirty="0"/>
              <a:t>$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DC58BAE0-52F8-4600-B421-53C0940140AA}"/>
              </a:ext>
            </a:extLst>
          </p:cNvPr>
          <p:cNvSpPr/>
          <p:nvPr/>
        </p:nvSpPr>
        <p:spPr>
          <a:xfrm>
            <a:off x="8849038" y="4256193"/>
            <a:ext cx="1099974" cy="1046846"/>
          </a:xfrm>
          <a:prstGeom prst="ellipse">
            <a:avLst/>
          </a:prstGeom>
          <a:solidFill>
            <a:srgbClr val="00B0F0">
              <a:alpha val="43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b="1" dirty="0"/>
              <a:t>$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514C590-E27D-400F-A4F0-A621D8AD9582}"/>
              </a:ext>
            </a:extLst>
          </p:cNvPr>
          <p:cNvSpPr/>
          <p:nvPr/>
        </p:nvSpPr>
        <p:spPr>
          <a:xfrm>
            <a:off x="9880559" y="4256193"/>
            <a:ext cx="1099974" cy="1046846"/>
          </a:xfrm>
          <a:prstGeom prst="ellipse">
            <a:avLst/>
          </a:prstGeom>
          <a:solidFill>
            <a:srgbClr val="00B0F0">
              <a:alpha val="43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b="1" dirty="0"/>
              <a:t>$</a:t>
            </a:r>
          </a:p>
        </p:txBody>
      </p:sp>
    </p:spTree>
    <p:extLst>
      <p:ext uri="{BB962C8B-B14F-4D97-AF65-F5344CB8AC3E}">
        <p14:creationId xmlns:p14="http://schemas.microsoft.com/office/powerpoint/2010/main" val="2284929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D81817E-5FFA-402D-B0DA-C990B5D722FE}"/>
              </a:ext>
            </a:extLst>
          </p:cNvPr>
          <p:cNvSpPr/>
          <p:nvPr/>
        </p:nvSpPr>
        <p:spPr>
          <a:xfrm>
            <a:off x="476827" y="274688"/>
            <a:ext cx="11238346" cy="1217528"/>
          </a:xfrm>
          <a:prstGeom prst="rect">
            <a:avLst/>
          </a:prstGeom>
          <a:solidFill>
            <a:srgbClr val="418AB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222852-D39B-452B-87E2-BB45B6053A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828" y="166697"/>
            <a:ext cx="9406081" cy="1325563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Hypothesis Testing: Methodology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69A7B60-8390-4300-AB1E-8AA12144D9A2}"/>
              </a:ext>
            </a:extLst>
          </p:cNvPr>
          <p:cNvSpPr/>
          <p:nvPr/>
        </p:nvSpPr>
        <p:spPr>
          <a:xfrm>
            <a:off x="541897" y="5567649"/>
            <a:ext cx="3741409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b="1" dirty="0">
                <a:solidFill>
                  <a:schemeClr val="bg1"/>
                </a:solidFill>
              </a:rPr>
              <a:t>Results……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13D4E11-52DB-4E51-ABBE-BE0EEDE937F0}"/>
              </a:ext>
            </a:extLst>
          </p:cNvPr>
          <p:cNvCxnSpPr>
            <a:cxnSpLocks/>
          </p:cNvCxnSpPr>
          <p:nvPr/>
        </p:nvCxnSpPr>
        <p:spPr>
          <a:xfrm>
            <a:off x="277993" y="5687013"/>
            <a:ext cx="11238346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B0A9BCE4-EE37-4EAD-8550-DD5F9D3C02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5472" y="3686339"/>
            <a:ext cx="3612853" cy="1830772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8CA2A45B-F089-4503-BB3A-515EA56C7C99}"/>
              </a:ext>
            </a:extLst>
          </p:cNvPr>
          <p:cNvSpPr/>
          <p:nvPr/>
        </p:nvSpPr>
        <p:spPr>
          <a:xfrm>
            <a:off x="6892944" y="2585957"/>
            <a:ext cx="3857911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600" dirty="0">
              <a:solidFill>
                <a:schemeClr val="bg2"/>
              </a:solidFill>
              <a:latin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u="sng" dirty="0">
                <a:solidFill>
                  <a:schemeClr val="bg2"/>
                </a:solidFill>
                <a:latin typeface="Arial" panose="020B0604020202020204" pitchFamily="34" charset="0"/>
              </a:rPr>
              <a:t>Effect Size</a:t>
            </a:r>
            <a:r>
              <a:rPr lang="en-US" sz="1600" b="1" dirty="0">
                <a:solidFill>
                  <a:schemeClr val="bg2"/>
                </a:solidFill>
                <a:latin typeface="Arial" panose="020B0604020202020204" pitchFamily="34" charset="0"/>
              </a:rPr>
              <a:t>  </a:t>
            </a:r>
            <a:r>
              <a:rPr lang="en-US" sz="2000" b="1" dirty="0">
                <a:solidFill>
                  <a:schemeClr val="bg2"/>
                </a:solidFill>
                <a:latin typeface="Arial" panose="020B0604020202020204" pitchFamily="34" charset="0"/>
              </a:rPr>
              <a:t>/</a:t>
            </a:r>
            <a:r>
              <a:rPr lang="en-US" sz="2000" dirty="0">
                <a:solidFill>
                  <a:schemeClr val="bg2"/>
                </a:solidFill>
                <a:latin typeface="Arial" panose="020B0604020202020204" pitchFamily="34" charset="0"/>
              </a:rPr>
              <a:t> Relative size</a:t>
            </a:r>
            <a:endParaRPr lang="en-US" sz="1600" dirty="0">
              <a:solidFill>
                <a:schemeClr val="bg2"/>
              </a:solidFill>
              <a:latin typeface="Arial" panose="020B0604020202020204" pitchFamily="34" charset="0"/>
            </a:endParaRPr>
          </a:p>
          <a:p>
            <a:r>
              <a:rPr lang="en-US" sz="1600" dirty="0">
                <a:solidFill>
                  <a:schemeClr val="bg2"/>
                </a:solidFill>
                <a:latin typeface="Arial" panose="020B0604020202020204" pitchFamily="34" charset="0"/>
              </a:rPr>
              <a:t> </a:t>
            </a:r>
          </a:p>
          <a:p>
            <a:r>
              <a:rPr lang="en-US" sz="1100" dirty="0">
                <a:solidFill>
                  <a:schemeClr val="bg2"/>
                </a:solidFill>
                <a:latin typeface="Arial" panose="020B0604020202020204" pitchFamily="34" charset="0"/>
              </a:rPr>
              <a:t>(Tukey Test) 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661A6BF-7C9A-4134-B784-B62179252105}"/>
              </a:ext>
            </a:extLst>
          </p:cNvPr>
          <p:cNvSpPr/>
          <p:nvPr/>
        </p:nvSpPr>
        <p:spPr>
          <a:xfrm>
            <a:off x="2236304" y="2827182"/>
            <a:ext cx="535842" cy="412278"/>
          </a:xfrm>
          <a:prstGeom prst="ellipse">
            <a:avLst/>
          </a:prstGeom>
          <a:solidFill>
            <a:schemeClr val="accent1">
              <a:alpha val="7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3C5A955-CEA4-4EA8-BE01-B70AF91EAF2F}"/>
              </a:ext>
            </a:extLst>
          </p:cNvPr>
          <p:cNvSpPr/>
          <p:nvPr/>
        </p:nvSpPr>
        <p:spPr>
          <a:xfrm>
            <a:off x="476827" y="1632018"/>
            <a:ext cx="8777231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bg2"/>
                </a:solidFill>
              </a:rPr>
              <a:t>Looking for “significant” differences in  sample groups by comparing averages. </a:t>
            </a:r>
          </a:p>
          <a:p>
            <a:endParaRPr lang="en-US" sz="2000" b="1" dirty="0">
              <a:solidFill>
                <a:schemeClr val="bg2"/>
              </a:solidFill>
              <a:latin typeface="Arial" panose="020B0604020202020204" pitchFamily="34" charset="0"/>
            </a:endParaRPr>
          </a:p>
          <a:p>
            <a:r>
              <a:rPr lang="en-US" sz="2000" b="1" dirty="0">
                <a:solidFill>
                  <a:schemeClr val="bg2"/>
                </a:solidFill>
                <a:latin typeface="Arial" panose="020B0604020202020204" pitchFamily="34" charset="0"/>
              </a:rPr>
              <a:t>Two main measures:</a:t>
            </a:r>
            <a:endParaRPr lang="en-US" sz="1050" dirty="0">
              <a:solidFill>
                <a:schemeClr val="bg2"/>
              </a:solidFill>
              <a:latin typeface="Arial" panose="020B0604020202020204" pitchFamily="34" charset="0"/>
            </a:endParaRPr>
          </a:p>
          <a:p>
            <a:endParaRPr lang="en-US" sz="2000" b="1" u="sng" dirty="0">
              <a:solidFill>
                <a:schemeClr val="bg2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u="sng" dirty="0">
                <a:solidFill>
                  <a:schemeClr val="bg2"/>
                </a:solidFill>
                <a:latin typeface="Arial" panose="020B0604020202020204" pitchFamily="34" charset="0"/>
              </a:rPr>
              <a:t>A ‘</a:t>
            </a:r>
            <a:r>
              <a:rPr lang="en-US" sz="2000" b="1" u="sng" dirty="0">
                <a:solidFill>
                  <a:schemeClr val="bg2"/>
                </a:solidFill>
                <a:latin typeface="Arial" panose="020B0604020202020204" pitchFamily="34" charset="0"/>
              </a:rPr>
              <a:t>p-value’</a:t>
            </a:r>
            <a:r>
              <a:rPr lang="en-US" sz="2000" dirty="0">
                <a:solidFill>
                  <a:schemeClr val="bg2"/>
                </a:solidFill>
                <a:latin typeface="Arial" panose="020B0604020202020204" pitchFamily="34" charset="0"/>
              </a:rPr>
              <a:t> </a:t>
            </a:r>
            <a:r>
              <a:rPr lang="en-US" sz="2000" dirty="0">
                <a:solidFill>
                  <a:schemeClr val="bg2"/>
                </a:solidFill>
              </a:rPr>
              <a:t>&lt;.05 indicates statistical significance.</a:t>
            </a:r>
          </a:p>
          <a:p>
            <a:pPr lvl="3"/>
            <a:endParaRPr lang="en-US" sz="1400" dirty="0">
              <a:solidFill>
                <a:schemeClr val="bg1"/>
              </a:solidFill>
            </a:endParaRPr>
          </a:p>
          <a:p>
            <a:pPr lvl="3"/>
            <a:r>
              <a:rPr lang="en-US" sz="1400" dirty="0">
                <a:solidFill>
                  <a:schemeClr val="bg1"/>
                </a:solidFill>
              </a:rPr>
              <a:t>* = &lt;.05</a:t>
            </a:r>
          </a:p>
          <a:p>
            <a:pPr lvl="3"/>
            <a:r>
              <a:rPr lang="en-US" sz="1400" dirty="0">
                <a:solidFill>
                  <a:schemeClr val="bg1"/>
                </a:solidFill>
              </a:rPr>
              <a:t>** = &lt;.01</a:t>
            </a:r>
          </a:p>
          <a:p>
            <a:pPr lvl="3"/>
            <a:r>
              <a:rPr lang="en-US" sz="1400" dirty="0">
                <a:solidFill>
                  <a:schemeClr val="bg1"/>
                </a:solidFill>
              </a:rPr>
              <a:t>*** = &lt;.001</a:t>
            </a:r>
          </a:p>
          <a:p>
            <a:pPr lvl="3"/>
            <a:r>
              <a:rPr lang="en-US" sz="1400" dirty="0">
                <a:solidFill>
                  <a:schemeClr val="bg1"/>
                </a:solidFill>
              </a:rPr>
              <a:t>No ‘*’= not significant</a:t>
            </a:r>
          </a:p>
          <a:p>
            <a:endParaRPr lang="en-US" dirty="0">
              <a:solidFill>
                <a:schemeClr val="bg2"/>
              </a:solidFill>
            </a:endParaRPr>
          </a:p>
          <a:p>
            <a:r>
              <a:rPr lang="en-US" sz="1200" dirty="0">
                <a:solidFill>
                  <a:schemeClr val="bg2"/>
                </a:solidFill>
              </a:rPr>
              <a:t>(Kruskal-Wallis)</a:t>
            </a:r>
          </a:p>
        </p:txBody>
      </p:sp>
      <p:pic>
        <p:nvPicPr>
          <p:cNvPr id="6" name="Graphic 5" descr="Glasses">
            <a:extLst>
              <a:ext uri="{FF2B5EF4-FFF2-40B4-BE49-F238E27FC236}">
                <a16:creationId xmlns:a16="http://schemas.microsoft.com/office/drawing/2014/main" id="{CE535DCE-0E5E-4252-8E92-F3BBA3CC87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254058" y="42648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7068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FDEB1C7-159B-4571-85F9-08D58B661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98" y="23848"/>
            <a:ext cx="12192001" cy="1733762"/>
          </a:xfrm>
          <a:solidFill>
            <a:schemeClr val="accent1">
              <a:lumMod val="75000"/>
            </a:schemeClr>
          </a:solidFill>
        </p:spPr>
        <p:txBody>
          <a:bodyPr/>
          <a:lstStyle/>
          <a:p>
            <a:r>
              <a:rPr lang="en-US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Discount Levels:  </a:t>
            </a:r>
            <a:endParaRPr lang="en-US" sz="60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CFB7DDE5-46EB-41E6-8408-858CB0F1AA94}"/>
              </a:ext>
            </a:extLst>
          </p:cNvPr>
          <p:cNvSpPr txBox="1">
            <a:spLocks/>
          </p:cNvSpPr>
          <p:nvPr/>
        </p:nvSpPr>
        <p:spPr>
          <a:xfrm>
            <a:off x="3694368" y="2377413"/>
            <a:ext cx="8412288" cy="3115725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91440" tIns="45720" rIns="91440" bIns="45720" numCol="1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4">
                  <a:lumMod val="50000"/>
                </a:schemeClr>
              </a:buClr>
              <a:buSzPct val="120000"/>
              <a:buFont typeface="+mj-lt"/>
              <a:buAutoNum type="arabicPeriod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+mj-lt"/>
              <a:buNone/>
            </a:pPr>
            <a:r>
              <a:rPr lang="en-US" sz="3200" b="1" dirty="0">
                <a:solidFill>
                  <a:schemeClr val="accent1"/>
                </a:solidFill>
              </a:rPr>
              <a:t>Question: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02060"/>
                </a:solidFill>
              </a:rPr>
              <a:t>Does discount amount have a statically significant effect on the quantity of a product in an order? </a:t>
            </a:r>
          </a:p>
          <a:p>
            <a:pPr marL="0" indent="0" algn="ctr">
              <a:buNone/>
            </a:pPr>
            <a:r>
              <a:rPr lang="en-US" sz="3200" b="1" dirty="0">
                <a:solidFill>
                  <a:srgbClr val="002060"/>
                </a:solidFill>
              </a:rPr>
              <a:t>&amp;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02060"/>
                </a:solidFill>
              </a:rPr>
              <a:t>If so at what level(s) of a discount(s)?</a:t>
            </a:r>
          </a:p>
          <a:p>
            <a:pPr marL="0" indent="0">
              <a:buFont typeface="+mj-lt"/>
              <a:buNone/>
            </a:pPr>
            <a:b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</a:br>
            <a:endParaRPr lang="en-US" dirty="0"/>
          </a:p>
          <a:p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E439B40-B43A-4CA4-80E5-4F7C9A7CDFBA}"/>
              </a:ext>
            </a:extLst>
          </p:cNvPr>
          <p:cNvCxnSpPr>
            <a:cxnSpLocks/>
          </p:cNvCxnSpPr>
          <p:nvPr/>
        </p:nvCxnSpPr>
        <p:spPr>
          <a:xfrm>
            <a:off x="607399" y="2067511"/>
            <a:ext cx="8500025" cy="0"/>
          </a:xfrm>
          <a:prstGeom prst="line">
            <a:avLst/>
          </a:prstGeom>
          <a:ln w="571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E70A1C5-4350-486C-B278-551EF8426E1F}"/>
              </a:ext>
            </a:extLst>
          </p:cNvPr>
          <p:cNvSpPr txBox="1"/>
          <p:nvPr/>
        </p:nvSpPr>
        <p:spPr>
          <a:xfrm>
            <a:off x="1544715" y="2246050"/>
            <a:ext cx="2396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BDBF664-6849-43FB-8FEB-66FE189C41B3}"/>
              </a:ext>
            </a:extLst>
          </p:cNvPr>
          <p:cNvSpPr/>
          <p:nvPr/>
        </p:nvSpPr>
        <p:spPr>
          <a:xfrm>
            <a:off x="943476" y="1851645"/>
            <a:ext cx="1681872" cy="31547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99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</a:t>
            </a:r>
          </a:p>
        </p:txBody>
      </p:sp>
      <p:pic>
        <p:nvPicPr>
          <p:cNvPr id="26" name="Picture 2">
            <a:extLst>
              <a:ext uri="{FF2B5EF4-FFF2-40B4-BE49-F238E27FC236}">
                <a16:creationId xmlns:a16="http://schemas.microsoft.com/office/drawing/2014/main" id="{07E2CAA7-645A-4072-8827-A6FD14C04E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7976" y="262699"/>
            <a:ext cx="2702924" cy="2432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04368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290B906A-3968-40BD-BE34-B84341F7DD9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FDEB1C7-159B-4571-85F9-08D58B661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98" y="23848"/>
            <a:ext cx="12192001" cy="1733762"/>
          </a:xfrm>
          <a:solidFill>
            <a:schemeClr val="accent1">
              <a:lumMod val="75000"/>
            </a:schemeClr>
          </a:solidFill>
        </p:spPr>
        <p:txBody>
          <a:bodyPr/>
          <a:lstStyle/>
          <a:p>
            <a:r>
              <a:rPr lang="en-US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6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Q: </a:t>
            </a: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</a:t>
            </a:r>
            <a:r>
              <a:rPr lang="en-US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Discount Levels Effect Qty</a:t>
            </a:r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?  </a:t>
            </a:r>
            <a:endParaRPr lang="en-US" sz="60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CFB7DDE5-46EB-41E6-8408-858CB0F1AA94}"/>
              </a:ext>
            </a:extLst>
          </p:cNvPr>
          <p:cNvSpPr txBox="1">
            <a:spLocks/>
          </p:cNvSpPr>
          <p:nvPr/>
        </p:nvSpPr>
        <p:spPr>
          <a:xfrm>
            <a:off x="6296584" y="4395557"/>
            <a:ext cx="5895416" cy="2693045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91440" tIns="45720" rIns="91440" bIns="45720" numCol="1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4">
                  <a:lumMod val="50000"/>
                </a:schemeClr>
              </a:buClr>
              <a:buSzPct val="120000"/>
              <a:buFont typeface="+mj-lt"/>
              <a:buAutoNum type="arabicPeriod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+mj-lt"/>
              <a:buNone/>
            </a:pPr>
            <a:r>
              <a:rPr lang="en-US" sz="2400" b="1" dirty="0">
                <a:solidFill>
                  <a:schemeClr val="accent1"/>
                </a:solidFill>
              </a:rPr>
              <a:t>Recommendation: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2060"/>
                </a:solidFill>
              </a:rPr>
              <a:t>Since the effects of higher discounts are equal to lower in terms of quantity purchased, offer the lower discounts - specifically 5% and 15% more frequently when extending any discounts to preserve profit margins.</a:t>
            </a:r>
          </a:p>
          <a:p>
            <a:pPr marL="0" indent="0">
              <a:buFont typeface="+mj-lt"/>
              <a:buNone/>
            </a:pPr>
            <a:b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</a:br>
            <a:endParaRPr lang="en-US" dirty="0"/>
          </a:p>
          <a:p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9CFF2BB-98EB-4DBE-ADD3-DFAEFC28D1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46" y="1394081"/>
            <a:ext cx="6274286" cy="5310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F0433F5-1CF5-45F5-B528-2F8C22C965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4614" y="1906858"/>
            <a:ext cx="4320485" cy="1991579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E439B40-B43A-4CA4-80E5-4F7C9A7CDFBA}"/>
              </a:ext>
            </a:extLst>
          </p:cNvPr>
          <p:cNvCxnSpPr/>
          <p:nvPr/>
        </p:nvCxnSpPr>
        <p:spPr>
          <a:xfrm>
            <a:off x="6287152" y="4417519"/>
            <a:ext cx="5956093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9EF7413-E989-44FC-83D6-068F8923BF4B}"/>
              </a:ext>
            </a:extLst>
          </p:cNvPr>
          <p:cNvSpPr txBox="1"/>
          <p:nvPr/>
        </p:nvSpPr>
        <p:spPr>
          <a:xfrm>
            <a:off x="8188958" y="3790017"/>
            <a:ext cx="37117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P-Value of .001 in comparison to no discount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B2FF5DE-6173-40C5-9061-B7978AFAC922}"/>
              </a:ext>
            </a:extLst>
          </p:cNvPr>
          <p:cNvSpPr/>
          <p:nvPr/>
        </p:nvSpPr>
        <p:spPr>
          <a:xfrm>
            <a:off x="8127821" y="1786891"/>
            <a:ext cx="3677156" cy="24517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2DA9E599-1AC8-4521-89B3-94B51377D008}"/>
              </a:ext>
            </a:extLst>
          </p:cNvPr>
          <p:cNvSpPr/>
          <p:nvPr/>
        </p:nvSpPr>
        <p:spPr>
          <a:xfrm>
            <a:off x="6501340" y="2409063"/>
            <a:ext cx="1864506" cy="126682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Statistically Equal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E70A1C5-4350-486C-B278-551EF8426E1F}"/>
              </a:ext>
            </a:extLst>
          </p:cNvPr>
          <p:cNvSpPr txBox="1"/>
          <p:nvPr/>
        </p:nvSpPr>
        <p:spPr>
          <a:xfrm>
            <a:off x="1544715" y="2246050"/>
            <a:ext cx="2396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FE778C2-4484-49F1-825B-0092151ED383}"/>
              </a:ext>
            </a:extLst>
          </p:cNvPr>
          <p:cNvSpPr txBox="1"/>
          <p:nvPr/>
        </p:nvSpPr>
        <p:spPr>
          <a:xfrm>
            <a:off x="1587842" y="1679056"/>
            <a:ext cx="8256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1">
                    <a:lumMod val="75000"/>
                  </a:schemeClr>
                </a:solidFill>
              </a:rPr>
              <a:t>***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6343F44-16D3-4301-98C2-3E85C3E227AD}"/>
              </a:ext>
            </a:extLst>
          </p:cNvPr>
          <p:cNvSpPr txBox="1"/>
          <p:nvPr/>
        </p:nvSpPr>
        <p:spPr>
          <a:xfrm>
            <a:off x="5461529" y="1679056"/>
            <a:ext cx="8256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1">
                    <a:lumMod val="75000"/>
                  </a:schemeClr>
                </a:solidFill>
              </a:rPr>
              <a:t>***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BE0DAEB-6A77-4A00-9F3A-2D393D63F684}"/>
              </a:ext>
            </a:extLst>
          </p:cNvPr>
          <p:cNvSpPr txBox="1"/>
          <p:nvPr/>
        </p:nvSpPr>
        <p:spPr>
          <a:xfrm>
            <a:off x="3532826" y="1679056"/>
            <a:ext cx="8256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1">
                    <a:lumMod val="75000"/>
                  </a:schemeClr>
                </a:solidFill>
              </a:rPr>
              <a:t>***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3216412-49CA-48A9-AA49-8D671700670A}"/>
              </a:ext>
            </a:extLst>
          </p:cNvPr>
          <p:cNvSpPr txBox="1"/>
          <p:nvPr/>
        </p:nvSpPr>
        <p:spPr>
          <a:xfrm>
            <a:off x="4556482" y="1679056"/>
            <a:ext cx="8256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1">
                    <a:lumMod val="75000"/>
                  </a:schemeClr>
                </a:solidFill>
              </a:rPr>
              <a:t>***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0F6C321-63FA-4EDF-9756-D05E56201E76}"/>
              </a:ext>
            </a:extLst>
          </p:cNvPr>
          <p:cNvSpPr txBox="1"/>
          <p:nvPr/>
        </p:nvSpPr>
        <p:spPr>
          <a:xfrm>
            <a:off x="6416861" y="6269245"/>
            <a:ext cx="57469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418AB3"/>
                </a:solidFill>
              </a:rPr>
              <a:t>*</a:t>
            </a:r>
            <a:r>
              <a:rPr lang="en-US" sz="1100" dirty="0"/>
              <a:t> </a:t>
            </a:r>
            <a:r>
              <a:rPr lang="en-US" sz="1100" dirty="0">
                <a:solidFill>
                  <a:schemeClr val="tx2">
                    <a:lumMod val="75000"/>
                  </a:schemeClr>
                </a:solidFill>
              </a:rPr>
              <a:t>Low </a:t>
            </a:r>
            <a:r>
              <a:rPr lang="en-US" sz="1100" dirty="0">
                <a:solidFill>
                  <a:srgbClr val="418AB3"/>
                </a:solidFill>
              </a:rPr>
              <a:t>**</a:t>
            </a:r>
            <a:r>
              <a:rPr lang="en-US" sz="1100" dirty="0">
                <a:solidFill>
                  <a:schemeClr val="tx2">
                    <a:lumMod val="75000"/>
                  </a:schemeClr>
                </a:solidFill>
              </a:rPr>
              <a:t>Medium </a:t>
            </a:r>
            <a:r>
              <a:rPr lang="en-US" sz="1100" dirty="0">
                <a:solidFill>
                  <a:srgbClr val="418AB3"/>
                </a:solidFill>
              </a:rPr>
              <a:t>***</a:t>
            </a:r>
            <a:r>
              <a:rPr lang="en-US" sz="1100" dirty="0"/>
              <a:t> </a:t>
            </a:r>
            <a:r>
              <a:rPr lang="en-US" sz="1100" dirty="0">
                <a:solidFill>
                  <a:schemeClr val="tx2">
                    <a:lumMod val="75000"/>
                  </a:schemeClr>
                </a:solidFill>
              </a:rPr>
              <a:t>High Statistical Significance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0AF616F-95A0-4997-978E-1725EDB49D14}"/>
              </a:ext>
            </a:extLst>
          </p:cNvPr>
          <p:cNvSpPr/>
          <p:nvPr/>
        </p:nvSpPr>
        <p:spPr>
          <a:xfrm>
            <a:off x="9621312" y="336731"/>
            <a:ext cx="2063002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A: </a:t>
            </a:r>
            <a:r>
              <a:rPr lang="en-US" sz="4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79D53F-9C5F-4065-A210-7FB31932FF55}"/>
              </a:ext>
            </a:extLst>
          </p:cNvPr>
          <p:cNvSpPr txBox="1"/>
          <p:nvPr/>
        </p:nvSpPr>
        <p:spPr>
          <a:xfrm>
            <a:off x="458724" y="2067844"/>
            <a:ext cx="154192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Avg. Qty.= 23</a:t>
            </a:r>
          </a:p>
        </p:txBody>
      </p:sp>
    </p:spTree>
    <p:extLst>
      <p:ext uri="{BB962C8B-B14F-4D97-AF65-F5344CB8AC3E}">
        <p14:creationId xmlns:p14="http://schemas.microsoft.com/office/powerpoint/2010/main" val="3864340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FDEB1C7-159B-4571-85F9-08D58B661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98" y="23848"/>
            <a:ext cx="12192001" cy="1733762"/>
          </a:xfrm>
          <a:solidFill>
            <a:schemeClr val="accent2">
              <a:lumMod val="75000"/>
            </a:schemeClr>
          </a:solidFill>
        </p:spPr>
        <p:txBody>
          <a:bodyPr/>
          <a:lstStyle/>
          <a:p>
            <a:r>
              <a:rPr lang="en-US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Product Categories:  </a:t>
            </a:r>
            <a:endParaRPr lang="en-US" sz="60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CFB7DDE5-46EB-41E6-8408-858CB0F1AA94}"/>
              </a:ext>
            </a:extLst>
          </p:cNvPr>
          <p:cNvSpPr txBox="1">
            <a:spLocks/>
          </p:cNvSpPr>
          <p:nvPr/>
        </p:nvSpPr>
        <p:spPr>
          <a:xfrm>
            <a:off x="2950562" y="2421303"/>
            <a:ext cx="4366267" cy="2416046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91440" tIns="45720" rIns="91440" bIns="45720" numCol="1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4">
                  <a:lumMod val="50000"/>
                </a:schemeClr>
              </a:buClr>
              <a:buSzPct val="120000"/>
              <a:buFont typeface="+mj-lt"/>
              <a:buAutoNum type="arabicPeriod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+mj-lt"/>
              <a:buNone/>
            </a:pPr>
            <a:r>
              <a:rPr lang="en-US" sz="3200" b="1" dirty="0">
                <a:solidFill>
                  <a:schemeClr val="accent3"/>
                </a:solidFill>
              </a:rPr>
              <a:t>Question: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accent2">
                    <a:lumMod val="50000"/>
                  </a:schemeClr>
                </a:solidFill>
                <a:cs typeface="Arial" panose="020B0604020202020204" pitchFamily="34" charset="0"/>
              </a:rPr>
              <a:t>Do some product categories generate more revenue than others?</a:t>
            </a:r>
          </a:p>
          <a:p>
            <a:pPr marL="0" indent="0">
              <a:buFont typeface="+mj-lt"/>
              <a:buNone/>
            </a:pPr>
            <a:b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</a:br>
            <a:endParaRPr lang="en-US" dirty="0"/>
          </a:p>
          <a:p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E439B40-B43A-4CA4-80E5-4F7C9A7CDFBA}"/>
              </a:ext>
            </a:extLst>
          </p:cNvPr>
          <p:cNvCxnSpPr>
            <a:cxnSpLocks/>
          </p:cNvCxnSpPr>
          <p:nvPr/>
        </p:nvCxnSpPr>
        <p:spPr>
          <a:xfrm>
            <a:off x="129209" y="2067511"/>
            <a:ext cx="11221278" cy="0"/>
          </a:xfrm>
          <a:prstGeom prst="line">
            <a:avLst/>
          </a:prstGeom>
          <a:ln w="57150">
            <a:solidFill>
              <a:schemeClr val="accent2">
                <a:lumMod val="7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E70A1C5-4350-486C-B278-551EF8426E1F}"/>
              </a:ext>
            </a:extLst>
          </p:cNvPr>
          <p:cNvSpPr txBox="1"/>
          <p:nvPr/>
        </p:nvSpPr>
        <p:spPr>
          <a:xfrm>
            <a:off x="1544715" y="2246050"/>
            <a:ext cx="2396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D9AEC28-2324-4607-AC1A-522ECCA4EB93}"/>
              </a:ext>
            </a:extLst>
          </p:cNvPr>
          <p:cNvSpPr/>
          <p:nvPr/>
        </p:nvSpPr>
        <p:spPr>
          <a:xfrm>
            <a:off x="943476" y="1851645"/>
            <a:ext cx="1681872" cy="31547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9900" b="0" cap="none" spc="0" dirty="0">
                <a:ln w="0"/>
                <a:solidFill>
                  <a:schemeClr val="accent3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2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EA12B50-C4ED-46AD-A687-8FC8945DF002}"/>
              </a:ext>
            </a:extLst>
          </p:cNvPr>
          <p:cNvGrpSpPr/>
          <p:nvPr/>
        </p:nvGrpSpPr>
        <p:grpSpPr>
          <a:xfrm>
            <a:off x="7047706" y="2605444"/>
            <a:ext cx="2429397" cy="2655400"/>
            <a:chOff x="9120006" y="3752547"/>
            <a:chExt cx="2858508" cy="3271064"/>
          </a:xfrm>
        </p:grpSpPr>
        <p:pic>
          <p:nvPicPr>
            <p:cNvPr id="8" name="Picture 8" descr="Image result for dairy products images">
              <a:extLst>
                <a:ext uri="{FF2B5EF4-FFF2-40B4-BE49-F238E27FC236}">
                  <a16:creationId xmlns:a16="http://schemas.microsoft.com/office/drawing/2014/main" id="{195B4FA2-5D59-4F8D-8C40-5D54943663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21583" y="5587052"/>
              <a:ext cx="2856930" cy="14365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FA8F564-E633-46B9-A96A-D3049262E4D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121584" y="4708304"/>
              <a:ext cx="2856930" cy="1083349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9A9ED77B-9441-4B0A-A2FB-F6A54BDC012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121580" y="3752547"/>
              <a:ext cx="2856931" cy="1028743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B008471-A9BB-481B-9D9D-9CFC67A862B8}"/>
                </a:ext>
              </a:extLst>
            </p:cNvPr>
            <p:cNvSpPr/>
            <p:nvPr/>
          </p:nvSpPr>
          <p:spPr>
            <a:xfrm>
              <a:off x="9120006" y="3783984"/>
              <a:ext cx="2858506" cy="3109694"/>
            </a:xfrm>
            <a:prstGeom prst="rect">
              <a:avLst/>
            </a:prstGeom>
            <a:noFill/>
            <a:ln w="5715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Oval 15">
            <a:extLst>
              <a:ext uri="{FF2B5EF4-FFF2-40B4-BE49-F238E27FC236}">
                <a16:creationId xmlns:a16="http://schemas.microsoft.com/office/drawing/2014/main" id="{D7720067-4A59-4562-A03A-9E430832DFB8}"/>
              </a:ext>
            </a:extLst>
          </p:cNvPr>
          <p:cNvSpPr/>
          <p:nvPr/>
        </p:nvSpPr>
        <p:spPr>
          <a:xfrm>
            <a:off x="5500326" y="3797806"/>
            <a:ext cx="1651429" cy="1463030"/>
          </a:xfrm>
          <a:prstGeom prst="ellipse">
            <a:avLst/>
          </a:prstGeom>
          <a:solidFill>
            <a:schemeClr val="accent2">
              <a:lumMod val="75000"/>
              <a:alpha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b="1" dirty="0"/>
              <a:t>$</a:t>
            </a:r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4169D70C-4C1D-4C21-88EF-83F343CA3B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8031" y="291781"/>
            <a:ext cx="2702924" cy="2432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7DD8AEA9-A0A3-4F29-97DF-79FBE61F4AEA}"/>
              </a:ext>
            </a:extLst>
          </p:cNvPr>
          <p:cNvSpPr/>
          <p:nvPr/>
        </p:nvSpPr>
        <p:spPr>
          <a:xfrm>
            <a:off x="4061719" y="3821036"/>
            <a:ext cx="1651429" cy="1463030"/>
          </a:xfrm>
          <a:prstGeom prst="ellipse">
            <a:avLst/>
          </a:prstGeom>
          <a:solidFill>
            <a:schemeClr val="accent2">
              <a:lumMod val="75000"/>
              <a:alpha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b="1" dirty="0"/>
              <a:t>$</a:t>
            </a:r>
          </a:p>
        </p:txBody>
      </p:sp>
    </p:spTree>
    <p:extLst>
      <p:ext uri="{BB962C8B-B14F-4D97-AF65-F5344CB8AC3E}">
        <p14:creationId xmlns:p14="http://schemas.microsoft.com/office/powerpoint/2010/main" val="198166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4F5889B9-6C74-4492-BE40-8533DC727590}"/>
              </a:ext>
            </a:extLst>
          </p:cNvPr>
          <p:cNvSpPr txBox="1">
            <a:spLocks/>
          </p:cNvSpPr>
          <p:nvPr/>
        </p:nvSpPr>
        <p:spPr>
          <a:xfrm>
            <a:off x="-3338" y="-22093"/>
            <a:ext cx="7023162" cy="187232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8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5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712994-45BB-4DD9-8909-BF16884D6D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25296" y="14699"/>
            <a:ext cx="12018147" cy="1233375"/>
          </a:xfrm>
          <a:solidFill>
            <a:schemeClr val="accent2">
              <a:lumMod val="75000"/>
            </a:schemeClr>
          </a:solidFill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sz="7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Q: </a:t>
            </a:r>
            <a:r>
              <a:rPr lang="en-US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 some </a:t>
            </a:r>
            <a:r>
              <a:rPr lang="en-US" sz="4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product Categories generate more?</a:t>
            </a:r>
            <a:br>
              <a:rPr lang="en-US" sz="49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4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A75444-2EEC-4E80-9E07-86D3CD1319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08096" y="1192689"/>
            <a:ext cx="8907630" cy="535693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1BB9B25-77EA-4120-90A5-19EEB72451EA}"/>
              </a:ext>
            </a:extLst>
          </p:cNvPr>
          <p:cNvSpPr txBox="1"/>
          <p:nvPr/>
        </p:nvSpPr>
        <p:spPr>
          <a:xfrm>
            <a:off x="0" y="6605875"/>
            <a:ext cx="869953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FFC000"/>
                </a:solidFill>
              </a:rPr>
              <a:t>*Revenue is calculated by multiplying sales price and quantity, taking into account discounts</a:t>
            </a:r>
            <a:r>
              <a:rPr lang="en-US" sz="900" b="1" dirty="0">
                <a:solidFill>
                  <a:srgbClr val="FFC000"/>
                </a:solidFill>
              </a:rPr>
              <a:t>.† See Appendix </a:t>
            </a:r>
            <a:r>
              <a:rPr lang="en-US" sz="900" dirty="0">
                <a:solidFill>
                  <a:srgbClr val="FFC000"/>
                </a:solidFill>
              </a:rPr>
              <a:t>for additional detail.</a:t>
            </a:r>
            <a:r>
              <a:rPr lang="en-US" sz="900" dirty="0">
                <a:solidFill>
                  <a:schemeClr val="tx2"/>
                </a:solidFill>
              </a:rPr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5762C6-291B-42EB-9433-1500A7140F73}"/>
              </a:ext>
            </a:extLst>
          </p:cNvPr>
          <p:cNvSpPr txBox="1"/>
          <p:nvPr/>
        </p:nvSpPr>
        <p:spPr>
          <a:xfrm>
            <a:off x="6767395" y="1957409"/>
            <a:ext cx="274379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>
                <a:solidFill>
                  <a:schemeClr val="accent3">
                    <a:lumMod val="75000"/>
                  </a:schemeClr>
                </a:solidFill>
              </a:rPr>
              <a:t>***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806A07C-1B20-4436-95DD-ACA4509B5CAB}"/>
              </a:ext>
            </a:extLst>
          </p:cNvPr>
          <p:cNvSpPr txBox="1"/>
          <p:nvPr/>
        </p:nvSpPr>
        <p:spPr>
          <a:xfrm rot="5400000">
            <a:off x="428534" y="2059787"/>
            <a:ext cx="1384996" cy="276999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P-Value .001 ***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CF8C2D4-028C-470C-996D-E729EE3F0D5C}"/>
              </a:ext>
            </a:extLst>
          </p:cNvPr>
          <p:cNvSpPr txBox="1"/>
          <p:nvPr/>
        </p:nvSpPr>
        <p:spPr>
          <a:xfrm>
            <a:off x="2164810" y="1184121"/>
            <a:ext cx="1488141" cy="212365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1200" dirty="0">
              <a:solidFill>
                <a:schemeClr val="accent3"/>
              </a:solidFill>
            </a:endParaRPr>
          </a:p>
          <a:p>
            <a:pPr algn="ctr"/>
            <a:endParaRPr lang="en-US" sz="1200" b="1" dirty="0">
              <a:solidFill>
                <a:schemeClr val="accent3"/>
              </a:solidFill>
            </a:endParaRPr>
          </a:p>
          <a:p>
            <a:pPr algn="ctr"/>
            <a:r>
              <a:rPr lang="en-US" sz="1200" b="1" dirty="0">
                <a:solidFill>
                  <a:srgbClr val="535C13"/>
                </a:solidFill>
              </a:rPr>
              <a:t>Top </a:t>
            </a:r>
          </a:p>
          <a:p>
            <a:pPr algn="ctr"/>
            <a:r>
              <a:rPr lang="en-US" sz="1200" b="1" dirty="0">
                <a:solidFill>
                  <a:srgbClr val="535C13"/>
                </a:solidFill>
              </a:rPr>
              <a:t> </a:t>
            </a:r>
          </a:p>
          <a:p>
            <a:pPr algn="ctr"/>
            <a:endParaRPr lang="en-US" sz="1200" b="1" dirty="0">
              <a:solidFill>
                <a:srgbClr val="535C13"/>
              </a:solidFill>
            </a:endParaRPr>
          </a:p>
          <a:p>
            <a:pPr algn="ctr"/>
            <a:r>
              <a:rPr lang="en-US" sz="1200" b="1" dirty="0">
                <a:solidFill>
                  <a:srgbClr val="535C13"/>
                </a:solidFill>
              </a:rPr>
              <a:t>Three</a:t>
            </a:r>
          </a:p>
          <a:p>
            <a:pPr algn="ctr"/>
            <a:endParaRPr lang="en-US" sz="1200" b="1" dirty="0">
              <a:solidFill>
                <a:srgbClr val="535C13"/>
              </a:solidFill>
            </a:endParaRPr>
          </a:p>
          <a:p>
            <a:pPr algn="ctr"/>
            <a:endParaRPr lang="en-US" sz="1200" b="1" dirty="0">
              <a:solidFill>
                <a:srgbClr val="535C13"/>
              </a:solidFill>
            </a:endParaRPr>
          </a:p>
          <a:p>
            <a:pPr algn="ctr"/>
            <a:r>
              <a:rPr lang="en-US" sz="1200" b="1" dirty="0">
                <a:solidFill>
                  <a:srgbClr val="535C13"/>
                </a:solidFill>
              </a:rPr>
              <a:t>Performers</a:t>
            </a:r>
            <a:r>
              <a:rPr lang="en-US" sz="1050" b="1" dirty="0">
                <a:solidFill>
                  <a:srgbClr val="535C13"/>
                </a:solidFill>
              </a:rPr>
              <a:t>†</a:t>
            </a:r>
          </a:p>
          <a:p>
            <a:pPr algn="ctr"/>
            <a:endParaRPr lang="en-US" sz="1200" dirty="0">
              <a:solidFill>
                <a:schemeClr val="accent3"/>
              </a:solidFill>
            </a:endParaRPr>
          </a:p>
          <a:p>
            <a:pPr algn="ctr"/>
            <a:endParaRPr lang="en-US" sz="1200" dirty="0">
              <a:solidFill>
                <a:schemeClr val="accent3"/>
              </a:solidFill>
            </a:endParaRPr>
          </a:p>
        </p:txBody>
      </p:sp>
      <p:sp>
        <p:nvSpPr>
          <p:cNvPr id="38" name="Left Brace 37">
            <a:extLst>
              <a:ext uri="{FF2B5EF4-FFF2-40B4-BE49-F238E27FC236}">
                <a16:creationId xmlns:a16="http://schemas.microsoft.com/office/drawing/2014/main" id="{ACE8335D-D6C1-4B24-A10E-B1E7A8402F07}"/>
              </a:ext>
            </a:extLst>
          </p:cNvPr>
          <p:cNvSpPr/>
          <p:nvPr/>
        </p:nvSpPr>
        <p:spPr>
          <a:xfrm rot="10800000">
            <a:off x="6490311" y="1713115"/>
            <a:ext cx="202240" cy="1069669"/>
          </a:xfrm>
          <a:prstGeom prst="leftBrace">
            <a:avLst/>
          </a:prstGeom>
          <a:ln w="254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9CD4A9-A12D-4C42-998B-2C950B579069}"/>
              </a:ext>
            </a:extLst>
          </p:cNvPr>
          <p:cNvSpPr txBox="1"/>
          <p:nvPr/>
        </p:nvSpPr>
        <p:spPr>
          <a:xfrm>
            <a:off x="8699535" y="1742858"/>
            <a:ext cx="3318612" cy="224676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85750" indent="-285750" algn="r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 algn="r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 algn="r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 algn="r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 algn="r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 algn="r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 algn="r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b="1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82AF4340-50EE-4484-BE51-B92728D73B72}"/>
              </a:ext>
            </a:extLst>
          </p:cNvPr>
          <p:cNvCxnSpPr>
            <a:cxnSpLocks/>
          </p:cNvCxnSpPr>
          <p:nvPr/>
        </p:nvCxnSpPr>
        <p:spPr>
          <a:xfrm>
            <a:off x="7677765" y="4354252"/>
            <a:ext cx="2939928" cy="0"/>
          </a:xfrm>
          <a:prstGeom prst="line">
            <a:avLst/>
          </a:prstGeom>
          <a:ln w="2857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60D32CE2-8FED-4F35-A1B6-3C88A0CBB3FF}"/>
              </a:ext>
            </a:extLst>
          </p:cNvPr>
          <p:cNvSpPr txBox="1"/>
          <p:nvPr/>
        </p:nvSpPr>
        <p:spPr>
          <a:xfrm>
            <a:off x="7489499" y="3685982"/>
            <a:ext cx="4528648" cy="286232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2">
                    <a:lumMod val="50000"/>
                  </a:schemeClr>
                </a:solidFill>
                <a:cs typeface="Arial" panose="020B0604020202020204" pitchFamily="34" charset="0"/>
              </a:rPr>
              <a:t>Recommendations: </a:t>
            </a:r>
          </a:p>
          <a:p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Maximize revenues with additional products that align with the higher revenue generating categories.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Minimize product offerings in lesser generating categories</a:t>
            </a:r>
          </a:p>
          <a:p>
            <a:endParaRPr lang="en-US" b="1" dirty="0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E8A2914-3FBB-4E76-A763-143231508CA8}"/>
              </a:ext>
            </a:extLst>
          </p:cNvPr>
          <p:cNvCxnSpPr>
            <a:cxnSpLocks/>
          </p:cNvCxnSpPr>
          <p:nvPr/>
        </p:nvCxnSpPr>
        <p:spPr>
          <a:xfrm>
            <a:off x="7529917" y="4179413"/>
            <a:ext cx="4304017" cy="0"/>
          </a:xfrm>
          <a:prstGeom prst="line">
            <a:avLst/>
          </a:prstGeom>
          <a:ln w="2857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Arrow: Left 45">
            <a:extLst>
              <a:ext uri="{FF2B5EF4-FFF2-40B4-BE49-F238E27FC236}">
                <a16:creationId xmlns:a16="http://schemas.microsoft.com/office/drawing/2014/main" id="{B48973C6-615F-4A4E-A7C3-2A5D2DE48473}"/>
              </a:ext>
            </a:extLst>
          </p:cNvPr>
          <p:cNvSpPr/>
          <p:nvPr/>
        </p:nvSpPr>
        <p:spPr>
          <a:xfrm>
            <a:off x="9060911" y="1188182"/>
            <a:ext cx="2773011" cy="2236035"/>
          </a:xfrm>
          <a:prstGeom prst="lef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Meat/Poultry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Produce </a:t>
            </a:r>
          </a:p>
          <a:p>
            <a:pPr algn="ctr"/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        &amp;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Dairy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7713B838-D093-4090-9285-01303AA2C68E}"/>
              </a:ext>
            </a:extLst>
          </p:cNvPr>
          <p:cNvSpPr/>
          <p:nvPr/>
        </p:nvSpPr>
        <p:spPr>
          <a:xfrm>
            <a:off x="4988515" y="2617645"/>
            <a:ext cx="1390526" cy="40011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sz="1100" b="1" dirty="0">
                <a:solidFill>
                  <a:schemeClr val="accent3">
                    <a:lumMod val="75000"/>
                  </a:schemeClr>
                </a:solidFill>
              </a:rPr>
              <a:t>***</a:t>
            </a:r>
            <a:r>
              <a:rPr lang="en-US" sz="1100" dirty="0"/>
              <a:t> </a:t>
            </a:r>
            <a:r>
              <a:rPr lang="en-US" sz="900" dirty="0"/>
              <a:t>Top three product categories vs bottom five</a:t>
            </a:r>
            <a:endParaRPr lang="en-US" sz="1100" dirty="0"/>
          </a:p>
        </p:txBody>
      </p:sp>
      <p:sp>
        <p:nvSpPr>
          <p:cNvPr id="50" name="Explosion: 14 Points 49">
            <a:extLst>
              <a:ext uri="{FF2B5EF4-FFF2-40B4-BE49-F238E27FC236}">
                <a16:creationId xmlns:a16="http://schemas.microsoft.com/office/drawing/2014/main" id="{5E717937-4AB9-49DC-8E52-236B7074F081}"/>
              </a:ext>
            </a:extLst>
          </p:cNvPr>
          <p:cNvSpPr/>
          <p:nvPr/>
        </p:nvSpPr>
        <p:spPr>
          <a:xfrm>
            <a:off x="10617693" y="2782784"/>
            <a:ext cx="1677880" cy="1454198"/>
          </a:xfrm>
          <a:prstGeom prst="irregularSeal2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Top 3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202A77E-5398-463C-8BEC-B2CF8DD68DFE}"/>
              </a:ext>
            </a:extLst>
          </p:cNvPr>
          <p:cNvSpPr/>
          <p:nvPr/>
        </p:nvSpPr>
        <p:spPr>
          <a:xfrm>
            <a:off x="9438205" y="588733"/>
            <a:ext cx="206300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A: </a:t>
            </a:r>
            <a:r>
              <a:rPr lang="en-US" sz="4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Yes</a:t>
            </a:r>
            <a:endParaRPr lang="en-US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4207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953 0.00255 L -0.15755 -0.0067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854" y="-46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4.44444E-6 L -0.06315 -0.17315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09" y="-886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5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FDEB1C7-159B-4571-85F9-08D58B661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98" y="23848"/>
            <a:ext cx="12192001" cy="1733762"/>
          </a:xfrm>
          <a:solidFill>
            <a:schemeClr val="accent6">
              <a:lumMod val="50000"/>
            </a:schemeClr>
          </a:solidFill>
        </p:spPr>
        <p:txBody>
          <a:bodyPr/>
          <a:lstStyle/>
          <a:p>
            <a:r>
              <a:rPr lang="en-US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Region:  </a:t>
            </a:r>
            <a:endParaRPr lang="en-US" sz="60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E439B40-B43A-4CA4-80E5-4F7C9A7CDFBA}"/>
              </a:ext>
            </a:extLst>
          </p:cNvPr>
          <p:cNvCxnSpPr>
            <a:cxnSpLocks/>
          </p:cNvCxnSpPr>
          <p:nvPr/>
        </p:nvCxnSpPr>
        <p:spPr>
          <a:xfrm>
            <a:off x="119270" y="2067511"/>
            <a:ext cx="8988154" cy="0"/>
          </a:xfrm>
          <a:prstGeom prst="line">
            <a:avLst/>
          </a:prstGeom>
          <a:ln w="57150">
            <a:solidFill>
              <a:srgbClr val="1E0E3E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E70A1C5-4350-486C-B278-551EF8426E1F}"/>
              </a:ext>
            </a:extLst>
          </p:cNvPr>
          <p:cNvSpPr txBox="1"/>
          <p:nvPr/>
        </p:nvSpPr>
        <p:spPr>
          <a:xfrm>
            <a:off x="1544715" y="2246050"/>
            <a:ext cx="2396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71425D4-B6EA-440D-9F1D-329A994C836F}"/>
              </a:ext>
            </a:extLst>
          </p:cNvPr>
          <p:cNvSpPr/>
          <p:nvPr/>
        </p:nvSpPr>
        <p:spPr>
          <a:xfrm>
            <a:off x="645841" y="1876335"/>
            <a:ext cx="1322773" cy="31547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9900" dirty="0">
                <a:ln w="0"/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3</a:t>
            </a:r>
          </a:p>
        </p:txBody>
      </p:sp>
      <p:grpSp>
        <p:nvGrpSpPr>
          <p:cNvPr id="8" name="Group 678">
            <a:extLst>
              <a:ext uri="{FF2B5EF4-FFF2-40B4-BE49-F238E27FC236}">
                <a16:creationId xmlns:a16="http://schemas.microsoft.com/office/drawing/2014/main" id="{BC7072F2-AF9E-48C0-921C-A3480904A6EE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150869" y="2430716"/>
            <a:ext cx="7413648" cy="3565530"/>
            <a:chOff x="540" y="729"/>
            <a:chExt cx="4670" cy="2246"/>
          </a:xfrm>
          <a:solidFill>
            <a:srgbClr val="1E0E3E"/>
          </a:solidFill>
        </p:grpSpPr>
        <p:grpSp>
          <p:nvGrpSpPr>
            <p:cNvPr id="9" name="Group 879">
              <a:extLst>
                <a:ext uri="{FF2B5EF4-FFF2-40B4-BE49-F238E27FC236}">
                  <a16:creationId xmlns:a16="http://schemas.microsoft.com/office/drawing/2014/main" id="{28156B88-D40F-407D-B6AC-F8B6873073D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63" y="729"/>
              <a:ext cx="4647" cy="2170"/>
              <a:chOff x="563" y="729"/>
              <a:chExt cx="4647" cy="2170"/>
            </a:xfrm>
            <a:grpFill/>
          </p:grpSpPr>
          <p:sp>
            <p:nvSpPr>
              <p:cNvPr id="359" name="Freeform 679">
                <a:extLst>
                  <a:ext uri="{FF2B5EF4-FFF2-40B4-BE49-F238E27FC236}">
                    <a16:creationId xmlns:a16="http://schemas.microsoft.com/office/drawing/2014/main" id="{9D0175EA-DB21-458D-BB99-EB26720F65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29" y="2728"/>
                <a:ext cx="63" cy="52"/>
              </a:xfrm>
              <a:custGeom>
                <a:avLst/>
                <a:gdLst>
                  <a:gd name="T0" fmla="*/ 21 w 105"/>
                  <a:gd name="T1" fmla="*/ 6 h 86"/>
                  <a:gd name="T2" fmla="*/ 16 w 105"/>
                  <a:gd name="T3" fmla="*/ 19 h 86"/>
                  <a:gd name="T4" fmla="*/ 13 w 105"/>
                  <a:gd name="T5" fmla="*/ 36 h 86"/>
                  <a:gd name="T6" fmla="*/ 15 w 105"/>
                  <a:gd name="T7" fmla="*/ 53 h 86"/>
                  <a:gd name="T8" fmla="*/ 7 w 105"/>
                  <a:gd name="T9" fmla="*/ 48 h 86"/>
                  <a:gd name="T10" fmla="*/ 5 w 105"/>
                  <a:gd name="T11" fmla="*/ 65 h 86"/>
                  <a:gd name="T12" fmla="*/ 12 w 105"/>
                  <a:gd name="T13" fmla="*/ 78 h 86"/>
                  <a:gd name="T14" fmla="*/ 6 w 105"/>
                  <a:gd name="T15" fmla="*/ 84 h 86"/>
                  <a:gd name="T16" fmla="*/ 19 w 105"/>
                  <a:gd name="T17" fmla="*/ 84 h 86"/>
                  <a:gd name="T18" fmla="*/ 30 w 105"/>
                  <a:gd name="T19" fmla="*/ 82 h 86"/>
                  <a:gd name="T20" fmla="*/ 38 w 105"/>
                  <a:gd name="T21" fmla="*/ 70 h 86"/>
                  <a:gd name="T22" fmla="*/ 44 w 105"/>
                  <a:gd name="T23" fmla="*/ 72 h 86"/>
                  <a:gd name="T24" fmla="*/ 48 w 105"/>
                  <a:gd name="T25" fmla="*/ 63 h 86"/>
                  <a:gd name="T26" fmla="*/ 55 w 105"/>
                  <a:gd name="T27" fmla="*/ 65 h 86"/>
                  <a:gd name="T28" fmla="*/ 52 w 105"/>
                  <a:gd name="T29" fmla="*/ 74 h 86"/>
                  <a:gd name="T30" fmla="*/ 62 w 105"/>
                  <a:gd name="T31" fmla="*/ 68 h 86"/>
                  <a:gd name="T32" fmla="*/ 67 w 105"/>
                  <a:gd name="T33" fmla="*/ 57 h 86"/>
                  <a:gd name="T34" fmla="*/ 73 w 105"/>
                  <a:gd name="T35" fmla="*/ 46 h 86"/>
                  <a:gd name="T36" fmla="*/ 86 w 105"/>
                  <a:gd name="T37" fmla="*/ 44 h 86"/>
                  <a:gd name="T38" fmla="*/ 88 w 105"/>
                  <a:gd name="T39" fmla="*/ 33 h 86"/>
                  <a:gd name="T40" fmla="*/ 93 w 105"/>
                  <a:gd name="T41" fmla="*/ 24 h 86"/>
                  <a:gd name="T42" fmla="*/ 99 w 105"/>
                  <a:gd name="T43" fmla="*/ 15 h 86"/>
                  <a:gd name="T44" fmla="*/ 102 w 105"/>
                  <a:gd name="T45" fmla="*/ 3 h 86"/>
                  <a:gd name="T46" fmla="*/ 95 w 105"/>
                  <a:gd name="T47" fmla="*/ 6 h 86"/>
                  <a:gd name="T48" fmla="*/ 87 w 105"/>
                  <a:gd name="T49" fmla="*/ 9 h 86"/>
                  <a:gd name="T50" fmla="*/ 76 w 105"/>
                  <a:gd name="T51" fmla="*/ 12 h 86"/>
                  <a:gd name="T52" fmla="*/ 59 w 105"/>
                  <a:gd name="T53" fmla="*/ 14 h 86"/>
                  <a:gd name="T54" fmla="*/ 48 w 105"/>
                  <a:gd name="T55" fmla="*/ 14 h 86"/>
                  <a:gd name="T56" fmla="*/ 37 w 105"/>
                  <a:gd name="T57" fmla="*/ 8 h 86"/>
                  <a:gd name="T58" fmla="*/ 29 w 105"/>
                  <a:gd name="T59" fmla="*/ 3 h 86"/>
                  <a:gd name="T60" fmla="*/ 21 w 105"/>
                  <a:gd name="T61" fmla="*/ 6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05" h="86">
                    <a:moveTo>
                      <a:pt x="21" y="6"/>
                    </a:moveTo>
                    <a:cubicBezTo>
                      <a:pt x="21" y="14"/>
                      <a:pt x="17" y="9"/>
                      <a:pt x="16" y="19"/>
                    </a:cubicBezTo>
                    <a:cubicBezTo>
                      <a:pt x="14" y="29"/>
                      <a:pt x="12" y="30"/>
                      <a:pt x="13" y="36"/>
                    </a:cubicBezTo>
                    <a:cubicBezTo>
                      <a:pt x="15" y="42"/>
                      <a:pt x="19" y="53"/>
                      <a:pt x="15" y="53"/>
                    </a:cubicBezTo>
                    <a:cubicBezTo>
                      <a:pt x="10" y="53"/>
                      <a:pt x="10" y="42"/>
                      <a:pt x="7" y="48"/>
                    </a:cubicBezTo>
                    <a:cubicBezTo>
                      <a:pt x="5" y="55"/>
                      <a:pt x="2" y="60"/>
                      <a:pt x="5" y="65"/>
                    </a:cubicBezTo>
                    <a:cubicBezTo>
                      <a:pt x="7" y="71"/>
                      <a:pt x="17" y="76"/>
                      <a:pt x="12" y="78"/>
                    </a:cubicBezTo>
                    <a:cubicBezTo>
                      <a:pt x="7" y="80"/>
                      <a:pt x="0" y="83"/>
                      <a:pt x="6" y="84"/>
                    </a:cubicBezTo>
                    <a:cubicBezTo>
                      <a:pt x="12" y="85"/>
                      <a:pt x="16" y="83"/>
                      <a:pt x="19" y="84"/>
                    </a:cubicBezTo>
                    <a:cubicBezTo>
                      <a:pt x="22" y="85"/>
                      <a:pt x="26" y="86"/>
                      <a:pt x="30" y="82"/>
                    </a:cubicBezTo>
                    <a:cubicBezTo>
                      <a:pt x="34" y="77"/>
                      <a:pt x="36" y="67"/>
                      <a:pt x="38" y="70"/>
                    </a:cubicBezTo>
                    <a:cubicBezTo>
                      <a:pt x="39" y="74"/>
                      <a:pt x="42" y="77"/>
                      <a:pt x="44" y="72"/>
                    </a:cubicBezTo>
                    <a:cubicBezTo>
                      <a:pt x="47" y="67"/>
                      <a:pt x="46" y="57"/>
                      <a:pt x="48" y="63"/>
                    </a:cubicBezTo>
                    <a:cubicBezTo>
                      <a:pt x="50" y="70"/>
                      <a:pt x="57" y="61"/>
                      <a:pt x="55" y="65"/>
                    </a:cubicBezTo>
                    <a:cubicBezTo>
                      <a:pt x="53" y="68"/>
                      <a:pt x="46" y="74"/>
                      <a:pt x="52" y="74"/>
                    </a:cubicBezTo>
                    <a:cubicBezTo>
                      <a:pt x="58" y="74"/>
                      <a:pt x="63" y="72"/>
                      <a:pt x="62" y="68"/>
                    </a:cubicBezTo>
                    <a:cubicBezTo>
                      <a:pt x="61" y="64"/>
                      <a:pt x="64" y="60"/>
                      <a:pt x="67" y="57"/>
                    </a:cubicBezTo>
                    <a:cubicBezTo>
                      <a:pt x="69" y="53"/>
                      <a:pt x="67" y="47"/>
                      <a:pt x="73" y="46"/>
                    </a:cubicBezTo>
                    <a:cubicBezTo>
                      <a:pt x="79" y="44"/>
                      <a:pt x="86" y="48"/>
                      <a:pt x="86" y="44"/>
                    </a:cubicBezTo>
                    <a:cubicBezTo>
                      <a:pt x="87" y="40"/>
                      <a:pt x="85" y="35"/>
                      <a:pt x="88" y="33"/>
                    </a:cubicBezTo>
                    <a:cubicBezTo>
                      <a:pt x="90" y="31"/>
                      <a:pt x="89" y="28"/>
                      <a:pt x="93" y="24"/>
                    </a:cubicBezTo>
                    <a:cubicBezTo>
                      <a:pt x="97" y="21"/>
                      <a:pt x="98" y="18"/>
                      <a:pt x="99" y="15"/>
                    </a:cubicBezTo>
                    <a:cubicBezTo>
                      <a:pt x="101" y="13"/>
                      <a:pt x="105" y="4"/>
                      <a:pt x="102" y="3"/>
                    </a:cubicBezTo>
                    <a:cubicBezTo>
                      <a:pt x="98" y="2"/>
                      <a:pt x="97" y="2"/>
                      <a:pt x="95" y="6"/>
                    </a:cubicBezTo>
                    <a:cubicBezTo>
                      <a:pt x="94" y="9"/>
                      <a:pt x="94" y="9"/>
                      <a:pt x="87" y="9"/>
                    </a:cubicBezTo>
                    <a:cubicBezTo>
                      <a:pt x="80" y="9"/>
                      <a:pt x="83" y="10"/>
                      <a:pt x="76" y="12"/>
                    </a:cubicBezTo>
                    <a:cubicBezTo>
                      <a:pt x="69" y="14"/>
                      <a:pt x="62" y="13"/>
                      <a:pt x="59" y="14"/>
                    </a:cubicBezTo>
                    <a:cubicBezTo>
                      <a:pt x="56" y="16"/>
                      <a:pt x="57" y="19"/>
                      <a:pt x="48" y="14"/>
                    </a:cubicBezTo>
                    <a:cubicBezTo>
                      <a:pt x="39" y="9"/>
                      <a:pt x="44" y="14"/>
                      <a:pt x="37" y="8"/>
                    </a:cubicBezTo>
                    <a:cubicBezTo>
                      <a:pt x="31" y="3"/>
                      <a:pt x="33" y="4"/>
                      <a:pt x="29" y="3"/>
                    </a:cubicBezTo>
                    <a:cubicBezTo>
                      <a:pt x="26" y="1"/>
                      <a:pt x="20" y="0"/>
                      <a:pt x="21" y="6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0" name="Freeform 680">
                <a:extLst>
                  <a:ext uri="{FF2B5EF4-FFF2-40B4-BE49-F238E27FC236}">
                    <a16:creationId xmlns:a16="http://schemas.microsoft.com/office/drawing/2014/main" id="{425CC8A2-9116-49C6-A0AC-1C59F54554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77" y="2224"/>
                <a:ext cx="597" cy="482"/>
              </a:xfrm>
              <a:custGeom>
                <a:avLst/>
                <a:gdLst>
                  <a:gd name="T0" fmla="*/ 24 w 996"/>
                  <a:gd name="T1" fmla="*/ 682 h 802"/>
                  <a:gd name="T2" fmla="*/ 94 w 996"/>
                  <a:gd name="T3" fmla="*/ 670 h 802"/>
                  <a:gd name="T4" fmla="*/ 157 w 996"/>
                  <a:gd name="T5" fmla="*/ 649 h 802"/>
                  <a:gd name="T6" fmla="*/ 218 w 996"/>
                  <a:gd name="T7" fmla="*/ 645 h 802"/>
                  <a:gd name="T8" fmla="*/ 280 w 996"/>
                  <a:gd name="T9" fmla="*/ 609 h 802"/>
                  <a:gd name="T10" fmla="*/ 373 w 996"/>
                  <a:gd name="T11" fmla="*/ 589 h 802"/>
                  <a:gd name="T12" fmla="*/ 446 w 996"/>
                  <a:gd name="T13" fmla="*/ 598 h 802"/>
                  <a:gd name="T14" fmla="*/ 469 w 996"/>
                  <a:gd name="T15" fmla="*/ 630 h 802"/>
                  <a:gd name="T16" fmla="*/ 484 w 996"/>
                  <a:gd name="T17" fmla="*/ 683 h 802"/>
                  <a:gd name="T18" fmla="*/ 539 w 996"/>
                  <a:gd name="T19" fmla="*/ 641 h 802"/>
                  <a:gd name="T20" fmla="*/ 534 w 996"/>
                  <a:gd name="T21" fmla="*/ 656 h 802"/>
                  <a:gd name="T22" fmla="*/ 520 w 996"/>
                  <a:gd name="T23" fmla="*/ 687 h 802"/>
                  <a:gd name="T24" fmla="*/ 539 w 996"/>
                  <a:gd name="T25" fmla="*/ 693 h 802"/>
                  <a:gd name="T26" fmla="*/ 558 w 996"/>
                  <a:gd name="T27" fmla="*/ 723 h 802"/>
                  <a:gd name="T28" fmla="*/ 608 w 996"/>
                  <a:gd name="T29" fmla="*/ 790 h 802"/>
                  <a:gd name="T30" fmla="*/ 657 w 996"/>
                  <a:gd name="T31" fmla="*/ 771 h 802"/>
                  <a:gd name="T32" fmla="*/ 677 w 996"/>
                  <a:gd name="T33" fmla="*/ 799 h 802"/>
                  <a:gd name="T34" fmla="*/ 775 w 996"/>
                  <a:gd name="T35" fmla="*/ 756 h 802"/>
                  <a:gd name="T36" fmla="*/ 838 w 996"/>
                  <a:gd name="T37" fmla="*/ 681 h 802"/>
                  <a:gd name="T38" fmla="*/ 922 w 996"/>
                  <a:gd name="T39" fmla="*/ 597 h 802"/>
                  <a:gd name="T40" fmla="*/ 982 w 996"/>
                  <a:gd name="T41" fmla="*/ 472 h 802"/>
                  <a:gd name="T42" fmla="*/ 991 w 996"/>
                  <a:gd name="T43" fmla="*/ 419 h 802"/>
                  <a:gd name="T44" fmla="*/ 963 w 996"/>
                  <a:gd name="T45" fmla="*/ 370 h 802"/>
                  <a:gd name="T46" fmla="*/ 953 w 996"/>
                  <a:gd name="T47" fmla="*/ 331 h 802"/>
                  <a:gd name="T48" fmla="*/ 933 w 996"/>
                  <a:gd name="T49" fmla="*/ 309 h 802"/>
                  <a:gd name="T50" fmla="*/ 928 w 996"/>
                  <a:gd name="T51" fmla="*/ 278 h 802"/>
                  <a:gd name="T52" fmla="*/ 898 w 996"/>
                  <a:gd name="T53" fmla="*/ 248 h 802"/>
                  <a:gd name="T54" fmla="*/ 871 w 996"/>
                  <a:gd name="T55" fmla="*/ 208 h 802"/>
                  <a:gd name="T56" fmla="*/ 866 w 996"/>
                  <a:gd name="T57" fmla="*/ 157 h 802"/>
                  <a:gd name="T58" fmla="*/ 859 w 996"/>
                  <a:gd name="T59" fmla="*/ 111 h 802"/>
                  <a:gd name="T60" fmla="*/ 832 w 996"/>
                  <a:gd name="T61" fmla="*/ 73 h 802"/>
                  <a:gd name="T62" fmla="*/ 819 w 996"/>
                  <a:gd name="T63" fmla="*/ 17 h 802"/>
                  <a:gd name="T64" fmla="*/ 797 w 996"/>
                  <a:gd name="T65" fmla="*/ 31 h 802"/>
                  <a:gd name="T66" fmla="*/ 779 w 996"/>
                  <a:gd name="T67" fmla="*/ 86 h 802"/>
                  <a:gd name="T68" fmla="*/ 759 w 996"/>
                  <a:gd name="T69" fmla="*/ 171 h 802"/>
                  <a:gd name="T70" fmla="*/ 698 w 996"/>
                  <a:gd name="T71" fmla="*/ 174 h 802"/>
                  <a:gd name="T72" fmla="*/ 629 w 996"/>
                  <a:gd name="T73" fmla="*/ 125 h 802"/>
                  <a:gd name="T74" fmla="*/ 649 w 996"/>
                  <a:gd name="T75" fmla="*/ 73 h 802"/>
                  <a:gd name="T76" fmla="*/ 661 w 996"/>
                  <a:gd name="T77" fmla="*/ 40 h 802"/>
                  <a:gd name="T78" fmla="*/ 634 w 996"/>
                  <a:gd name="T79" fmla="*/ 41 h 802"/>
                  <a:gd name="T80" fmla="*/ 599 w 996"/>
                  <a:gd name="T81" fmla="*/ 36 h 802"/>
                  <a:gd name="T82" fmla="*/ 565 w 996"/>
                  <a:gd name="T83" fmla="*/ 19 h 802"/>
                  <a:gd name="T84" fmla="*/ 557 w 996"/>
                  <a:gd name="T85" fmla="*/ 44 h 802"/>
                  <a:gd name="T86" fmla="*/ 500 w 996"/>
                  <a:gd name="T87" fmla="*/ 66 h 802"/>
                  <a:gd name="T88" fmla="*/ 476 w 996"/>
                  <a:gd name="T89" fmla="*/ 108 h 802"/>
                  <a:gd name="T90" fmla="*/ 458 w 996"/>
                  <a:gd name="T91" fmla="*/ 117 h 802"/>
                  <a:gd name="T92" fmla="*/ 414 w 996"/>
                  <a:gd name="T93" fmla="*/ 89 h 802"/>
                  <a:gd name="T94" fmla="*/ 383 w 996"/>
                  <a:gd name="T95" fmla="*/ 110 h 802"/>
                  <a:gd name="T96" fmla="*/ 353 w 996"/>
                  <a:gd name="T97" fmla="*/ 134 h 802"/>
                  <a:gd name="T98" fmla="*/ 322 w 996"/>
                  <a:gd name="T99" fmla="*/ 157 h 802"/>
                  <a:gd name="T100" fmla="*/ 310 w 996"/>
                  <a:gd name="T101" fmla="*/ 173 h 802"/>
                  <a:gd name="T102" fmla="*/ 286 w 996"/>
                  <a:gd name="T103" fmla="*/ 211 h 802"/>
                  <a:gd name="T104" fmla="*/ 211 w 996"/>
                  <a:gd name="T105" fmla="*/ 262 h 802"/>
                  <a:gd name="T106" fmla="*/ 132 w 996"/>
                  <a:gd name="T107" fmla="*/ 282 h 802"/>
                  <a:gd name="T108" fmla="*/ 66 w 996"/>
                  <a:gd name="T109" fmla="*/ 330 h 802"/>
                  <a:gd name="T110" fmla="*/ 41 w 996"/>
                  <a:gd name="T111" fmla="*/ 369 h 802"/>
                  <a:gd name="T112" fmla="*/ 37 w 996"/>
                  <a:gd name="T113" fmla="*/ 433 h 802"/>
                  <a:gd name="T114" fmla="*/ 21 w 996"/>
                  <a:gd name="T115" fmla="*/ 440 h 802"/>
                  <a:gd name="T116" fmla="*/ 37 w 996"/>
                  <a:gd name="T117" fmla="*/ 548 h 802"/>
                  <a:gd name="T118" fmla="*/ 24 w 996"/>
                  <a:gd name="T119" fmla="*/ 639 h 8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996" h="802">
                    <a:moveTo>
                      <a:pt x="1" y="653"/>
                    </a:moveTo>
                    <a:cubicBezTo>
                      <a:pt x="1" y="653"/>
                      <a:pt x="0" y="665"/>
                      <a:pt x="1" y="665"/>
                    </a:cubicBezTo>
                    <a:cubicBezTo>
                      <a:pt x="2" y="666"/>
                      <a:pt x="7" y="664"/>
                      <a:pt x="10" y="667"/>
                    </a:cubicBezTo>
                    <a:cubicBezTo>
                      <a:pt x="13" y="670"/>
                      <a:pt x="12" y="669"/>
                      <a:pt x="16" y="674"/>
                    </a:cubicBezTo>
                    <a:cubicBezTo>
                      <a:pt x="19" y="679"/>
                      <a:pt x="18" y="680"/>
                      <a:pt x="24" y="682"/>
                    </a:cubicBezTo>
                    <a:cubicBezTo>
                      <a:pt x="29" y="685"/>
                      <a:pt x="35" y="685"/>
                      <a:pt x="38" y="685"/>
                    </a:cubicBezTo>
                    <a:cubicBezTo>
                      <a:pt x="40" y="685"/>
                      <a:pt x="46" y="686"/>
                      <a:pt x="55" y="686"/>
                    </a:cubicBezTo>
                    <a:cubicBezTo>
                      <a:pt x="64" y="686"/>
                      <a:pt x="67" y="685"/>
                      <a:pt x="71" y="682"/>
                    </a:cubicBezTo>
                    <a:cubicBezTo>
                      <a:pt x="75" y="680"/>
                      <a:pt x="81" y="675"/>
                      <a:pt x="86" y="672"/>
                    </a:cubicBezTo>
                    <a:cubicBezTo>
                      <a:pt x="90" y="670"/>
                      <a:pt x="90" y="667"/>
                      <a:pt x="94" y="670"/>
                    </a:cubicBezTo>
                    <a:cubicBezTo>
                      <a:pt x="97" y="672"/>
                      <a:pt x="98" y="671"/>
                      <a:pt x="102" y="669"/>
                    </a:cubicBezTo>
                    <a:cubicBezTo>
                      <a:pt x="107" y="666"/>
                      <a:pt x="104" y="663"/>
                      <a:pt x="110" y="660"/>
                    </a:cubicBezTo>
                    <a:cubicBezTo>
                      <a:pt x="117" y="657"/>
                      <a:pt x="112" y="653"/>
                      <a:pt x="124" y="653"/>
                    </a:cubicBezTo>
                    <a:cubicBezTo>
                      <a:pt x="135" y="654"/>
                      <a:pt x="141" y="653"/>
                      <a:pt x="145" y="651"/>
                    </a:cubicBezTo>
                    <a:cubicBezTo>
                      <a:pt x="149" y="650"/>
                      <a:pt x="155" y="647"/>
                      <a:pt x="157" y="649"/>
                    </a:cubicBezTo>
                    <a:cubicBezTo>
                      <a:pt x="159" y="651"/>
                      <a:pt x="175" y="650"/>
                      <a:pt x="175" y="650"/>
                    </a:cubicBezTo>
                    <a:cubicBezTo>
                      <a:pt x="175" y="650"/>
                      <a:pt x="170" y="655"/>
                      <a:pt x="176" y="655"/>
                    </a:cubicBezTo>
                    <a:cubicBezTo>
                      <a:pt x="182" y="654"/>
                      <a:pt x="183" y="650"/>
                      <a:pt x="189" y="652"/>
                    </a:cubicBezTo>
                    <a:cubicBezTo>
                      <a:pt x="194" y="654"/>
                      <a:pt x="198" y="656"/>
                      <a:pt x="203" y="655"/>
                    </a:cubicBezTo>
                    <a:cubicBezTo>
                      <a:pt x="207" y="653"/>
                      <a:pt x="215" y="648"/>
                      <a:pt x="218" y="645"/>
                    </a:cubicBezTo>
                    <a:cubicBezTo>
                      <a:pt x="220" y="642"/>
                      <a:pt x="224" y="637"/>
                      <a:pt x="226" y="635"/>
                    </a:cubicBezTo>
                    <a:cubicBezTo>
                      <a:pt x="228" y="633"/>
                      <a:pt x="230" y="629"/>
                      <a:pt x="235" y="628"/>
                    </a:cubicBezTo>
                    <a:cubicBezTo>
                      <a:pt x="240" y="628"/>
                      <a:pt x="244" y="627"/>
                      <a:pt x="251" y="624"/>
                    </a:cubicBezTo>
                    <a:cubicBezTo>
                      <a:pt x="258" y="620"/>
                      <a:pt x="262" y="616"/>
                      <a:pt x="267" y="614"/>
                    </a:cubicBezTo>
                    <a:cubicBezTo>
                      <a:pt x="271" y="612"/>
                      <a:pt x="273" y="611"/>
                      <a:pt x="280" y="609"/>
                    </a:cubicBezTo>
                    <a:cubicBezTo>
                      <a:pt x="287" y="608"/>
                      <a:pt x="290" y="605"/>
                      <a:pt x="292" y="606"/>
                    </a:cubicBezTo>
                    <a:cubicBezTo>
                      <a:pt x="295" y="608"/>
                      <a:pt x="299" y="610"/>
                      <a:pt x="303" y="610"/>
                    </a:cubicBezTo>
                    <a:cubicBezTo>
                      <a:pt x="307" y="609"/>
                      <a:pt x="307" y="612"/>
                      <a:pt x="322" y="606"/>
                    </a:cubicBezTo>
                    <a:cubicBezTo>
                      <a:pt x="337" y="601"/>
                      <a:pt x="339" y="598"/>
                      <a:pt x="349" y="595"/>
                    </a:cubicBezTo>
                    <a:cubicBezTo>
                      <a:pt x="358" y="592"/>
                      <a:pt x="365" y="589"/>
                      <a:pt x="373" y="589"/>
                    </a:cubicBezTo>
                    <a:cubicBezTo>
                      <a:pt x="381" y="589"/>
                      <a:pt x="388" y="586"/>
                      <a:pt x="391" y="586"/>
                    </a:cubicBezTo>
                    <a:cubicBezTo>
                      <a:pt x="393" y="586"/>
                      <a:pt x="399" y="588"/>
                      <a:pt x="403" y="589"/>
                    </a:cubicBezTo>
                    <a:cubicBezTo>
                      <a:pt x="408" y="589"/>
                      <a:pt x="413" y="582"/>
                      <a:pt x="417" y="586"/>
                    </a:cubicBezTo>
                    <a:cubicBezTo>
                      <a:pt x="421" y="590"/>
                      <a:pt x="427" y="599"/>
                      <a:pt x="434" y="601"/>
                    </a:cubicBezTo>
                    <a:cubicBezTo>
                      <a:pt x="442" y="602"/>
                      <a:pt x="444" y="596"/>
                      <a:pt x="446" y="598"/>
                    </a:cubicBezTo>
                    <a:cubicBezTo>
                      <a:pt x="448" y="599"/>
                      <a:pt x="461" y="605"/>
                      <a:pt x="463" y="605"/>
                    </a:cubicBezTo>
                    <a:cubicBezTo>
                      <a:pt x="465" y="605"/>
                      <a:pt x="469" y="606"/>
                      <a:pt x="467" y="609"/>
                    </a:cubicBezTo>
                    <a:cubicBezTo>
                      <a:pt x="465" y="613"/>
                      <a:pt x="473" y="616"/>
                      <a:pt x="474" y="616"/>
                    </a:cubicBezTo>
                    <a:cubicBezTo>
                      <a:pt x="474" y="616"/>
                      <a:pt x="477" y="618"/>
                      <a:pt x="471" y="620"/>
                    </a:cubicBezTo>
                    <a:cubicBezTo>
                      <a:pt x="466" y="622"/>
                      <a:pt x="467" y="627"/>
                      <a:pt x="469" y="630"/>
                    </a:cubicBezTo>
                    <a:cubicBezTo>
                      <a:pt x="471" y="633"/>
                      <a:pt x="478" y="632"/>
                      <a:pt x="478" y="636"/>
                    </a:cubicBezTo>
                    <a:cubicBezTo>
                      <a:pt x="478" y="640"/>
                      <a:pt x="473" y="644"/>
                      <a:pt x="478" y="650"/>
                    </a:cubicBezTo>
                    <a:cubicBezTo>
                      <a:pt x="483" y="655"/>
                      <a:pt x="485" y="661"/>
                      <a:pt x="481" y="665"/>
                    </a:cubicBezTo>
                    <a:cubicBezTo>
                      <a:pt x="477" y="668"/>
                      <a:pt x="470" y="666"/>
                      <a:pt x="472" y="670"/>
                    </a:cubicBezTo>
                    <a:cubicBezTo>
                      <a:pt x="474" y="675"/>
                      <a:pt x="482" y="682"/>
                      <a:pt x="484" y="683"/>
                    </a:cubicBezTo>
                    <a:cubicBezTo>
                      <a:pt x="487" y="684"/>
                      <a:pt x="490" y="682"/>
                      <a:pt x="491" y="680"/>
                    </a:cubicBezTo>
                    <a:cubicBezTo>
                      <a:pt x="491" y="678"/>
                      <a:pt x="487" y="677"/>
                      <a:pt x="493" y="672"/>
                    </a:cubicBezTo>
                    <a:cubicBezTo>
                      <a:pt x="499" y="667"/>
                      <a:pt x="499" y="665"/>
                      <a:pt x="508" y="660"/>
                    </a:cubicBezTo>
                    <a:cubicBezTo>
                      <a:pt x="517" y="654"/>
                      <a:pt x="521" y="648"/>
                      <a:pt x="525" y="648"/>
                    </a:cubicBezTo>
                    <a:cubicBezTo>
                      <a:pt x="529" y="648"/>
                      <a:pt x="533" y="649"/>
                      <a:pt x="539" y="641"/>
                    </a:cubicBezTo>
                    <a:cubicBezTo>
                      <a:pt x="544" y="634"/>
                      <a:pt x="553" y="628"/>
                      <a:pt x="554" y="626"/>
                    </a:cubicBezTo>
                    <a:cubicBezTo>
                      <a:pt x="556" y="624"/>
                      <a:pt x="560" y="615"/>
                      <a:pt x="559" y="621"/>
                    </a:cubicBezTo>
                    <a:cubicBezTo>
                      <a:pt x="558" y="627"/>
                      <a:pt x="556" y="632"/>
                      <a:pt x="553" y="636"/>
                    </a:cubicBezTo>
                    <a:cubicBezTo>
                      <a:pt x="549" y="639"/>
                      <a:pt x="549" y="643"/>
                      <a:pt x="545" y="647"/>
                    </a:cubicBezTo>
                    <a:cubicBezTo>
                      <a:pt x="542" y="651"/>
                      <a:pt x="538" y="649"/>
                      <a:pt x="534" y="656"/>
                    </a:cubicBezTo>
                    <a:cubicBezTo>
                      <a:pt x="530" y="663"/>
                      <a:pt x="531" y="668"/>
                      <a:pt x="528" y="673"/>
                    </a:cubicBezTo>
                    <a:cubicBezTo>
                      <a:pt x="526" y="677"/>
                      <a:pt x="527" y="680"/>
                      <a:pt x="522" y="682"/>
                    </a:cubicBezTo>
                    <a:cubicBezTo>
                      <a:pt x="517" y="683"/>
                      <a:pt x="508" y="684"/>
                      <a:pt x="507" y="686"/>
                    </a:cubicBezTo>
                    <a:cubicBezTo>
                      <a:pt x="507" y="689"/>
                      <a:pt x="504" y="692"/>
                      <a:pt x="506" y="692"/>
                    </a:cubicBezTo>
                    <a:cubicBezTo>
                      <a:pt x="509" y="692"/>
                      <a:pt x="517" y="688"/>
                      <a:pt x="520" y="687"/>
                    </a:cubicBezTo>
                    <a:cubicBezTo>
                      <a:pt x="523" y="687"/>
                      <a:pt x="530" y="687"/>
                      <a:pt x="534" y="680"/>
                    </a:cubicBezTo>
                    <a:cubicBezTo>
                      <a:pt x="538" y="674"/>
                      <a:pt x="545" y="663"/>
                      <a:pt x="545" y="662"/>
                    </a:cubicBezTo>
                    <a:cubicBezTo>
                      <a:pt x="546" y="661"/>
                      <a:pt x="548" y="660"/>
                      <a:pt x="548" y="663"/>
                    </a:cubicBezTo>
                    <a:cubicBezTo>
                      <a:pt x="548" y="666"/>
                      <a:pt x="548" y="682"/>
                      <a:pt x="548" y="682"/>
                    </a:cubicBezTo>
                    <a:cubicBezTo>
                      <a:pt x="548" y="682"/>
                      <a:pt x="542" y="689"/>
                      <a:pt x="539" y="693"/>
                    </a:cubicBezTo>
                    <a:cubicBezTo>
                      <a:pt x="536" y="698"/>
                      <a:pt x="522" y="702"/>
                      <a:pt x="529" y="703"/>
                    </a:cubicBezTo>
                    <a:cubicBezTo>
                      <a:pt x="536" y="703"/>
                      <a:pt x="548" y="700"/>
                      <a:pt x="551" y="698"/>
                    </a:cubicBezTo>
                    <a:cubicBezTo>
                      <a:pt x="554" y="696"/>
                      <a:pt x="563" y="688"/>
                      <a:pt x="562" y="694"/>
                    </a:cubicBezTo>
                    <a:cubicBezTo>
                      <a:pt x="560" y="699"/>
                      <a:pt x="551" y="698"/>
                      <a:pt x="554" y="705"/>
                    </a:cubicBezTo>
                    <a:cubicBezTo>
                      <a:pt x="558" y="712"/>
                      <a:pt x="558" y="718"/>
                      <a:pt x="558" y="723"/>
                    </a:cubicBezTo>
                    <a:cubicBezTo>
                      <a:pt x="557" y="727"/>
                      <a:pt x="558" y="732"/>
                      <a:pt x="554" y="737"/>
                    </a:cubicBezTo>
                    <a:cubicBezTo>
                      <a:pt x="550" y="742"/>
                      <a:pt x="547" y="751"/>
                      <a:pt x="551" y="757"/>
                    </a:cubicBezTo>
                    <a:cubicBezTo>
                      <a:pt x="555" y="764"/>
                      <a:pt x="567" y="774"/>
                      <a:pt x="569" y="776"/>
                    </a:cubicBezTo>
                    <a:cubicBezTo>
                      <a:pt x="571" y="778"/>
                      <a:pt x="582" y="776"/>
                      <a:pt x="590" y="777"/>
                    </a:cubicBezTo>
                    <a:cubicBezTo>
                      <a:pt x="598" y="778"/>
                      <a:pt x="606" y="790"/>
                      <a:pt x="608" y="790"/>
                    </a:cubicBezTo>
                    <a:cubicBezTo>
                      <a:pt x="610" y="790"/>
                      <a:pt x="621" y="789"/>
                      <a:pt x="625" y="785"/>
                    </a:cubicBezTo>
                    <a:cubicBezTo>
                      <a:pt x="629" y="781"/>
                      <a:pt x="639" y="779"/>
                      <a:pt x="644" y="777"/>
                    </a:cubicBezTo>
                    <a:cubicBezTo>
                      <a:pt x="648" y="775"/>
                      <a:pt x="648" y="778"/>
                      <a:pt x="648" y="773"/>
                    </a:cubicBezTo>
                    <a:cubicBezTo>
                      <a:pt x="648" y="767"/>
                      <a:pt x="645" y="768"/>
                      <a:pt x="652" y="766"/>
                    </a:cubicBezTo>
                    <a:cubicBezTo>
                      <a:pt x="659" y="764"/>
                      <a:pt x="662" y="766"/>
                      <a:pt x="657" y="771"/>
                    </a:cubicBezTo>
                    <a:cubicBezTo>
                      <a:pt x="652" y="777"/>
                      <a:pt x="648" y="784"/>
                      <a:pt x="653" y="782"/>
                    </a:cubicBezTo>
                    <a:cubicBezTo>
                      <a:pt x="658" y="779"/>
                      <a:pt x="667" y="770"/>
                      <a:pt x="666" y="774"/>
                    </a:cubicBezTo>
                    <a:cubicBezTo>
                      <a:pt x="665" y="779"/>
                      <a:pt x="661" y="784"/>
                      <a:pt x="665" y="786"/>
                    </a:cubicBezTo>
                    <a:cubicBezTo>
                      <a:pt x="668" y="788"/>
                      <a:pt x="669" y="794"/>
                      <a:pt x="671" y="794"/>
                    </a:cubicBezTo>
                    <a:cubicBezTo>
                      <a:pt x="674" y="794"/>
                      <a:pt x="675" y="802"/>
                      <a:pt x="677" y="799"/>
                    </a:cubicBezTo>
                    <a:cubicBezTo>
                      <a:pt x="680" y="795"/>
                      <a:pt x="669" y="792"/>
                      <a:pt x="681" y="788"/>
                    </a:cubicBezTo>
                    <a:cubicBezTo>
                      <a:pt x="694" y="785"/>
                      <a:pt x="699" y="782"/>
                      <a:pt x="706" y="778"/>
                    </a:cubicBezTo>
                    <a:cubicBezTo>
                      <a:pt x="713" y="774"/>
                      <a:pt x="722" y="765"/>
                      <a:pt x="731" y="765"/>
                    </a:cubicBezTo>
                    <a:cubicBezTo>
                      <a:pt x="740" y="765"/>
                      <a:pt x="751" y="765"/>
                      <a:pt x="759" y="762"/>
                    </a:cubicBezTo>
                    <a:cubicBezTo>
                      <a:pt x="768" y="760"/>
                      <a:pt x="767" y="760"/>
                      <a:pt x="775" y="756"/>
                    </a:cubicBezTo>
                    <a:cubicBezTo>
                      <a:pt x="784" y="751"/>
                      <a:pt x="786" y="752"/>
                      <a:pt x="788" y="744"/>
                    </a:cubicBezTo>
                    <a:cubicBezTo>
                      <a:pt x="790" y="736"/>
                      <a:pt x="792" y="735"/>
                      <a:pt x="800" y="725"/>
                    </a:cubicBezTo>
                    <a:cubicBezTo>
                      <a:pt x="808" y="714"/>
                      <a:pt x="807" y="713"/>
                      <a:pt x="815" y="706"/>
                    </a:cubicBezTo>
                    <a:cubicBezTo>
                      <a:pt x="823" y="698"/>
                      <a:pt x="821" y="694"/>
                      <a:pt x="828" y="691"/>
                    </a:cubicBezTo>
                    <a:cubicBezTo>
                      <a:pt x="835" y="687"/>
                      <a:pt x="828" y="692"/>
                      <a:pt x="838" y="681"/>
                    </a:cubicBezTo>
                    <a:cubicBezTo>
                      <a:pt x="848" y="671"/>
                      <a:pt x="843" y="670"/>
                      <a:pt x="852" y="663"/>
                    </a:cubicBezTo>
                    <a:cubicBezTo>
                      <a:pt x="862" y="656"/>
                      <a:pt x="861" y="649"/>
                      <a:pt x="870" y="642"/>
                    </a:cubicBezTo>
                    <a:cubicBezTo>
                      <a:pt x="880" y="635"/>
                      <a:pt x="887" y="626"/>
                      <a:pt x="894" y="623"/>
                    </a:cubicBezTo>
                    <a:cubicBezTo>
                      <a:pt x="901" y="620"/>
                      <a:pt x="902" y="619"/>
                      <a:pt x="909" y="615"/>
                    </a:cubicBezTo>
                    <a:cubicBezTo>
                      <a:pt x="917" y="610"/>
                      <a:pt x="919" y="599"/>
                      <a:pt x="922" y="597"/>
                    </a:cubicBezTo>
                    <a:cubicBezTo>
                      <a:pt x="924" y="595"/>
                      <a:pt x="935" y="581"/>
                      <a:pt x="942" y="573"/>
                    </a:cubicBezTo>
                    <a:cubicBezTo>
                      <a:pt x="948" y="566"/>
                      <a:pt x="950" y="554"/>
                      <a:pt x="953" y="547"/>
                    </a:cubicBezTo>
                    <a:cubicBezTo>
                      <a:pt x="957" y="540"/>
                      <a:pt x="962" y="534"/>
                      <a:pt x="965" y="527"/>
                    </a:cubicBezTo>
                    <a:cubicBezTo>
                      <a:pt x="969" y="521"/>
                      <a:pt x="980" y="509"/>
                      <a:pt x="980" y="503"/>
                    </a:cubicBezTo>
                    <a:cubicBezTo>
                      <a:pt x="980" y="496"/>
                      <a:pt x="984" y="473"/>
                      <a:pt x="982" y="472"/>
                    </a:cubicBezTo>
                    <a:cubicBezTo>
                      <a:pt x="981" y="470"/>
                      <a:pt x="980" y="464"/>
                      <a:pt x="982" y="463"/>
                    </a:cubicBezTo>
                    <a:cubicBezTo>
                      <a:pt x="984" y="461"/>
                      <a:pt x="984" y="457"/>
                      <a:pt x="986" y="450"/>
                    </a:cubicBezTo>
                    <a:cubicBezTo>
                      <a:pt x="987" y="443"/>
                      <a:pt x="984" y="443"/>
                      <a:pt x="987" y="439"/>
                    </a:cubicBezTo>
                    <a:cubicBezTo>
                      <a:pt x="991" y="436"/>
                      <a:pt x="996" y="431"/>
                      <a:pt x="993" y="428"/>
                    </a:cubicBezTo>
                    <a:cubicBezTo>
                      <a:pt x="990" y="425"/>
                      <a:pt x="989" y="425"/>
                      <a:pt x="991" y="419"/>
                    </a:cubicBezTo>
                    <a:cubicBezTo>
                      <a:pt x="993" y="414"/>
                      <a:pt x="996" y="412"/>
                      <a:pt x="991" y="409"/>
                    </a:cubicBezTo>
                    <a:cubicBezTo>
                      <a:pt x="987" y="407"/>
                      <a:pt x="985" y="411"/>
                      <a:pt x="985" y="403"/>
                    </a:cubicBezTo>
                    <a:cubicBezTo>
                      <a:pt x="985" y="396"/>
                      <a:pt x="978" y="392"/>
                      <a:pt x="977" y="386"/>
                    </a:cubicBezTo>
                    <a:cubicBezTo>
                      <a:pt x="975" y="380"/>
                      <a:pt x="979" y="375"/>
                      <a:pt x="972" y="375"/>
                    </a:cubicBezTo>
                    <a:cubicBezTo>
                      <a:pt x="966" y="375"/>
                      <a:pt x="962" y="375"/>
                      <a:pt x="963" y="370"/>
                    </a:cubicBezTo>
                    <a:cubicBezTo>
                      <a:pt x="963" y="365"/>
                      <a:pt x="965" y="358"/>
                      <a:pt x="961" y="360"/>
                    </a:cubicBezTo>
                    <a:cubicBezTo>
                      <a:pt x="957" y="361"/>
                      <a:pt x="954" y="362"/>
                      <a:pt x="955" y="358"/>
                    </a:cubicBezTo>
                    <a:cubicBezTo>
                      <a:pt x="956" y="354"/>
                      <a:pt x="956" y="350"/>
                      <a:pt x="958" y="345"/>
                    </a:cubicBezTo>
                    <a:cubicBezTo>
                      <a:pt x="960" y="341"/>
                      <a:pt x="963" y="330"/>
                      <a:pt x="960" y="329"/>
                    </a:cubicBezTo>
                    <a:cubicBezTo>
                      <a:pt x="956" y="328"/>
                      <a:pt x="954" y="329"/>
                      <a:pt x="953" y="331"/>
                    </a:cubicBezTo>
                    <a:cubicBezTo>
                      <a:pt x="952" y="333"/>
                      <a:pt x="952" y="337"/>
                      <a:pt x="950" y="332"/>
                    </a:cubicBezTo>
                    <a:cubicBezTo>
                      <a:pt x="947" y="327"/>
                      <a:pt x="943" y="319"/>
                      <a:pt x="942" y="324"/>
                    </a:cubicBezTo>
                    <a:cubicBezTo>
                      <a:pt x="941" y="329"/>
                      <a:pt x="944" y="339"/>
                      <a:pt x="938" y="334"/>
                    </a:cubicBezTo>
                    <a:cubicBezTo>
                      <a:pt x="933" y="329"/>
                      <a:pt x="932" y="330"/>
                      <a:pt x="932" y="322"/>
                    </a:cubicBezTo>
                    <a:cubicBezTo>
                      <a:pt x="933" y="315"/>
                      <a:pt x="932" y="310"/>
                      <a:pt x="933" y="309"/>
                    </a:cubicBezTo>
                    <a:cubicBezTo>
                      <a:pt x="935" y="307"/>
                      <a:pt x="938" y="308"/>
                      <a:pt x="935" y="306"/>
                    </a:cubicBezTo>
                    <a:cubicBezTo>
                      <a:pt x="932" y="304"/>
                      <a:pt x="930" y="306"/>
                      <a:pt x="930" y="299"/>
                    </a:cubicBezTo>
                    <a:cubicBezTo>
                      <a:pt x="930" y="291"/>
                      <a:pt x="934" y="291"/>
                      <a:pt x="928" y="288"/>
                    </a:cubicBezTo>
                    <a:cubicBezTo>
                      <a:pt x="922" y="286"/>
                      <a:pt x="919" y="286"/>
                      <a:pt x="920" y="282"/>
                    </a:cubicBezTo>
                    <a:cubicBezTo>
                      <a:pt x="922" y="277"/>
                      <a:pt x="931" y="282"/>
                      <a:pt x="928" y="278"/>
                    </a:cubicBezTo>
                    <a:cubicBezTo>
                      <a:pt x="926" y="274"/>
                      <a:pt x="929" y="274"/>
                      <a:pt x="925" y="270"/>
                    </a:cubicBezTo>
                    <a:cubicBezTo>
                      <a:pt x="920" y="266"/>
                      <a:pt x="921" y="263"/>
                      <a:pt x="918" y="265"/>
                    </a:cubicBezTo>
                    <a:cubicBezTo>
                      <a:pt x="915" y="267"/>
                      <a:pt x="914" y="265"/>
                      <a:pt x="910" y="261"/>
                    </a:cubicBezTo>
                    <a:cubicBezTo>
                      <a:pt x="907" y="257"/>
                      <a:pt x="907" y="259"/>
                      <a:pt x="903" y="256"/>
                    </a:cubicBezTo>
                    <a:cubicBezTo>
                      <a:pt x="898" y="253"/>
                      <a:pt x="899" y="250"/>
                      <a:pt x="898" y="248"/>
                    </a:cubicBezTo>
                    <a:cubicBezTo>
                      <a:pt x="897" y="246"/>
                      <a:pt x="903" y="245"/>
                      <a:pt x="894" y="244"/>
                    </a:cubicBezTo>
                    <a:cubicBezTo>
                      <a:pt x="885" y="244"/>
                      <a:pt x="887" y="245"/>
                      <a:pt x="881" y="240"/>
                    </a:cubicBezTo>
                    <a:cubicBezTo>
                      <a:pt x="875" y="236"/>
                      <a:pt x="872" y="238"/>
                      <a:pt x="874" y="230"/>
                    </a:cubicBezTo>
                    <a:cubicBezTo>
                      <a:pt x="876" y="223"/>
                      <a:pt x="877" y="222"/>
                      <a:pt x="873" y="217"/>
                    </a:cubicBezTo>
                    <a:cubicBezTo>
                      <a:pt x="869" y="211"/>
                      <a:pt x="867" y="215"/>
                      <a:pt x="871" y="208"/>
                    </a:cubicBezTo>
                    <a:cubicBezTo>
                      <a:pt x="875" y="201"/>
                      <a:pt x="875" y="198"/>
                      <a:pt x="875" y="193"/>
                    </a:cubicBezTo>
                    <a:cubicBezTo>
                      <a:pt x="876" y="189"/>
                      <a:pt x="870" y="187"/>
                      <a:pt x="873" y="182"/>
                    </a:cubicBezTo>
                    <a:cubicBezTo>
                      <a:pt x="876" y="178"/>
                      <a:pt x="880" y="176"/>
                      <a:pt x="875" y="175"/>
                    </a:cubicBezTo>
                    <a:cubicBezTo>
                      <a:pt x="870" y="174"/>
                      <a:pt x="868" y="177"/>
                      <a:pt x="867" y="170"/>
                    </a:cubicBezTo>
                    <a:cubicBezTo>
                      <a:pt x="866" y="163"/>
                      <a:pt x="863" y="163"/>
                      <a:pt x="866" y="157"/>
                    </a:cubicBezTo>
                    <a:cubicBezTo>
                      <a:pt x="868" y="151"/>
                      <a:pt x="869" y="155"/>
                      <a:pt x="868" y="147"/>
                    </a:cubicBezTo>
                    <a:cubicBezTo>
                      <a:pt x="866" y="139"/>
                      <a:pt x="862" y="141"/>
                      <a:pt x="866" y="134"/>
                    </a:cubicBezTo>
                    <a:cubicBezTo>
                      <a:pt x="871" y="127"/>
                      <a:pt x="865" y="130"/>
                      <a:pt x="867" y="125"/>
                    </a:cubicBezTo>
                    <a:cubicBezTo>
                      <a:pt x="869" y="120"/>
                      <a:pt x="874" y="123"/>
                      <a:pt x="867" y="118"/>
                    </a:cubicBezTo>
                    <a:cubicBezTo>
                      <a:pt x="861" y="114"/>
                      <a:pt x="862" y="115"/>
                      <a:pt x="859" y="111"/>
                    </a:cubicBezTo>
                    <a:cubicBezTo>
                      <a:pt x="855" y="106"/>
                      <a:pt x="855" y="107"/>
                      <a:pt x="853" y="104"/>
                    </a:cubicBezTo>
                    <a:cubicBezTo>
                      <a:pt x="851" y="100"/>
                      <a:pt x="843" y="102"/>
                      <a:pt x="841" y="105"/>
                    </a:cubicBezTo>
                    <a:cubicBezTo>
                      <a:pt x="839" y="108"/>
                      <a:pt x="836" y="111"/>
                      <a:pt x="833" y="106"/>
                    </a:cubicBezTo>
                    <a:cubicBezTo>
                      <a:pt x="831" y="100"/>
                      <a:pt x="829" y="99"/>
                      <a:pt x="831" y="92"/>
                    </a:cubicBezTo>
                    <a:cubicBezTo>
                      <a:pt x="832" y="85"/>
                      <a:pt x="832" y="81"/>
                      <a:pt x="832" y="73"/>
                    </a:cubicBezTo>
                    <a:cubicBezTo>
                      <a:pt x="832" y="66"/>
                      <a:pt x="828" y="66"/>
                      <a:pt x="829" y="59"/>
                    </a:cubicBezTo>
                    <a:cubicBezTo>
                      <a:pt x="830" y="51"/>
                      <a:pt x="824" y="49"/>
                      <a:pt x="825" y="46"/>
                    </a:cubicBezTo>
                    <a:cubicBezTo>
                      <a:pt x="827" y="43"/>
                      <a:pt x="829" y="40"/>
                      <a:pt x="824" y="37"/>
                    </a:cubicBezTo>
                    <a:cubicBezTo>
                      <a:pt x="820" y="34"/>
                      <a:pt x="820" y="34"/>
                      <a:pt x="821" y="28"/>
                    </a:cubicBezTo>
                    <a:cubicBezTo>
                      <a:pt x="822" y="23"/>
                      <a:pt x="819" y="21"/>
                      <a:pt x="819" y="17"/>
                    </a:cubicBezTo>
                    <a:cubicBezTo>
                      <a:pt x="820" y="12"/>
                      <a:pt x="820" y="17"/>
                      <a:pt x="819" y="10"/>
                    </a:cubicBezTo>
                    <a:cubicBezTo>
                      <a:pt x="818" y="4"/>
                      <a:pt x="815" y="0"/>
                      <a:pt x="813" y="3"/>
                    </a:cubicBezTo>
                    <a:cubicBezTo>
                      <a:pt x="811" y="6"/>
                      <a:pt x="805" y="6"/>
                      <a:pt x="805" y="9"/>
                    </a:cubicBezTo>
                    <a:cubicBezTo>
                      <a:pt x="805" y="13"/>
                      <a:pt x="801" y="15"/>
                      <a:pt x="801" y="19"/>
                    </a:cubicBezTo>
                    <a:cubicBezTo>
                      <a:pt x="801" y="24"/>
                      <a:pt x="797" y="24"/>
                      <a:pt x="797" y="31"/>
                    </a:cubicBezTo>
                    <a:cubicBezTo>
                      <a:pt x="796" y="38"/>
                      <a:pt x="799" y="38"/>
                      <a:pt x="794" y="40"/>
                    </a:cubicBezTo>
                    <a:cubicBezTo>
                      <a:pt x="789" y="42"/>
                      <a:pt x="787" y="49"/>
                      <a:pt x="787" y="51"/>
                    </a:cubicBezTo>
                    <a:cubicBezTo>
                      <a:pt x="788" y="53"/>
                      <a:pt x="794" y="58"/>
                      <a:pt x="794" y="60"/>
                    </a:cubicBezTo>
                    <a:cubicBezTo>
                      <a:pt x="794" y="63"/>
                      <a:pt x="788" y="59"/>
                      <a:pt x="786" y="65"/>
                    </a:cubicBezTo>
                    <a:cubicBezTo>
                      <a:pt x="783" y="71"/>
                      <a:pt x="782" y="78"/>
                      <a:pt x="779" y="86"/>
                    </a:cubicBezTo>
                    <a:cubicBezTo>
                      <a:pt x="776" y="93"/>
                      <a:pt x="776" y="102"/>
                      <a:pt x="776" y="107"/>
                    </a:cubicBezTo>
                    <a:cubicBezTo>
                      <a:pt x="776" y="112"/>
                      <a:pt x="776" y="116"/>
                      <a:pt x="775" y="124"/>
                    </a:cubicBezTo>
                    <a:cubicBezTo>
                      <a:pt x="774" y="132"/>
                      <a:pt x="771" y="135"/>
                      <a:pt x="769" y="140"/>
                    </a:cubicBezTo>
                    <a:cubicBezTo>
                      <a:pt x="768" y="146"/>
                      <a:pt x="767" y="148"/>
                      <a:pt x="765" y="155"/>
                    </a:cubicBezTo>
                    <a:cubicBezTo>
                      <a:pt x="762" y="162"/>
                      <a:pt x="763" y="163"/>
                      <a:pt x="759" y="171"/>
                    </a:cubicBezTo>
                    <a:cubicBezTo>
                      <a:pt x="755" y="179"/>
                      <a:pt x="754" y="183"/>
                      <a:pt x="750" y="186"/>
                    </a:cubicBezTo>
                    <a:cubicBezTo>
                      <a:pt x="746" y="188"/>
                      <a:pt x="743" y="199"/>
                      <a:pt x="734" y="199"/>
                    </a:cubicBezTo>
                    <a:cubicBezTo>
                      <a:pt x="725" y="199"/>
                      <a:pt x="731" y="202"/>
                      <a:pt x="722" y="198"/>
                    </a:cubicBezTo>
                    <a:cubicBezTo>
                      <a:pt x="713" y="193"/>
                      <a:pt x="706" y="192"/>
                      <a:pt x="706" y="185"/>
                    </a:cubicBezTo>
                    <a:cubicBezTo>
                      <a:pt x="706" y="178"/>
                      <a:pt x="703" y="176"/>
                      <a:pt x="698" y="174"/>
                    </a:cubicBezTo>
                    <a:cubicBezTo>
                      <a:pt x="693" y="173"/>
                      <a:pt x="692" y="179"/>
                      <a:pt x="686" y="169"/>
                    </a:cubicBezTo>
                    <a:cubicBezTo>
                      <a:pt x="680" y="160"/>
                      <a:pt x="680" y="160"/>
                      <a:pt x="674" y="157"/>
                    </a:cubicBezTo>
                    <a:cubicBezTo>
                      <a:pt x="668" y="153"/>
                      <a:pt x="666" y="153"/>
                      <a:pt x="660" y="152"/>
                    </a:cubicBezTo>
                    <a:cubicBezTo>
                      <a:pt x="655" y="151"/>
                      <a:pt x="648" y="146"/>
                      <a:pt x="645" y="142"/>
                    </a:cubicBezTo>
                    <a:cubicBezTo>
                      <a:pt x="642" y="138"/>
                      <a:pt x="633" y="128"/>
                      <a:pt x="629" y="125"/>
                    </a:cubicBezTo>
                    <a:cubicBezTo>
                      <a:pt x="625" y="121"/>
                      <a:pt x="623" y="119"/>
                      <a:pt x="628" y="115"/>
                    </a:cubicBezTo>
                    <a:cubicBezTo>
                      <a:pt x="632" y="110"/>
                      <a:pt x="636" y="103"/>
                      <a:pt x="640" y="97"/>
                    </a:cubicBezTo>
                    <a:cubicBezTo>
                      <a:pt x="644" y="91"/>
                      <a:pt x="641" y="91"/>
                      <a:pt x="638" y="86"/>
                    </a:cubicBezTo>
                    <a:cubicBezTo>
                      <a:pt x="636" y="81"/>
                      <a:pt x="645" y="77"/>
                      <a:pt x="646" y="76"/>
                    </a:cubicBezTo>
                    <a:cubicBezTo>
                      <a:pt x="647" y="75"/>
                      <a:pt x="643" y="71"/>
                      <a:pt x="649" y="73"/>
                    </a:cubicBezTo>
                    <a:cubicBezTo>
                      <a:pt x="655" y="76"/>
                      <a:pt x="657" y="74"/>
                      <a:pt x="660" y="71"/>
                    </a:cubicBezTo>
                    <a:cubicBezTo>
                      <a:pt x="664" y="68"/>
                      <a:pt x="653" y="64"/>
                      <a:pt x="659" y="61"/>
                    </a:cubicBezTo>
                    <a:cubicBezTo>
                      <a:pt x="666" y="59"/>
                      <a:pt x="666" y="57"/>
                      <a:pt x="668" y="54"/>
                    </a:cubicBezTo>
                    <a:cubicBezTo>
                      <a:pt x="670" y="50"/>
                      <a:pt x="675" y="47"/>
                      <a:pt x="670" y="44"/>
                    </a:cubicBezTo>
                    <a:cubicBezTo>
                      <a:pt x="666" y="41"/>
                      <a:pt x="661" y="44"/>
                      <a:pt x="661" y="40"/>
                    </a:cubicBezTo>
                    <a:cubicBezTo>
                      <a:pt x="661" y="36"/>
                      <a:pt x="660" y="30"/>
                      <a:pt x="657" y="36"/>
                    </a:cubicBezTo>
                    <a:cubicBezTo>
                      <a:pt x="654" y="41"/>
                      <a:pt x="658" y="55"/>
                      <a:pt x="652" y="50"/>
                    </a:cubicBezTo>
                    <a:cubicBezTo>
                      <a:pt x="646" y="45"/>
                      <a:pt x="645" y="47"/>
                      <a:pt x="645" y="42"/>
                    </a:cubicBezTo>
                    <a:cubicBezTo>
                      <a:pt x="645" y="37"/>
                      <a:pt x="649" y="34"/>
                      <a:pt x="645" y="35"/>
                    </a:cubicBezTo>
                    <a:cubicBezTo>
                      <a:pt x="641" y="36"/>
                      <a:pt x="637" y="39"/>
                      <a:pt x="634" y="41"/>
                    </a:cubicBezTo>
                    <a:cubicBezTo>
                      <a:pt x="631" y="44"/>
                      <a:pt x="631" y="46"/>
                      <a:pt x="625" y="44"/>
                    </a:cubicBezTo>
                    <a:cubicBezTo>
                      <a:pt x="619" y="42"/>
                      <a:pt x="620" y="41"/>
                      <a:pt x="619" y="39"/>
                    </a:cubicBezTo>
                    <a:cubicBezTo>
                      <a:pt x="618" y="37"/>
                      <a:pt x="618" y="37"/>
                      <a:pt x="614" y="39"/>
                    </a:cubicBezTo>
                    <a:cubicBezTo>
                      <a:pt x="610" y="40"/>
                      <a:pt x="613" y="42"/>
                      <a:pt x="607" y="40"/>
                    </a:cubicBezTo>
                    <a:cubicBezTo>
                      <a:pt x="601" y="37"/>
                      <a:pt x="600" y="40"/>
                      <a:pt x="599" y="36"/>
                    </a:cubicBezTo>
                    <a:cubicBezTo>
                      <a:pt x="597" y="31"/>
                      <a:pt x="598" y="26"/>
                      <a:pt x="594" y="29"/>
                    </a:cubicBezTo>
                    <a:cubicBezTo>
                      <a:pt x="589" y="32"/>
                      <a:pt x="590" y="34"/>
                      <a:pt x="586" y="31"/>
                    </a:cubicBezTo>
                    <a:cubicBezTo>
                      <a:pt x="582" y="28"/>
                      <a:pt x="578" y="29"/>
                      <a:pt x="577" y="25"/>
                    </a:cubicBezTo>
                    <a:cubicBezTo>
                      <a:pt x="575" y="21"/>
                      <a:pt x="571" y="19"/>
                      <a:pt x="570" y="21"/>
                    </a:cubicBezTo>
                    <a:cubicBezTo>
                      <a:pt x="568" y="23"/>
                      <a:pt x="565" y="22"/>
                      <a:pt x="565" y="19"/>
                    </a:cubicBezTo>
                    <a:cubicBezTo>
                      <a:pt x="565" y="17"/>
                      <a:pt x="566" y="14"/>
                      <a:pt x="562" y="16"/>
                    </a:cubicBezTo>
                    <a:cubicBezTo>
                      <a:pt x="558" y="17"/>
                      <a:pt x="551" y="12"/>
                      <a:pt x="550" y="16"/>
                    </a:cubicBezTo>
                    <a:cubicBezTo>
                      <a:pt x="548" y="20"/>
                      <a:pt x="542" y="23"/>
                      <a:pt x="550" y="25"/>
                    </a:cubicBezTo>
                    <a:cubicBezTo>
                      <a:pt x="558" y="27"/>
                      <a:pt x="564" y="30"/>
                      <a:pt x="564" y="33"/>
                    </a:cubicBezTo>
                    <a:cubicBezTo>
                      <a:pt x="564" y="36"/>
                      <a:pt x="564" y="44"/>
                      <a:pt x="557" y="44"/>
                    </a:cubicBezTo>
                    <a:cubicBezTo>
                      <a:pt x="551" y="45"/>
                      <a:pt x="544" y="47"/>
                      <a:pt x="539" y="47"/>
                    </a:cubicBezTo>
                    <a:cubicBezTo>
                      <a:pt x="535" y="47"/>
                      <a:pt x="532" y="41"/>
                      <a:pt x="524" y="44"/>
                    </a:cubicBezTo>
                    <a:cubicBezTo>
                      <a:pt x="517" y="47"/>
                      <a:pt x="522" y="53"/>
                      <a:pt x="521" y="53"/>
                    </a:cubicBezTo>
                    <a:cubicBezTo>
                      <a:pt x="519" y="54"/>
                      <a:pt x="510" y="51"/>
                      <a:pt x="507" y="55"/>
                    </a:cubicBezTo>
                    <a:cubicBezTo>
                      <a:pt x="505" y="60"/>
                      <a:pt x="500" y="63"/>
                      <a:pt x="500" y="66"/>
                    </a:cubicBezTo>
                    <a:cubicBezTo>
                      <a:pt x="500" y="70"/>
                      <a:pt x="499" y="70"/>
                      <a:pt x="500" y="72"/>
                    </a:cubicBezTo>
                    <a:cubicBezTo>
                      <a:pt x="501" y="74"/>
                      <a:pt x="503" y="78"/>
                      <a:pt x="497" y="79"/>
                    </a:cubicBezTo>
                    <a:cubicBezTo>
                      <a:pt x="491" y="79"/>
                      <a:pt x="489" y="81"/>
                      <a:pt x="489" y="85"/>
                    </a:cubicBezTo>
                    <a:cubicBezTo>
                      <a:pt x="488" y="88"/>
                      <a:pt x="488" y="91"/>
                      <a:pt x="483" y="95"/>
                    </a:cubicBezTo>
                    <a:cubicBezTo>
                      <a:pt x="478" y="99"/>
                      <a:pt x="470" y="103"/>
                      <a:pt x="476" y="108"/>
                    </a:cubicBezTo>
                    <a:cubicBezTo>
                      <a:pt x="482" y="113"/>
                      <a:pt x="479" y="115"/>
                      <a:pt x="479" y="120"/>
                    </a:cubicBezTo>
                    <a:cubicBezTo>
                      <a:pt x="479" y="125"/>
                      <a:pt x="476" y="130"/>
                      <a:pt x="475" y="124"/>
                    </a:cubicBezTo>
                    <a:cubicBezTo>
                      <a:pt x="474" y="119"/>
                      <a:pt x="470" y="118"/>
                      <a:pt x="470" y="121"/>
                    </a:cubicBezTo>
                    <a:cubicBezTo>
                      <a:pt x="470" y="125"/>
                      <a:pt x="466" y="132"/>
                      <a:pt x="466" y="125"/>
                    </a:cubicBezTo>
                    <a:cubicBezTo>
                      <a:pt x="466" y="118"/>
                      <a:pt x="464" y="117"/>
                      <a:pt x="458" y="117"/>
                    </a:cubicBezTo>
                    <a:cubicBezTo>
                      <a:pt x="451" y="117"/>
                      <a:pt x="453" y="121"/>
                      <a:pt x="448" y="122"/>
                    </a:cubicBezTo>
                    <a:cubicBezTo>
                      <a:pt x="444" y="124"/>
                      <a:pt x="442" y="132"/>
                      <a:pt x="442" y="122"/>
                    </a:cubicBezTo>
                    <a:cubicBezTo>
                      <a:pt x="442" y="111"/>
                      <a:pt x="442" y="111"/>
                      <a:pt x="437" y="107"/>
                    </a:cubicBezTo>
                    <a:cubicBezTo>
                      <a:pt x="433" y="102"/>
                      <a:pt x="431" y="94"/>
                      <a:pt x="426" y="92"/>
                    </a:cubicBezTo>
                    <a:cubicBezTo>
                      <a:pt x="422" y="90"/>
                      <a:pt x="415" y="83"/>
                      <a:pt x="414" y="89"/>
                    </a:cubicBezTo>
                    <a:cubicBezTo>
                      <a:pt x="413" y="95"/>
                      <a:pt x="415" y="100"/>
                      <a:pt x="409" y="99"/>
                    </a:cubicBezTo>
                    <a:cubicBezTo>
                      <a:pt x="403" y="98"/>
                      <a:pt x="402" y="93"/>
                      <a:pt x="401" y="96"/>
                    </a:cubicBezTo>
                    <a:cubicBezTo>
                      <a:pt x="400" y="99"/>
                      <a:pt x="390" y="93"/>
                      <a:pt x="392" y="97"/>
                    </a:cubicBezTo>
                    <a:cubicBezTo>
                      <a:pt x="394" y="101"/>
                      <a:pt x="390" y="105"/>
                      <a:pt x="389" y="108"/>
                    </a:cubicBezTo>
                    <a:cubicBezTo>
                      <a:pt x="388" y="111"/>
                      <a:pt x="385" y="113"/>
                      <a:pt x="383" y="110"/>
                    </a:cubicBezTo>
                    <a:cubicBezTo>
                      <a:pt x="381" y="106"/>
                      <a:pt x="376" y="108"/>
                      <a:pt x="374" y="111"/>
                    </a:cubicBezTo>
                    <a:cubicBezTo>
                      <a:pt x="371" y="113"/>
                      <a:pt x="369" y="111"/>
                      <a:pt x="370" y="116"/>
                    </a:cubicBezTo>
                    <a:cubicBezTo>
                      <a:pt x="371" y="121"/>
                      <a:pt x="376" y="127"/>
                      <a:pt x="372" y="126"/>
                    </a:cubicBezTo>
                    <a:cubicBezTo>
                      <a:pt x="369" y="125"/>
                      <a:pt x="366" y="123"/>
                      <a:pt x="362" y="127"/>
                    </a:cubicBezTo>
                    <a:cubicBezTo>
                      <a:pt x="358" y="131"/>
                      <a:pt x="357" y="132"/>
                      <a:pt x="353" y="134"/>
                    </a:cubicBezTo>
                    <a:cubicBezTo>
                      <a:pt x="348" y="136"/>
                      <a:pt x="343" y="133"/>
                      <a:pt x="345" y="139"/>
                    </a:cubicBezTo>
                    <a:cubicBezTo>
                      <a:pt x="346" y="145"/>
                      <a:pt x="351" y="147"/>
                      <a:pt x="350" y="150"/>
                    </a:cubicBezTo>
                    <a:cubicBezTo>
                      <a:pt x="348" y="153"/>
                      <a:pt x="348" y="164"/>
                      <a:pt x="344" y="162"/>
                    </a:cubicBezTo>
                    <a:cubicBezTo>
                      <a:pt x="339" y="159"/>
                      <a:pt x="340" y="163"/>
                      <a:pt x="334" y="160"/>
                    </a:cubicBezTo>
                    <a:cubicBezTo>
                      <a:pt x="329" y="157"/>
                      <a:pt x="321" y="153"/>
                      <a:pt x="322" y="157"/>
                    </a:cubicBezTo>
                    <a:cubicBezTo>
                      <a:pt x="323" y="161"/>
                      <a:pt x="318" y="166"/>
                      <a:pt x="319" y="168"/>
                    </a:cubicBezTo>
                    <a:cubicBezTo>
                      <a:pt x="321" y="170"/>
                      <a:pt x="333" y="180"/>
                      <a:pt x="328" y="180"/>
                    </a:cubicBezTo>
                    <a:cubicBezTo>
                      <a:pt x="324" y="179"/>
                      <a:pt x="321" y="175"/>
                      <a:pt x="321" y="180"/>
                    </a:cubicBezTo>
                    <a:cubicBezTo>
                      <a:pt x="321" y="185"/>
                      <a:pt x="315" y="196"/>
                      <a:pt x="315" y="189"/>
                    </a:cubicBezTo>
                    <a:cubicBezTo>
                      <a:pt x="314" y="183"/>
                      <a:pt x="309" y="178"/>
                      <a:pt x="310" y="173"/>
                    </a:cubicBezTo>
                    <a:cubicBezTo>
                      <a:pt x="311" y="167"/>
                      <a:pt x="314" y="158"/>
                      <a:pt x="309" y="161"/>
                    </a:cubicBezTo>
                    <a:cubicBezTo>
                      <a:pt x="304" y="163"/>
                      <a:pt x="308" y="162"/>
                      <a:pt x="301" y="168"/>
                    </a:cubicBezTo>
                    <a:cubicBezTo>
                      <a:pt x="295" y="175"/>
                      <a:pt x="289" y="175"/>
                      <a:pt x="284" y="180"/>
                    </a:cubicBezTo>
                    <a:cubicBezTo>
                      <a:pt x="280" y="185"/>
                      <a:pt x="281" y="198"/>
                      <a:pt x="282" y="202"/>
                    </a:cubicBezTo>
                    <a:cubicBezTo>
                      <a:pt x="283" y="206"/>
                      <a:pt x="290" y="209"/>
                      <a:pt x="286" y="211"/>
                    </a:cubicBezTo>
                    <a:cubicBezTo>
                      <a:pt x="283" y="214"/>
                      <a:pt x="276" y="218"/>
                      <a:pt x="273" y="221"/>
                    </a:cubicBezTo>
                    <a:cubicBezTo>
                      <a:pt x="269" y="223"/>
                      <a:pt x="264" y="231"/>
                      <a:pt x="264" y="233"/>
                    </a:cubicBezTo>
                    <a:cubicBezTo>
                      <a:pt x="264" y="234"/>
                      <a:pt x="261" y="245"/>
                      <a:pt x="251" y="249"/>
                    </a:cubicBezTo>
                    <a:cubicBezTo>
                      <a:pt x="241" y="252"/>
                      <a:pt x="247" y="254"/>
                      <a:pt x="232" y="258"/>
                    </a:cubicBezTo>
                    <a:cubicBezTo>
                      <a:pt x="218" y="261"/>
                      <a:pt x="222" y="261"/>
                      <a:pt x="211" y="262"/>
                    </a:cubicBezTo>
                    <a:cubicBezTo>
                      <a:pt x="199" y="264"/>
                      <a:pt x="196" y="265"/>
                      <a:pt x="191" y="269"/>
                    </a:cubicBezTo>
                    <a:cubicBezTo>
                      <a:pt x="186" y="273"/>
                      <a:pt x="181" y="271"/>
                      <a:pt x="177" y="272"/>
                    </a:cubicBezTo>
                    <a:cubicBezTo>
                      <a:pt x="173" y="273"/>
                      <a:pt x="174" y="273"/>
                      <a:pt x="165" y="277"/>
                    </a:cubicBezTo>
                    <a:cubicBezTo>
                      <a:pt x="155" y="281"/>
                      <a:pt x="161" y="282"/>
                      <a:pt x="151" y="281"/>
                    </a:cubicBezTo>
                    <a:cubicBezTo>
                      <a:pt x="141" y="280"/>
                      <a:pt x="137" y="279"/>
                      <a:pt x="132" y="282"/>
                    </a:cubicBezTo>
                    <a:cubicBezTo>
                      <a:pt x="127" y="284"/>
                      <a:pt x="122" y="283"/>
                      <a:pt x="120" y="287"/>
                    </a:cubicBezTo>
                    <a:cubicBezTo>
                      <a:pt x="117" y="292"/>
                      <a:pt x="114" y="290"/>
                      <a:pt x="108" y="297"/>
                    </a:cubicBezTo>
                    <a:cubicBezTo>
                      <a:pt x="102" y="303"/>
                      <a:pt x="95" y="306"/>
                      <a:pt x="89" y="309"/>
                    </a:cubicBezTo>
                    <a:cubicBezTo>
                      <a:pt x="83" y="313"/>
                      <a:pt x="78" y="310"/>
                      <a:pt x="74" y="319"/>
                    </a:cubicBezTo>
                    <a:cubicBezTo>
                      <a:pt x="70" y="327"/>
                      <a:pt x="67" y="338"/>
                      <a:pt x="66" y="330"/>
                    </a:cubicBezTo>
                    <a:cubicBezTo>
                      <a:pt x="64" y="322"/>
                      <a:pt x="70" y="312"/>
                      <a:pt x="65" y="315"/>
                    </a:cubicBezTo>
                    <a:cubicBezTo>
                      <a:pt x="60" y="317"/>
                      <a:pt x="60" y="321"/>
                      <a:pt x="56" y="327"/>
                    </a:cubicBezTo>
                    <a:cubicBezTo>
                      <a:pt x="53" y="333"/>
                      <a:pt x="47" y="337"/>
                      <a:pt x="49" y="341"/>
                    </a:cubicBezTo>
                    <a:cubicBezTo>
                      <a:pt x="51" y="346"/>
                      <a:pt x="55" y="350"/>
                      <a:pt x="51" y="355"/>
                    </a:cubicBezTo>
                    <a:cubicBezTo>
                      <a:pt x="48" y="360"/>
                      <a:pt x="42" y="363"/>
                      <a:pt x="41" y="369"/>
                    </a:cubicBezTo>
                    <a:cubicBezTo>
                      <a:pt x="39" y="375"/>
                      <a:pt x="33" y="379"/>
                      <a:pt x="35" y="388"/>
                    </a:cubicBezTo>
                    <a:cubicBezTo>
                      <a:pt x="37" y="396"/>
                      <a:pt x="37" y="402"/>
                      <a:pt x="40" y="410"/>
                    </a:cubicBezTo>
                    <a:cubicBezTo>
                      <a:pt x="44" y="418"/>
                      <a:pt x="48" y="425"/>
                      <a:pt x="47" y="432"/>
                    </a:cubicBezTo>
                    <a:cubicBezTo>
                      <a:pt x="45" y="439"/>
                      <a:pt x="43" y="442"/>
                      <a:pt x="41" y="440"/>
                    </a:cubicBezTo>
                    <a:cubicBezTo>
                      <a:pt x="38" y="437"/>
                      <a:pt x="40" y="443"/>
                      <a:pt x="37" y="433"/>
                    </a:cubicBezTo>
                    <a:cubicBezTo>
                      <a:pt x="35" y="423"/>
                      <a:pt x="29" y="413"/>
                      <a:pt x="28" y="420"/>
                    </a:cubicBezTo>
                    <a:cubicBezTo>
                      <a:pt x="28" y="427"/>
                      <a:pt x="29" y="431"/>
                      <a:pt x="31" y="434"/>
                    </a:cubicBezTo>
                    <a:cubicBezTo>
                      <a:pt x="33" y="438"/>
                      <a:pt x="38" y="451"/>
                      <a:pt x="34" y="448"/>
                    </a:cubicBezTo>
                    <a:cubicBezTo>
                      <a:pt x="29" y="444"/>
                      <a:pt x="28" y="440"/>
                      <a:pt x="28" y="437"/>
                    </a:cubicBezTo>
                    <a:cubicBezTo>
                      <a:pt x="27" y="435"/>
                      <a:pt x="21" y="434"/>
                      <a:pt x="21" y="440"/>
                    </a:cubicBezTo>
                    <a:cubicBezTo>
                      <a:pt x="22" y="447"/>
                      <a:pt x="33" y="458"/>
                      <a:pt x="33" y="466"/>
                    </a:cubicBezTo>
                    <a:cubicBezTo>
                      <a:pt x="33" y="474"/>
                      <a:pt x="32" y="477"/>
                      <a:pt x="33" y="485"/>
                    </a:cubicBezTo>
                    <a:cubicBezTo>
                      <a:pt x="33" y="494"/>
                      <a:pt x="38" y="498"/>
                      <a:pt x="39" y="508"/>
                    </a:cubicBezTo>
                    <a:cubicBezTo>
                      <a:pt x="40" y="517"/>
                      <a:pt x="39" y="526"/>
                      <a:pt x="39" y="530"/>
                    </a:cubicBezTo>
                    <a:cubicBezTo>
                      <a:pt x="38" y="533"/>
                      <a:pt x="38" y="540"/>
                      <a:pt x="37" y="548"/>
                    </a:cubicBezTo>
                    <a:cubicBezTo>
                      <a:pt x="36" y="557"/>
                      <a:pt x="32" y="557"/>
                      <a:pt x="36" y="570"/>
                    </a:cubicBezTo>
                    <a:cubicBezTo>
                      <a:pt x="39" y="584"/>
                      <a:pt x="43" y="590"/>
                      <a:pt x="40" y="596"/>
                    </a:cubicBezTo>
                    <a:cubicBezTo>
                      <a:pt x="37" y="602"/>
                      <a:pt x="33" y="609"/>
                      <a:pt x="33" y="613"/>
                    </a:cubicBezTo>
                    <a:cubicBezTo>
                      <a:pt x="33" y="618"/>
                      <a:pt x="28" y="620"/>
                      <a:pt x="28" y="627"/>
                    </a:cubicBezTo>
                    <a:cubicBezTo>
                      <a:pt x="27" y="634"/>
                      <a:pt x="30" y="635"/>
                      <a:pt x="24" y="639"/>
                    </a:cubicBezTo>
                    <a:cubicBezTo>
                      <a:pt x="18" y="643"/>
                      <a:pt x="16" y="645"/>
                      <a:pt x="12" y="645"/>
                    </a:cubicBezTo>
                    <a:cubicBezTo>
                      <a:pt x="8" y="646"/>
                      <a:pt x="3" y="646"/>
                      <a:pt x="3" y="648"/>
                    </a:cubicBezTo>
                    <a:cubicBezTo>
                      <a:pt x="3" y="650"/>
                      <a:pt x="1" y="652"/>
                      <a:pt x="1" y="653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1" name="Freeform 681">
                <a:extLst>
                  <a:ext uri="{FF2B5EF4-FFF2-40B4-BE49-F238E27FC236}">
                    <a16:creationId xmlns:a16="http://schemas.microsoft.com/office/drawing/2014/main" id="{3242FF06-33F7-43DF-9BA3-6085C6F0E7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37" y="2710"/>
                <a:ext cx="8" cy="11"/>
              </a:xfrm>
              <a:custGeom>
                <a:avLst/>
                <a:gdLst>
                  <a:gd name="T0" fmla="*/ 7 w 13"/>
                  <a:gd name="T1" fmla="*/ 3 h 19"/>
                  <a:gd name="T2" fmla="*/ 2 w 13"/>
                  <a:gd name="T3" fmla="*/ 8 h 19"/>
                  <a:gd name="T4" fmla="*/ 1 w 13"/>
                  <a:gd name="T5" fmla="*/ 15 h 19"/>
                  <a:gd name="T6" fmla="*/ 5 w 13"/>
                  <a:gd name="T7" fmla="*/ 16 h 19"/>
                  <a:gd name="T8" fmla="*/ 11 w 13"/>
                  <a:gd name="T9" fmla="*/ 10 h 19"/>
                  <a:gd name="T10" fmla="*/ 11 w 13"/>
                  <a:gd name="T11" fmla="*/ 3 h 19"/>
                  <a:gd name="T12" fmla="*/ 7 w 13"/>
                  <a:gd name="T13" fmla="*/ 3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" h="19">
                    <a:moveTo>
                      <a:pt x="7" y="3"/>
                    </a:moveTo>
                    <a:cubicBezTo>
                      <a:pt x="6" y="4"/>
                      <a:pt x="2" y="5"/>
                      <a:pt x="2" y="8"/>
                    </a:cubicBezTo>
                    <a:cubicBezTo>
                      <a:pt x="2" y="11"/>
                      <a:pt x="0" y="13"/>
                      <a:pt x="1" y="15"/>
                    </a:cubicBezTo>
                    <a:cubicBezTo>
                      <a:pt x="2" y="17"/>
                      <a:pt x="1" y="19"/>
                      <a:pt x="5" y="16"/>
                    </a:cubicBezTo>
                    <a:cubicBezTo>
                      <a:pt x="8" y="14"/>
                      <a:pt x="9" y="13"/>
                      <a:pt x="11" y="10"/>
                    </a:cubicBezTo>
                    <a:cubicBezTo>
                      <a:pt x="13" y="8"/>
                      <a:pt x="11" y="6"/>
                      <a:pt x="11" y="3"/>
                    </a:cubicBezTo>
                    <a:cubicBezTo>
                      <a:pt x="11" y="0"/>
                      <a:pt x="7" y="1"/>
                      <a:pt x="7" y="3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2" name="Freeform 682">
                <a:extLst>
                  <a:ext uri="{FF2B5EF4-FFF2-40B4-BE49-F238E27FC236}">
                    <a16:creationId xmlns:a16="http://schemas.microsoft.com/office/drawing/2014/main" id="{D4A8105E-B851-4604-B417-DDA8B0C3AB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92" y="2711"/>
                <a:ext cx="9" cy="17"/>
              </a:xfrm>
              <a:custGeom>
                <a:avLst/>
                <a:gdLst>
                  <a:gd name="T0" fmla="*/ 5 w 15"/>
                  <a:gd name="T1" fmla="*/ 9 h 28"/>
                  <a:gd name="T2" fmla="*/ 5 w 15"/>
                  <a:gd name="T3" fmla="*/ 18 h 28"/>
                  <a:gd name="T4" fmla="*/ 1 w 15"/>
                  <a:gd name="T5" fmla="*/ 23 h 28"/>
                  <a:gd name="T6" fmla="*/ 4 w 15"/>
                  <a:gd name="T7" fmla="*/ 27 h 28"/>
                  <a:gd name="T8" fmla="*/ 10 w 15"/>
                  <a:gd name="T9" fmla="*/ 22 h 28"/>
                  <a:gd name="T10" fmla="*/ 13 w 15"/>
                  <a:gd name="T11" fmla="*/ 14 h 28"/>
                  <a:gd name="T12" fmla="*/ 12 w 15"/>
                  <a:gd name="T13" fmla="*/ 5 h 28"/>
                  <a:gd name="T14" fmla="*/ 4 w 15"/>
                  <a:gd name="T15" fmla="*/ 3 h 28"/>
                  <a:gd name="T16" fmla="*/ 5 w 15"/>
                  <a:gd name="T17" fmla="*/ 9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5" h="28">
                    <a:moveTo>
                      <a:pt x="5" y="9"/>
                    </a:moveTo>
                    <a:cubicBezTo>
                      <a:pt x="5" y="13"/>
                      <a:pt x="6" y="15"/>
                      <a:pt x="5" y="18"/>
                    </a:cubicBezTo>
                    <a:cubicBezTo>
                      <a:pt x="3" y="20"/>
                      <a:pt x="0" y="19"/>
                      <a:pt x="1" y="23"/>
                    </a:cubicBezTo>
                    <a:cubicBezTo>
                      <a:pt x="2" y="26"/>
                      <a:pt x="0" y="28"/>
                      <a:pt x="4" y="27"/>
                    </a:cubicBezTo>
                    <a:cubicBezTo>
                      <a:pt x="8" y="26"/>
                      <a:pt x="10" y="26"/>
                      <a:pt x="10" y="22"/>
                    </a:cubicBezTo>
                    <a:cubicBezTo>
                      <a:pt x="10" y="18"/>
                      <a:pt x="11" y="17"/>
                      <a:pt x="13" y="14"/>
                    </a:cubicBezTo>
                    <a:cubicBezTo>
                      <a:pt x="15" y="10"/>
                      <a:pt x="13" y="7"/>
                      <a:pt x="12" y="5"/>
                    </a:cubicBezTo>
                    <a:cubicBezTo>
                      <a:pt x="10" y="4"/>
                      <a:pt x="4" y="0"/>
                      <a:pt x="4" y="3"/>
                    </a:cubicBezTo>
                    <a:cubicBezTo>
                      <a:pt x="4" y="6"/>
                      <a:pt x="2" y="8"/>
                      <a:pt x="5" y="9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3" name="Freeform 683">
                <a:extLst>
                  <a:ext uri="{FF2B5EF4-FFF2-40B4-BE49-F238E27FC236}">
                    <a16:creationId xmlns:a16="http://schemas.microsoft.com/office/drawing/2014/main" id="{C21CB086-B145-4B66-9E82-50BCF7E9E6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70" y="2645"/>
                <a:ext cx="23" cy="8"/>
              </a:xfrm>
              <a:custGeom>
                <a:avLst/>
                <a:gdLst>
                  <a:gd name="T0" fmla="*/ 11 w 39"/>
                  <a:gd name="T1" fmla="*/ 2 h 13"/>
                  <a:gd name="T2" fmla="*/ 2 w 39"/>
                  <a:gd name="T3" fmla="*/ 6 h 13"/>
                  <a:gd name="T4" fmla="*/ 5 w 39"/>
                  <a:gd name="T5" fmla="*/ 13 h 13"/>
                  <a:gd name="T6" fmla="*/ 15 w 39"/>
                  <a:gd name="T7" fmla="*/ 11 h 13"/>
                  <a:gd name="T8" fmla="*/ 18 w 39"/>
                  <a:gd name="T9" fmla="*/ 9 h 13"/>
                  <a:gd name="T10" fmla="*/ 25 w 39"/>
                  <a:gd name="T11" fmla="*/ 12 h 13"/>
                  <a:gd name="T12" fmla="*/ 29 w 39"/>
                  <a:gd name="T13" fmla="*/ 7 h 13"/>
                  <a:gd name="T14" fmla="*/ 37 w 39"/>
                  <a:gd name="T15" fmla="*/ 7 h 13"/>
                  <a:gd name="T16" fmla="*/ 35 w 39"/>
                  <a:gd name="T17" fmla="*/ 3 h 13"/>
                  <a:gd name="T18" fmla="*/ 29 w 39"/>
                  <a:gd name="T19" fmla="*/ 2 h 13"/>
                  <a:gd name="T20" fmla="*/ 21 w 39"/>
                  <a:gd name="T21" fmla="*/ 0 h 13"/>
                  <a:gd name="T22" fmla="*/ 11 w 39"/>
                  <a:gd name="T23" fmla="*/ 2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9" h="13">
                    <a:moveTo>
                      <a:pt x="11" y="2"/>
                    </a:moveTo>
                    <a:cubicBezTo>
                      <a:pt x="5" y="4"/>
                      <a:pt x="2" y="3"/>
                      <a:pt x="2" y="6"/>
                    </a:cubicBezTo>
                    <a:cubicBezTo>
                      <a:pt x="2" y="8"/>
                      <a:pt x="0" y="13"/>
                      <a:pt x="5" y="13"/>
                    </a:cubicBezTo>
                    <a:cubicBezTo>
                      <a:pt x="10" y="13"/>
                      <a:pt x="12" y="13"/>
                      <a:pt x="15" y="11"/>
                    </a:cubicBezTo>
                    <a:cubicBezTo>
                      <a:pt x="17" y="8"/>
                      <a:pt x="17" y="7"/>
                      <a:pt x="18" y="9"/>
                    </a:cubicBezTo>
                    <a:cubicBezTo>
                      <a:pt x="20" y="12"/>
                      <a:pt x="24" y="13"/>
                      <a:pt x="25" y="12"/>
                    </a:cubicBezTo>
                    <a:cubicBezTo>
                      <a:pt x="27" y="10"/>
                      <a:pt x="23" y="7"/>
                      <a:pt x="29" y="7"/>
                    </a:cubicBezTo>
                    <a:cubicBezTo>
                      <a:pt x="34" y="8"/>
                      <a:pt x="37" y="9"/>
                      <a:pt x="37" y="7"/>
                    </a:cubicBezTo>
                    <a:cubicBezTo>
                      <a:pt x="38" y="5"/>
                      <a:pt x="39" y="3"/>
                      <a:pt x="35" y="3"/>
                    </a:cubicBezTo>
                    <a:cubicBezTo>
                      <a:pt x="32" y="3"/>
                      <a:pt x="30" y="4"/>
                      <a:pt x="29" y="2"/>
                    </a:cubicBezTo>
                    <a:cubicBezTo>
                      <a:pt x="29" y="1"/>
                      <a:pt x="26" y="0"/>
                      <a:pt x="21" y="0"/>
                    </a:cubicBezTo>
                    <a:cubicBezTo>
                      <a:pt x="17" y="0"/>
                      <a:pt x="11" y="0"/>
                      <a:pt x="11" y="2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4" name="Freeform 684">
                <a:extLst>
                  <a:ext uri="{FF2B5EF4-FFF2-40B4-BE49-F238E27FC236}">
                    <a16:creationId xmlns:a16="http://schemas.microsoft.com/office/drawing/2014/main" id="{B532E5EC-3750-41FB-A406-3883ED65D9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76" y="2233"/>
                <a:ext cx="24" cy="15"/>
              </a:xfrm>
              <a:custGeom>
                <a:avLst/>
                <a:gdLst>
                  <a:gd name="T0" fmla="*/ 12 w 40"/>
                  <a:gd name="T1" fmla="*/ 3 h 24"/>
                  <a:gd name="T2" fmla="*/ 4 w 40"/>
                  <a:gd name="T3" fmla="*/ 10 h 24"/>
                  <a:gd name="T4" fmla="*/ 2 w 40"/>
                  <a:gd name="T5" fmla="*/ 18 h 24"/>
                  <a:gd name="T6" fmla="*/ 11 w 40"/>
                  <a:gd name="T7" fmla="*/ 21 h 24"/>
                  <a:gd name="T8" fmla="*/ 20 w 40"/>
                  <a:gd name="T9" fmla="*/ 20 h 24"/>
                  <a:gd name="T10" fmla="*/ 29 w 40"/>
                  <a:gd name="T11" fmla="*/ 21 h 24"/>
                  <a:gd name="T12" fmla="*/ 35 w 40"/>
                  <a:gd name="T13" fmla="*/ 14 h 24"/>
                  <a:gd name="T14" fmla="*/ 39 w 40"/>
                  <a:gd name="T15" fmla="*/ 8 h 24"/>
                  <a:gd name="T16" fmla="*/ 35 w 40"/>
                  <a:gd name="T17" fmla="*/ 2 h 24"/>
                  <a:gd name="T18" fmla="*/ 29 w 40"/>
                  <a:gd name="T19" fmla="*/ 4 h 24"/>
                  <a:gd name="T20" fmla="*/ 21 w 40"/>
                  <a:gd name="T21" fmla="*/ 6 h 24"/>
                  <a:gd name="T22" fmla="*/ 16 w 40"/>
                  <a:gd name="T23" fmla="*/ 4 h 24"/>
                  <a:gd name="T24" fmla="*/ 12 w 40"/>
                  <a:gd name="T25" fmla="*/ 3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0" h="24">
                    <a:moveTo>
                      <a:pt x="12" y="3"/>
                    </a:moveTo>
                    <a:cubicBezTo>
                      <a:pt x="8" y="7"/>
                      <a:pt x="4" y="7"/>
                      <a:pt x="4" y="10"/>
                    </a:cubicBezTo>
                    <a:cubicBezTo>
                      <a:pt x="3" y="13"/>
                      <a:pt x="0" y="15"/>
                      <a:pt x="2" y="18"/>
                    </a:cubicBezTo>
                    <a:cubicBezTo>
                      <a:pt x="4" y="21"/>
                      <a:pt x="8" y="21"/>
                      <a:pt x="11" y="21"/>
                    </a:cubicBezTo>
                    <a:cubicBezTo>
                      <a:pt x="14" y="20"/>
                      <a:pt x="17" y="19"/>
                      <a:pt x="20" y="20"/>
                    </a:cubicBezTo>
                    <a:cubicBezTo>
                      <a:pt x="22" y="21"/>
                      <a:pt x="24" y="24"/>
                      <a:pt x="29" y="21"/>
                    </a:cubicBezTo>
                    <a:cubicBezTo>
                      <a:pt x="34" y="18"/>
                      <a:pt x="32" y="19"/>
                      <a:pt x="35" y="14"/>
                    </a:cubicBezTo>
                    <a:cubicBezTo>
                      <a:pt x="37" y="10"/>
                      <a:pt x="40" y="12"/>
                      <a:pt x="39" y="8"/>
                    </a:cubicBezTo>
                    <a:cubicBezTo>
                      <a:pt x="38" y="4"/>
                      <a:pt x="39" y="0"/>
                      <a:pt x="35" y="2"/>
                    </a:cubicBezTo>
                    <a:cubicBezTo>
                      <a:pt x="31" y="3"/>
                      <a:pt x="32" y="3"/>
                      <a:pt x="29" y="4"/>
                    </a:cubicBezTo>
                    <a:cubicBezTo>
                      <a:pt x="26" y="6"/>
                      <a:pt x="25" y="6"/>
                      <a:pt x="21" y="6"/>
                    </a:cubicBezTo>
                    <a:cubicBezTo>
                      <a:pt x="17" y="6"/>
                      <a:pt x="19" y="6"/>
                      <a:pt x="16" y="4"/>
                    </a:cubicBezTo>
                    <a:cubicBezTo>
                      <a:pt x="14" y="2"/>
                      <a:pt x="13" y="1"/>
                      <a:pt x="12" y="3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5" name="Freeform 685">
                <a:extLst>
                  <a:ext uri="{FF2B5EF4-FFF2-40B4-BE49-F238E27FC236}">
                    <a16:creationId xmlns:a16="http://schemas.microsoft.com/office/drawing/2014/main" id="{5F02BF5C-A6AC-4517-A31A-166183E2CB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78" y="2725"/>
                <a:ext cx="170" cy="105"/>
              </a:xfrm>
              <a:custGeom>
                <a:avLst/>
                <a:gdLst>
                  <a:gd name="T0" fmla="*/ 4 w 284"/>
                  <a:gd name="T1" fmla="*/ 150 h 175"/>
                  <a:gd name="T2" fmla="*/ 15 w 284"/>
                  <a:gd name="T3" fmla="*/ 145 h 175"/>
                  <a:gd name="T4" fmla="*/ 25 w 284"/>
                  <a:gd name="T5" fmla="*/ 137 h 175"/>
                  <a:gd name="T6" fmla="*/ 34 w 284"/>
                  <a:gd name="T7" fmla="*/ 128 h 175"/>
                  <a:gd name="T8" fmla="*/ 52 w 284"/>
                  <a:gd name="T9" fmla="*/ 121 h 175"/>
                  <a:gd name="T10" fmla="*/ 66 w 284"/>
                  <a:gd name="T11" fmla="*/ 115 h 175"/>
                  <a:gd name="T12" fmla="*/ 84 w 284"/>
                  <a:gd name="T13" fmla="*/ 105 h 175"/>
                  <a:gd name="T14" fmla="*/ 105 w 284"/>
                  <a:gd name="T15" fmla="*/ 96 h 175"/>
                  <a:gd name="T16" fmla="*/ 118 w 284"/>
                  <a:gd name="T17" fmla="*/ 89 h 175"/>
                  <a:gd name="T18" fmla="*/ 135 w 284"/>
                  <a:gd name="T19" fmla="*/ 79 h 175"/>
                  <a:gd name="T20" fmla="*/ 154 w 284"/>
                  <a:gd name="T21" fmla="*/ 72 h 175"/>
                  <a:gd name="T22" fmla="*/ 171 w 284"/>
                  <a:gd name="T23" fmla="*/ 66 h 175"/>
                  <a:gd name="T24" fmla="*/ 189 w 284"/>
                  <a:gd name="T25" fmla="*/ 49 h 175"/>
                  <a:gd name="T26" fmla="*/ 214 w 284"/>
                  <a:gd name="T27" fmla="*/ 33 h 175"/>
                  <a:gd name="T28" fmla="*/ 232 w 284"/>
                  <a:gd name="T29" fmla="*/ 19 h 175"/>
                  <a:gd name="T30" fmla="*/ 250 w 284"/>
                  <a:gd name="T31" fmla="*/ 3 h 175"/>
                  <a:gd name="T32" fmla="*/ 259 w 284"/>
                  <a:gd name="T33" fmla="*/ 5 h 175"/>
                  <a:gd name="T34" fmla="*/ 255 w 284"/>
                  <a:gd name="T35" fmla="*/ 10 h 175"/>
                  <a:gd name="T36" fmla="*/ 257 w 284"/>
                  <a:gd name="T37" fmla="*/ 15 h 175"/>
                  <a:gd name="T38" fmla="*/ 252 w 284"/>
                  <a:gd name="T39" fmla="*/ 24 h 175"/>
                  <a:gd name="T40" fmla="*/ 263 w 284"/>
                  <a:gd name="T41" fmla="*/ 20 h 175"/>
                  <a:gd name="T42" fmla="*/ 271 w 284"/>
                  <a:gd name="T43" fmla="*/ 13 h 175"/>
                  <a:gd name="T44" fmla="*/ 276 w 284"/>
                  <a:gd name="T45" fmla="*/ 18 h 175"/>
                  <a:gd name="T46" fmla="*/ 282 w 284"/>
                  <a:gd name="T47" fmla="*/ 18 h 175"/>
                  <a:gd name="T48" fmla="*/ 276 w 284"/>
                  <a:gd name="T49" fmla="*/ 25 h 175"/>
                  <a:gd name="T50" fmla="*/ 269 w 284"/>
                  <a:gd name="T51" fmla="*/ 27 h 175"/>
                  <a:gd name="T52" fmla="*/ 266 w 284"/>
                  <a:gd name="T53" fmla="*/ 37 h 175"/>
                  <a:gd name="T54" fmla="*/ 253 w 284"/>
                  <a:gd name="T55" fmla="*/ 49 h 175"/>
                  <a:gd name="T56" fmla="*/ 238 w 284"/>
                  <a:gd name="T57" fmla="*/ 57 h 175"/>
                  <a:gd name="T58" fmla="*/ 224 w 284"/>
                  <a:gd name="T59" fmla="*/ 68 h 175"/>
                  <a:gd name="T60" fmla="*/ 211 w 284"/>
                  <a:gd name="T61" fmla="*/ 75 h 175"/>
                  <a:gd name="T62" fmla="*/ 198 w 284"/>
                  <a:gd name="T63" fmla="*/ 82 h 175"/>
                  <a:gd name="T64" fmla="*/ 195 w 284"/>
                  <a:gd name="T65" fmla="*/ 90 h 175"/>
                  <a:gd name="T66" fmla="*/ 198 w 284"/>
                  <a:gd name="T67" fmla="*/ 96 h 175"/>
                  <a:gd name="T68" fmla="*/ 190 w 284"/>
                  <a:gd name="T69" fmla="*/ 97 h 175"/>
                  <a:gd name="T70" fmla="*/ 181 w 284"/>
                  <a:gd name="T71" fmla="*/ 95 h 175"/>
                  <a:gd name="T72" fmla="*/ 174 w 284"/>
                  <a:gd name="T73" fmla="*/ 98 h 175"/>
                  <a:gd name="T74" fmla="*/ 158 w 284"/>
                  <a:gd name="T75" fmla="*/ 105 h 175"/>
                  <a:gd name="T76" fmla="*/ 140 w 284"/>
                  <a:gd name="T77" fmla="*/ 112 h 175"/>
                  <a:gd name="T78" fmla="*/ 128 w 284"/>
                  <a:gd name="T79" fmla="*/ 123 h 175"/>
                  <a:gd name="T80" fmla="*/ 117 w 284"/>
                  <a:gd name="T81" fmla="*/ 133 h 175"/>
                  <a:gd name="T82" fmla="*/ 106 w 284"/>
                  <a:gd name="T83" fmla="*/ 146 h 175"/>
                  <a:gd name="T84" fmla="*/ 91 w 284"/>
                  <a:gd name="T85" fmla="*/ 153 h 175"/>
                  <a:gd name="T86" fmla="*/ 80 w 284"/>
                  <a:gd name="T87" fmla="*/ 161 h 175"/>
                  <a:gd name="T88" fmla="*/ 62 w 284"/>
                  <a:gd name="T89" fmla="*/ 167 h 175"/>
                  <a:gd name="T90" fmla="*/ 48 w 284"/>
                  <a:gd name="T91" fmla="*/ 172 h 175"/>
                  <a:gd name="T92" fmla="*/ 35 w 284"/>
                  <a:gd name="T93" fmla="*/ 172 h 175"/>
                  <a:gd name="T94" fmla="*/ 30 w 284"/>
                  <a:gd name="T95" fmla="*/ 169 h 175"/>
                  <a:gd name="T96" fmla="*/ 28 w 284"/>
                  <a:gd name="T97" fmla="*/ 165 h 175"/>
                  <a:gd name="T98" fmla="*/ 22 w 284"/>
                  <a:gd name="T99" fmla="*/ 163 h 175"/>
                  <a:gd name="T100" fmla="*/ 19 w 284"/>
                  <a:gd name="T101" fmla="*/ 160 h 175"/>
                  <a:gd name="T102" fmla="*/ 13 w 284"/>
                  <a:gd name="T103" fmla="*/ 162 h 175"/>
                  <a:gd name="T104" fmla="*/ 9 w 284"/>
                  <a:gd name="T105" fmla="*/ 163 h 175"/>
                  <a:gd name="T106" fmla="*/ 5 w 284"/>
                  <a:gd name="T107" fmla="*/ 161 h 175"/>
                  <a:gd name="T108" fmla="*/ 1 w 284"/>
                  <a:gd name="T109" fmla="*/ 160 h 175"/>
                  <a:gd name="T110" fmla="*/ 3 w 284"/>
                  <a:gd name="T111" fmla="*/ 156 h 175"/>
                  <a:gd name="T112" fmla="*/ 1 w 284"/>
                  <a:gd name="T113" fmla="*/ 152 h 175"/>
                  <a:gd name="T114" fmla="*/ 4 w 284"/>
                  <a:gd name="T115" fmla="*/ 150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284" h="175">
                    <a:moveTo>
                      <a:pt x="4" y="150"/>
                    </a:moveTo>
                    <a:cubicBezTo>
                      <a:pt x="11" y="147"/>
                      <a:pt x="9" y="148"/>
                      <a:pt x="15" y="145"/>
                    </a:cubicBezTo>
                    <a:cubicBezTo>
                      <a:pt x="21" y="142"/>
                      <a:pt x="19" y="138"/>
                      <a:pt x="25" y="137"/>
                    </a:cubicBezTo>
                    <a:cubicBezTo>
                      <a:pt x="31" y="136"/>
                      <a:pt x="24" y="131"/>
                      <a:pt x="34" y="128"/>
                    </a:cubicBezTo>
                    <a:cubicBezTo>
                      <a:pt x="45" y="126"/>
                      <a:pt x="44" y="121"/>
                      <a:pt x="52" y="121"/>
                    </a:cubicBezTo>
                    <a:cubicBezTo>
                      <a:pt x="59" y="120"/>
                      <a:pt x="61" y="119"/>
                      <a:pt x="66" y="115"/>
                    </a:cubicBezTo>
                    <a:cubicBezTo>
                      <a:pt x="70" y="112"/>
                      <a:pt x="72" y="106"/>
                      <a:pt x="84" y="105"/>
                    </a:cubicBezTo>
                    <a:cubicBezTo>
                      <a:pt x="97" y="103"/>
                      <a:pt x="96" y="101"/>
                      <a:pt x="105" y="96"/>
                    </a:cubicBezTo>
                    <a:cubicBezTo>
                      <a:pt x="114" y="92"/>
                      <a:pt x="106" y="92"/>
                      <a:pt x="118" y="89"/>
                    </a:cubicBezTo>
                    <a:cubicBezTo>
                      <a:pt x="129" y="85"/>
                      <a:pt x="123" y="82"/>
                      <a:pt x="135" y="79"/>
                    </a:cubicBezTo>
                    <a:cubicBezTo>
                      <a:pt x="147" y="75"/>
                      <a:pt x="146" y="74"/>
                      <a:pt x="154" y="72"/>
                    </a:cubicBezTo>
                    <a:cubicBezTo>
                      <a:pt x="161" y="70"/>
                      <a:pt x="161" y="72"/>
                      <a:pt x="171" y="66"/>
                    </a:cubicBezTo>
                    <a:cubicBezTo>
                      <a:pt x="181" y="60"/>
                      <a:pt x="176" y="55"/>
                      <a:pt x="189" y="49"/>
                    </a:cubicBezTo>
                    <a:cubicBezTo>
                      <a:pt x="202" y="43"/>
                      <a:pt x="201" y="40"/>
                      <a:pt x="214" y="33"/>
                    </a:cubicBezTo>
                    <a:cubicBezTo>
                      <a:pt x="226" y="25"/>
                      <a:pt x="228" y="25"/>
                      <a:pt x="232" y="19"/>
                    </a:cubicBezTo>
                    <a:cubicBezTo>
                      <a:pt x="235" y="12"/>
                      <a:pt x="240" y="6"/>
                      <a:pt x="250" y="3"/>
                    </a:cubicBezTo>
                    <a:cubicBezTo>
                      <a:pt x="259" y="0"/>
                      <a:pt x="261" y="3"/>
                      <a:pt x="259" y="5"/>
                    </a:cubicBezTo>
                    <a:cubicBezTo>
                      <a:pt x="256" y="6"/>
                      <a:pt x="253" y="9"/>
                      <a:pt x="255" y="10"/>
                    </a:cubicBezTo>
                    <a:cubicBezTo>
                      <a:pt x="257" y="12"/>
                      <a:pt x="260" y="12"/>
                      <a:pt x="257" y="15"/>
                    </a:cubicBezTo>
                    <a:cubicBezTo>
                      <a:pt x="254" y="19"/>
                      <a:pt x="248" y="24"/>
                      <a:pt x="252" y="24"/>
                    </a:cubicBezTo>
                    <a:cubicBezTo>
                      <a:pt x="257" y="25"/>
                      <a:pt x="259" y="23"/>
                      <a:pt x="263" y="20"/>
                    </a:cubicBezTo>
                    <a:cubicBezTo>
                      <a:pt x="267" y="17"/>
                      <a:pt x="269" y="15"/>
                      <a:pt x="271" y="13"/>
                    </a:cubicBezTo>
                    <a:cubicBezTo>
                      <a:pt x="273" y="12"/>
                      <a:pt x="274" y="22"/>
                      <a:pt x="276" y="18"/>
                    </a:cubicBezTo>
                    <a:cubicBezTo>
                      <a:pt x="277" y="14"/>
                      <a:pt x="284" y="14"/>
                      <a:pt x="282" y="18"/>
                    </a:cubicBezTo>
                    <a:cubicBezTo>
                      <a:pt x="280" y="21"/>
                      <a:pt x="278" y="25"/>
                      <a:pt x="276" y="25"/>
                    </a:cubicBezTo>
                    <a:cubicBezTo>
                      <a:pt x="273" y="25"/>
                      <a:pt x="267" y="24"/>
                      <a:pt x="269" y="27"/>
                    </a:cubicBezTo>
                    <a:cubicBezTo>
                      <a:pt x="271" y="31"/>
                      <a:pt x="271" y="32"/>
                      <a:pt x="266" y="37"/>
                    </a:cubicBezTo>
                    <a:cubicBezTo>
                      <a:pt x="261" y="43"/>
                      <a:pt x="258" y="43"/>
                      <a:pt x="253" y="49"/>
                    </a:cubicBezTo>
                    <a:cubicBezTo>
                      <a:pt x="248" y="54"/>
                      <a:pt x="244" y="52"/>
                      <a:pt x="238" y="57"/>
                    </a:cubicBezTo>
                    <a:cubicBezTo>
                      <a:pt x="232" y="63"/>
                      <a:pt x="227" y="64"/>
                      <a:pt x="224" y="68"/>
                    </a:cubicBezTo>
                    <a:cubicBezTo>
                      <a:pt x="220" y="72"/>
                      <a:pt x="217" y="70"/>
                      <a:pt x="211" y="75"/>
                    </a:cubicBezTo>
                    <a:cubicBezTo>
                      <a:pt x="205" y="80"/>
                      <a:pt x="199" y="77"/>
                      <a:pt x="198" y="82"/>
                    </a:cubicBezTo>
                    <a:cubicBezTo>
                      <a:pt x="197" y="87"/>
                      <a:pt x="193" y="89"/>
                      <a:pt x="195" y="90"/>
                    </a:cubicBezTo>
                    <a:cubicBezTo>
                      <a:pt x="196" y="92"/>
                      <a:pt x="201" y="94"/>
                      <a:pt x="198" y="96"/>
                    </a:cubicBezTo>
                    <a:cubicBezTo>
                      <a:pt x="195" y="97"/>
                      <a:pt x="196" y="97"/>
                      <a:pt x="190" y="97"/>
                    </a:cubicBezTo>
                    <a:cubicBezTo>
                      <a:pt x="184" y="96"/>
                      <a:pt x="184" y="92"/>
                      <a:pt x="181" y="95"/>
                    </a:cubicBezTo>
                    <a:cubicBezTo>
                      <a:pt x="179" y="99"/>
                      <a:pt x="179" y="94"/>
                      <a:pt x="174" y="98"/>
                    </a:cubicBezTo>
                    <a:cubicBezTo>
                      <a:pt x="169" y="102"/>
                      <a:pt x="164" y="101"/>
                      <a:pt x="158" y="105"/>
                    </a:cubicBezTo>
                    <a:cubicBezTo>
                      <a:pt x="152" y="109"/>
                      <a:pt x="143" y="108"/>
                      <a:pt x="140" y="112"/>
                    </a:cubicBezTo>
                    <a:cubicBezTo>
                      <a:pt x="137" y="116"/>
                      <a:pt x="130" y="120"/>
                      <a:pt x="128" y="123"/>
                    </a:cubicBezTo>
                    <a:cubicBezTo>
                      <a:pt x="127" y="126"/>
                      <a:pt x="119" y="129"/>
                      <a:pt x="117" y="133"/>
                    </a:cubicBezTo>
                    <a:cubicBezTo>
                      <a:pt x="116" y="137"/>
                      <a:pt x="111" y="139"/>
                      <a:pt x="106" y="146"/>
                    </a:cubicBezTo>
                    <a:cubicBezTo>
                      <a:pt x="101" y="152"/>
                      <a:pt x="97" y="150"/>
                      <a:pt x="91" y="153"/>
                    </a:cubicBezTo>
                    <a:cubicBezTo>
                      <a:pt x="85" y="156"/>
                      <a:pt x="85" y="158"/>
                      <a:pt x="80" y="161"/>
                    </a:cubicBezTo>
                    <a:cubicBezTo>
                      <a:pt x="74" y="165"/>
                      <a:pt x="66" y="164"/>
                      <a:pt x="62" y="167"/>
                    </a:cubicBezTo>
                    <a:cubicBezTo>
                      <a:pt x="59" y="170"/>
                      <a:pt x="53" y="170"/>
                      <a:pt x="48" y="172"/>
                    </a:cubicBezTo>
                    <a:cubicBezTo>
                      <a:pt x="43" y="175"/>
                      <a:pt x="41" y="173"/>
                      <a:pt x="35" y="172"/>
                    </a:cubicBezTo>
                    <a:cubicBezTo>
                      <a:pt x="30" y="171"/>
                      <a:pt x="29" y="171"/>
                      <a:pt x="30" y="169"/>
                    </a:cubicBezTo>
                    <a:cubicBezTo>
                      <a:pt x="31" y="167"/>
                      <a:pt x="31" y="165"/>
                      <a:pt x="28" y="165"/>
                    </a:cubicBezTo>
                    <a:cubicBezTo>
                      <a:pt x="25" y="165"/>
                      <a:pt x="22" y="165"/>
                      <a:pt x="22" y="163"/>
                    </a:cubicBezTo>
                    <a:cubicBezTo>
                      <a:pt x="22" y="161"/>
                      <a:pt x="20" y="158"/>
                      <a:pt x="19" y="160"/>
                    </a:cubicBezTo>
                    <a:cubicBezTo>
                      <a:pt x="17" y="162"/>
                      <a:pt x="15" y="161"/>
                      <a:pt x="13" y="162"/>
                    </a:cubicBezTo>
                    <a:cubicBezTo>
                      <a:pt x="11" y="164"/>
                      <a:pt x="11" y="164"/>
                      <a:pt x="9" y="163"/>
                    </a:cubicBezTo>
                    <a:cubicBezTo>
                      <a:pt x="7" y="162"/>
                      <a:pt x="8" y="161"/>
                      <a:pt x="5" y="161"/>
                    </a:cubicBezTo>
                    <a:cubicBezTo>
                      <a:pt x="2" y="161"/>
                      <a:pt x="0" y="162"/>
                      <a:pt x="1" y="160"/>
                    </a:cubicBezTo>
                    <a:cubicBezTo>
                      <a:pt x="2" y="158"/>
                      <a:pt x="5" y="158"/>
                      <a:pt x="3" y="156"/>
                    </a:cubicBezTo>
                    <a:cubicBezTo>
                      <a:pt x="2" y="153"/>
                      <a:pt x="0" y="153"/>
                      <a:pt x="1" y="152"/>
                    </a:cubicBezTo>
                    <a:cubicBezTo>
                      <a:pt x="2" y="151"/>
                      <a:pt x="3" y="151"/>
                      <a:pt x="4" y="150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6" name="Freeform 686">
                <a:extLst>
                  <a:ext uri="{FF2B5EF4-FFF2-40B4-BE49-F238E27FC236}">
                    <a16:creationId xmlns:a16="http://schemas.microsoft.com/office/drawing/2014/main" id="{52ED37B8-B23D-4E24-B6BA-BB58E61D24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48" y="2624"/>
                <a:ext cx="99" cy="124"/>
              </a:xfrm>
              <a:custGeom>
                <a:avLst/>
                <a:gdLst>
                  <a:gd name="T0" fmla="*/ 9 w 165"/>
                  <a:gd name="T1" fmla="*/ 187 h 207"/>
                  <a:gd name="T2" fmla="*/ 30 w 165"/>
                  <a:gd name="T3" fmla="*/ 170 h 207"/>
                  <a:gd name="T4" fmla="*/ 30 w 165"/>
                  <a:gd name="T5" fmla="*/ 152 h 207"/>
                  <a:gd name="T6" fmla="*/ 30 w 165"/>
                  <a:gd name="T7" fmla="*/ 130 h 207"/>
                  <a:gd name="T8" fmla="*/ 53 w 165"/>
                  <a:gd name="T9" fmla="*/ 115 h 207"/>
                  <a:gd name="T10" fmla="*/ 67 w 165"/>
                  <a:gd name="T11" fmla="*/ 103 h 207"/>
                  <a:gd name="T12" fmla="*/ 74 w 165"/>
                  <a:gd name="T13" fmla="*/ 88 h 207"/>
                  <a:gd name="T14" fmla="*/ 83 w 165"/>
                  <a:gd name="T15" fmla="*/ 75 h 207"/>
                  <a:gd name="T16" fmla="*/ 76 w 165"/>
                  <a:gd name="T17" fmla="*/ 67 h 207"/>
                  <a:gd name="T18" fmla="*/ 86 w 165"/>
                  <a:gd name="T19" fmla="*/ 54 h 207"/>
                  <a:gd name="T20" fmla="*/ 79 w 165"/>
                  <a:gd name="T21" fmla="*/ 54 h 207"/>
                  <a:gd name="T22" fmla="*/ 76 w 165"/>
                  <a:gd name="T23" fmla="*/ 36 h 207"/>
                  <a:gd name="T24" fmla="*/ 75 w 165"/>
                  <a:gd name="T25" fmla="*/ 20 h 207"/>
                  <a:gd name="T26" fmla="*/ 76 w 165"/>
                  <a:gd name="T27" fmla="*/ 3 h 207"/>
                  <a:gd name="T28" fmla="*/ 85 w 165"/>
                  <a:gd name="T29" fmla="*/ 12 h 207"/>
                  <a:gd name="T30" fmla="*/ 101 w 165"/>
                  <a:gd name="T31" fmla="*/ 23 h 207"/>
                  <a:gd name="T32" fmla="*/ 99 w 165"/>
                  <a:gd name="T33" fmla="*/ 40 h 207"/>
                  <a:gd name="T34" fmla="*/ 94 w 165"/>
                  <a:gd name="T35" fmla="*/ 57 h 207"/>
                  <a:gd name="T36" fmla="*/ 93 w 165"/>
                  <a:gd name="T37" fmla="*/ 71 h 207"/>
                  <a:gd name="T38" fmla="*/ 97 w 165"/>
                  <a:gd name="T39" fmla="*/ 77 h 207"/>
                  <a:gd name="T40" fmla="*/ 107 w 165"/>
                  <a:gd name="T41" fmla="*/ 60 h 207"/>
                  <a:gd name="T42" fmla="*/ 107 w 165"/>
                  <a:gd name="T43" fmla="*/ 82 h 207"/>
                  <a:gd name="T44" fmla="*/ 117 w 165"/>
                  <a:gd name="T45" fmla="*/ 98 h 207"/>
                  <a:gd name="T46" fmla="*/ 143 w 165"/>
                  <a:gd name="T47" fmla="*/ 93 h 207"/>
                  <a:gd name="T48" fmla="*/ 160 w 165"/>
                  <a:gd name="T49" fmla="*/ 94 h 207"/>
                  <a:gd name="T50" fmla="*/ 146 w 165"/>
                  <a:gd name="T51" fmla="*/ 110 h 207"/>
                  <a:gd name="T52" fmla="*/ 133 w 165"/>
                  <a:gd name="T53" fmla="*/ 120 h 207"/>
                  <a:gd name="T54" fmla="*/ 120 w 165"/>
                  <a:gd name="T55" fmla="*/ 135 h 207"/>
                  <a:gd name="T56" fmla="*/ 108 w 165"/>
                  <a:gd name="T57" fmla="*/ 132 h 207"/>
                  <a:gd name="T58" fmla="*/ 90 w 165"/>
                  <a:gd name="T59" fmla="*/ 143 h 207"/>
                  <a:gd name="T60" fmla="*/ 80 w 165"/>
                  <a:gd name="T61" fmla="*/ 159 h 207"/>
                  <a:gd name="T62" fmla="*/ 65 w 165"/>
                  <a:gd name="T63" fmla="*/ 166 h 207"/>
                  <a:gd name="T64" fmla="*/ 51 w 165"/>
                  <a:gd name="T65" fmla="*/ 179 h 207"/>
                  <a:gd name="T66" fmla="*/ 36 w 165"/>
                  <a:gd name="T67" fmla="*/ 188 h 207"/>
                  <a:gd name="T68" fmla="*/ 22 w 165"/>
                  <a:gd name="T69" fmla="*/ 200 h 207"/>
                  <a:gd name="T70" fmla="*/ 9 w 165"/>
                  <a:gd name="T71" fmla="*/ 202 h 207"/>
                  <a:gd name="T72" fmla="*/ 1 w 165"/>
                  <a:gd name="T73" fmla="*/ 192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65" h="207">
                    <a:moveTo>
                      <a:pt x="1" y="192"/>
                    </a:moveTo>
                    <a:cubicBezTo>
                      <a:pt x="2" y="189"/>
                      <a:pt x="4" y="190"/>
                      <a:pt x="9" y="187"/>
                    </a:cubicBezTo>
                    <a:cubicBezTo>
                      <a:pt x="15" y="183"/>
                      <a:pt x="13" y="183"/>
                      <a:pt x="20" y="178"/>
                    </a:cubicBezTo>
                    <a:cubicBezTo>
                      <a:pt x="27" y="173"/>
                      <a:pt x="26" y="174"/>
                      <a:pt x="30" y="170"/>
                    </a:cubicBezTo>
                    <a:cubicBezTo>
                      <a:pt x="35" y="166"/>
                      <a:pt x="40" y="166"/>
                      <a:pt x="37" y="161"/>
                    </a:cubicBezTo>
                    <a:cubicBezTo>
                      <a:pt x="33" y="156"/>
                      <a:pt x="34" y="154"/>
                      <a:pt x="30" y="152"/>
                    </a:cubicBezTo>
                    <a:cubicBezTo>
                      <a:pt x="26" y="150"/>
                      <a:pt x="18" y="146"/>
                      <a:pt x="20" y="139"/>
                    </a:cubicBezTo>
                    <a:cubicBezTo>
                      <a:pt x="21" y="132"/>
                      <a:pt x="23" y="130"/>
                      <a:pt x="30" y="130"/>
                    </a:cubicBezTo>
                    <a:cubicBezTo>
                      <a:pt x="36" y="130"/>
                      <a:pt x="39" y="130"/>
                      <a:pt x="44" y="126"/>
                    </a:cubicBezTo>
                    <a:cubicBezTo>
                      <a:pt x="49" y="122"/>
                      <a:pt x="50" y="118"/>
                      <a:pt x="53" y="115"/>
                    </a:cubicBezTo>
                    <a:cubicBezTo>
                      <a:pt x="57" y="112"/>
                      <a:pt x="58" y="108"/>
                      <a:pt x="61" y="107"/>
                    </a:cubicBezTo>
                    <a:cubicBezTo>
                      <a:pt x="64" y="105"/>
                      <a:pt x="67" y="108"/>
                      <a:pt x="67" y="103"/>
                    </a:cubicBezTo>
                    <a:cubicBezTo>
                      <a:pt x="67" y="97"/>
                      <a:pt x="68" y="97"/>
                      <a:pt x="70" y="95"/>
                    </a:cubicBezTo>
                    <a:cubicBezTo>
                      <a:pt x="72" y="94"/>
                      <a:pt x="74" y="89"/>
                      <a:pt x="74" y="88"/>
                    </a:cubicBezTo>
                    <a:cubicBezTo>
                      <a:pt x="74" y="86"/>
                      <a:pt x="73" y="84"/>
                      <a:pt x="76" y="80"/>
                    </a:cubicBezTo>
                    <a:cubicBezTo>
                      <a:pt x="80" y="76"/>
                      <a:pt x="79" y="77"/>
                      <a:pt x="83" y="75"/>
                    </a:cubicBezTo>
                    <a:cubicBezTo>
                      <a:pt x="87" y="73"/>
                      <a:pt x="87" y="71"/>
                      <a:pt x="84" y="71"/>
                    </a:cubicBezTo>
                    <a:cubicBezTo>
                      <a:pt x="81" y="71"/>
                      <a:pt x="76" y="69"/>
                      <a:pt x="76" y="67"/>
                    </a:cubicBezTo>
                    <a:cubicBezTo>
                      <a:pt x="77" y="64"/>
                      <a:pt x="78" y="61"/>
                      <a:pt x="82" y="61"/>
                    </a:cubicBezTo>
                    <a:cubicBezTo>
                      <a:pt x="86" y="60"/>
                      <a:pt x="84" y="57"/>
                      <a:pt x="86" y="54"/>
                    </a:cubicBezTo>
                    <a:cubicBezTo>
                      <a:pt x="88" y="51"/>
                      <a:pt x="90" y="47"/>
                      <a:pt x="86" y="50"/>
                    </a:cubicBezTo>
                    <a:cubicBezTo>
                      <a:pt x="82" y="53"/>
                      <a:pt x="82" y="58"/>
                      <a:pt x="79" y="54"/>
                    </a:cubicBezTo>
                    <a:cubicBezTo>
                      <a:pt x="75" y="50"/>
                      <a:pt x="75" y="50"/>
                      <a:pt x="76" y="46"/>
                    </a:cubicBezTo>
                    <a:cubicBezTo>
                      <a:pt x="76" y="43"/>
                      <a:pt x="75" y="40"/>
                      <a:pt x="76" y="36"/>
                    </a:cubicBezTo>
                    <a:cubicBezTo>
                      <a:pt x="76" y="32"/>
                      <a:pt x="76" y="30"/>
                      <a:pt x="75" y="27"/>
                    </a:cubicBezTo>
                    <a:cubicBezTo>
                      <a:pt x="74" y="23"/>
                      <a:pt x="72" y="22"/>
                      <a:pt x="75" y="20"/>
                    </a:cubicBezTo>
                    <a:cubicBezTo>
                      <a:pt x="78" y="19"/>
                      <a:pt x="80" y="18"/>
                      <a:pt x="79" y="13"/>
                    </a:cubicBezTo>
                    <a:cubicBezTo>
                      <a:pt x="78" y="9"/>
                      <a:pt x="72" y="6"/>
                      <a:pt x="76" y="3"/>
                    </a:cubicBezTo>
                    <a:cubicBezTo>
                      <a:pt x="81" y="0"/>
                      <a:pt x="84" y="1"/>
                      <a:pt x="84" y="4"/>
                    </a:cubicBezTo>
                    <a:cubicBezTo>
                      <a:pt x="84" y="7"/>
                      <a:pt x="82" y="9"/>
                      <a:pt x="85" y="12"/>
                    </a:cubicBezTo>
                    <a:cubicBezTo>
                      <a:pt x="88" y="14"/>
                      <a:pt x="89" y="15"/>
                      <a:pt x="95" y="17"/>
                    </a:cubicBezTo>
                    <a:cubicBezTo>
                      <a:pt x="101" y="19"/>
                      <a:pt x="98" y="22"/>
                      <a:pt x="101" y="23"/>
                    </a:cubicBezTo>
                    <a:cubicBezTo>
                      <a:pt x="103" y="24"/>
                      <a:pt x="107" y="24"/>
                      <a:pt x="104" y="30"/>
                    </a:cubicBezTo>
                    <a:cubicBezTo>
                      <a:pt x="101" y="36"/>
                      <a:pt x="105" y="39"/>
                      <a:pt x="99" y="40"/>
                    </a:cubicBezTo>
                    <a:cubicBezTo>
                      <a:pt x="94" y="42"/>
                      <a:pt x="95" y="49"/>
                      <a:pt x="97" y="51"/>
                    </a:cubicBezTo>
                    <a:cubicBezTo>
                      <a:pt x="99" y="54"/>
                      <a:pt x="96" y="53"/>
                      <a:pt x="94" y="57"/>
                    </a:cubicBezTo>
                    <a:cubicBezTo>
                      <a:pt x="92" y="61"/>
                      <a:pt x="88" y="63"/>
                      <a:pt x="90" y="66"/>
                    </a:cubicBezTo>
                    <a:cubicBezTo>
                      <a:pt x="92" y="69"/>
                      <a:pt x="91" y="73"/>
                      <a:pt x="93" y="71"/>
                    </a:cubicBezTo>
                    <a:cubicBezTo>
                      <a:pt x="95" y="68"/>
                      <a:pt x="97" y="65"/>
                      <a:pt x="98" y="68"/>
                    </a:cubicBezTo>
                    <a:cubicBezTo>
                      <a:pt x="98" y="70"/>
                      <a:pt x="93" y="77"/>
                      <a:pt x="97" y="77"/>
                    </a:cubicBezTo>
                    <a:cubicBezTo>
                      <a:pt x="100" y="76"/>
                      <a:pt x="101" y="74"/>
                      <a:pt x="104" y="70"/>
                    </a:cubicBezTo>
                    <a:cubicBezTo>
                      <a:pt x="107" y="65"/>
                      <a:pt x="105" y="57"/>
                      <a:pt x="107" y="60"/>
                    </a:cubicBezTo>
                    <a:cubicBezTo>
                      <a:pt x="109" y="63"/>
                      <a:pt x="113" y="65"/>
                      <a:pt x="111" y="69"/>
                    </a:cubicBezTo>
                    <a:cubicBezTo>
                      <a:pt x="110" y="74"/>
                      <a:pt x="108" y="77"/>
                      <a:pt x="107" y="82"/>
                    </a:cubicBezTo>
                    <a:cubicBezTo>
                      <a:pt x="106" y="87"/>
                      <a:pt x="100" y="87"/>
                      <a:pt x="105" y="91"/>
                    </a:cubicBezTo>
                    <a:cubicBezTo>
                      <a:pt x="110" y="94"/>
                      <a:pt x="111" y="96"/>
                      <a:pt x="117" y="98"/>
                    </a:cubicBezTo>
                    <a:cubicBezTo>
                      <a:pt x="123" y="99"/>
                      <a:pt x="131" y="101"/>
                      <a:pt x="134" y="99"/>
                    </a:cubicBezTo>
                    <a:cubicBezTo>
                      <a:pt x="137" y="96"/>
                      <a:pt x="139" y="95"/>
                      <a:pt x="143" y="93"/>
                    </a:cubicBezTo>
                    <a:cubicBezTo>
                      <a:pt x="147" y="92"/>
                      <a:pt x="149" y="89"/>
                      <a:pt x="153" y="89"/>
                    </a:cubicBezTo>
                    <a:cubicBezTo>
                      <a:pt x="157" y="89"/>
                      <a:pt x="165" y="90"/>
                      <a:pt x="160" y="94"/>
                    </a:cubicBezTo>
                    <a:cubicBezTo>
                      <a:pt x="155" y="98"/>
                      <a:pt x="153" y="96"/>
                      <a:pt x="151" y="101"/>
                    </a:cubicBezTo>
                    <a:cubicBezTo>
                      <a:pt x="150" y="106"/>
                      <a:pt x="148" y="107"/>
                      <a:pt x="146" y="110"/>
                    </a:cubicBezTo>
                    <a:cubicBezTo>
                      <a:pt x="145" y="113"/>
                      <a:pt x="142" y="113"/>
                      <a:pt x="140" y="116"/>
                    </a:cubicBezTo>
                    <a:cubicBezTo>
                      <a:pt x="138" y="118"/>
                      <a:pt x="136" y="118"/>
                      <a:pt x="133" y="120"/>
                    </a:cubicBezTo>
                    <a:cubicBezTo>
                      <a:pt x="130" y="122"/>
                      <a:pt x="127" y="121"/>
                      <a:pt x="125" y="124"/>
                    </a:cubicBezTo>
                    <a:cubicBezTo>
                      <a:pt x="124" y="128"/>
                      <a:pt x="120" y="131"/>
                      <a:pt x="120" y="135"/>
                    </a:cubicBezTo>
                    <a:cubicBezTo>
                      <a:pt x="120" y="139"/>
                      <a:pt x="120" y="140"/>
                      <a:pt x="116" y="135"/>
                    </a:cubicBezTo>
                    <a:cubicBezTo>
                      <a:pt x="113" y="130"/>
                      <a:pt x="114" y="130"/>
                      <a:pt x="108" y="132"/>
                    </a:cubicBezTo>
                    <a:cubicBezTo>
                      <a:pt x="103" y="134"/>
                      <a:pt x="103" y="133"/>
                      <a:pt x="99" y="136"/>
                    </a:cubicBezTo>
                    <a:cubicBezTo>
                      <a:pt x="95" y="139"/>
                      <a:pt x="90" y="140"/>
                      <a:pt x="90" y="143"/>
                    </a:cubicBezTo>
                    <a:cubicBezTo>
                      <a:pt x="89" y="147"/>
                      <a:pt x="90" y="146"/>
                      <a:pt x="87" y="151"/>
                    </a:cubicBezTo>
                    <a:cubicBezTo>
                      <a:pt x="84" y="156"/>
                      <a:pt x="83" y="156"/>
                      <a:pt x="80" y="159"/>
                    </a:cubicBezTo>
                    <a:cubicBezTo>
                      <a:pt x="77" y="161"/>
                      <a:pt x="75" y="164"/>
                      <a:pt x="72" y="164"/>
                    </a:cubicBezTo>
                    <a:cubicBezTo>
                      <a:pt x="68" y="165"/>
                      <a:pt x="66" y="163"/>
                      <a:pt x="65" y="166"/>
                    </a:cubicBezTo>
                    <a:cubicBezTo>
                      <a:pt x="63" y="168"/>
                      <a:pt x="60" y="171"/>
                      <a:pt x="57" y="173"/>
                    </a:cubicBezTo>
                    <a:cubicBezTo>
                      <a:pt x="54" y="176"/>
                      <a:pt x="53" y="177"/>
                      <a:pt x="51" y="179"/>
                    </a:cubicBezTo>
                    <a:cubicBezTo>
                      <a:pt x="48" y="181"/>
                      <a:pt x="46" y="183"/>
                      <a:pt x="44" y="184"/>
                    </a:cubicBezTo>
                    <a:cubicBezTo>
                      <a:pt x="42" y="185"/>
                      <a:pt x="42" y="186"/>
                      <a:pt x="36" y="188"/>
                    </a:cubicBezTo>
                    <a:cubicBezTo>
                      <a:pt x="30" y="191"/>
                      <a:pt x="30" y="192"/>
                      <a:pt x="28" y="195"/>
                    </a:cubicBezTo>
                    <a:cubicBezTo>
                      <a:pt x="26" y="198"/>
                      <a:pt x="26" y="198"/>
                      <a:pt x="22" y="200"/>
                    </a:cubicBezTo>
                    <a:cubicBezTo>
                      <a:pt x="18" y="202"/>
                      <a:pt x="19" y="203"/>
                      <a:pt x="14" y="204"/>
                    </a:cubicBezTo>
                    <a:cubicBezTo>
                      <a:pt x="10" y="204"/>
                      <a:pt x="9" y="207"/>
                      <a:pt x="9" y="202"/>
                    </a:cubicBezTo>
                    <a:cubicBezTo>
                      <a:pt x="9" y="197"/>
                      <a:pt x="10" y="196"/>
                      <a:pt x="7" y="196"/>
                    </a:cubicBezTo>
                    <a:cubicBezTo>
                      <a:pt x="4" y="196"/>
                      <a:pt x="0" y="197"/>
                      <a:pt x="1" y="192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7" name="Freeform 687">
                <a:extLst>
                  <a:ext uri="{FF2B5EF4-FFF2-40B4-BE49-F238E27FC236}">
                    <a16:creationId xmlns:a16="http://schemas.microsoft.com/office/drawing/2014/main" id="{6268FCA7-55DD-44C7-BCC3-E89AE580BE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30" y="2780"/>
                <a:ext cx="12" cy="8"/>
              </a:xfrm>
              <a:custGeom>
                <a:avLst/>
                <a:gdLst>
                  <a:gd name="T0" fmla="*/ 6 w 20"/>
                  <a:gd name="T1" fmla="*/ 3 h 14"/>
                  <a:gd name="T2" fmla="*/ 6 w 20"/>
                  <a:gd name="T3" fmla="*/ 8 h 14"/>
                  <a:gd name="T4" fmla="*/ 4 w 20"/>
                  <a:gd name="T5" fmla="*/ 13 h 14"/>
                  <a:gd name="T6" fmla="*/ 11 w 20"/>
                  <a:gd name="T7" fmla="*/ 10 h 14"/>
                  <a:gd name="T8" fmla="*/ 14 w 20"/>
                  <a:gd name="T9" fmla="*/ 6 h 14"/>
                  <a:gd name="T10" fmla="*/ 18 w 20"/>
                  <a:gd name="T11" fmla="*/ 1 h 14"/>
                  <a:gd name="T12" fmla="*/ 13 w 20"/>
                  <a:gd name="T13" fmla="*/ 1 h 14"/>
                  <a:gd name="T14" fmla="*/ 6 w 20"/>
                  <a:gd name="T15" fmla="*/ 1 h 14"/>
                  <a:gd name="T16" fmla="*/ 6 w 20"/>
                  <a:gd name="T17" fmla="*/ 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0" h="14">
                    <a:moveTo>
                      <a:pt x="6" y="3"/>
                    </a:moveTo>
                    <a:cubicBezTo>
                      <a:pt x="7" y="7"/>
                      <a:pt x="7" y="7"/>
                      <a:pt x="6" y="8"/>
                    </a:cubicBezTo>
                    <a:cubicBezTo>
                      <a:pt x="5" y="9"/>
                      <a:pt x="0" y="13"/>
                      <a:pt x="4" y="13"/>
                    </a:cubicBezTo>
                    <a:cubicBezTo>
                      <a:pt x="8" y="14"/>
                      <a:pt x="8" y="12"/>
                      <a:pt x="11" y="10"/>
                    </a:cubicBezTo>
                    <a:cubicBezTo>
                      <a:pt x="14" y="9"/>
                      <a:pt x="12" y="8"/>
                      <a:pt x="14" y="6"/>
                    </a:cubicBezTo>
                    <a:cubicBezTo>
                      <a:pt x="17" y="4"/>
                      <a:pt x="20" y="3"/>
                      <a:pt x="18" y="1"/>
                    </a:cubicBezTo>
                    <a:cubicBezTo>
                      <a:pt x="16" y="0"/>
                      <a:pt x="15" y="0"/>
                      <a:pt x="13" y="1"/>
                    </a:cubicBezTo>
                    <a:cubicBezTo>
                      <a:pt x="10" y="2"/>
                      <a:pt x="6" y="1"/>
                      <a:pt x="6" y="1"/>
                    </a:cubicBezTo>
                    <a:cubicBezTo>
                      <a:pt x="5" y="1"/>
                      <a:pt x="5" y="2"/>
                      <a:pt x="6" y="3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8" name="Freeform 688">
                <a:extLst>
                  <a:ext uri="{FF2B5EF4-FFF2-40B4-BE49-F238E27FC236}">
                    <a16:creationId xmlns:a16="http://schemas.microsoft.com/office/drawing/2014/main" id="{F9893721-61B9-475C-B8E5-3F76377E3F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77" y="2829"/>
                <a:ext cx="13" cy="11"/>
              </a:xfrm>
              <a:custGeom>
                <a:avLst/>
                <a:gdLst>
                  <a:gd name="T0" fmla="*/ 14 w 22"/>
                  <a:gd name="T1" fmla="*/ 2 h 18"/>
                  <a:gd name="T2" fmla="*/ 13 w 22"/>
                  <a:gd name="T3" fmla="*/ 5 h 18"/>
                  <a:gd name="T4" fmla="*/ 10 w 22"/>
                  <a:gd name="T5" fmla="*/ 8 h 18"/>
                  <a:gd name="T6" fmla="*/ 8 w 22"/>
                  <a:gd name="T7" fmla="*/ 10 h 18"/>
                  <a:gd name="T8" fmla="*/ 4 w 22"/>
                  <a:gd name="T9" fmla="*/ 12 h 18"/>
                  <a:gd name="T10" fmla="*/ 0 w 22"/>
                  <a:gd name="T11" fmla="*/ 15 h 18"/>
                  <a:gd name="T12" fmla="*/ 5 w 22"/>
                  <a:gd name="T13" fmla="*/ 17 h 18"/>
                  <a:gd name="T14" fmla="*/ 11 w 22"/>
                  <a:gd name="T15" fmla="*/ 14 h 18"/>
                  <a:gd name="T16" fmla="*/ 18 w 22"/>
                  <a:gd name="T17" fmla="*/ 12 h 18"/>
                  <a:gd name="T18" fmla="*/ 20 w 22"/>
                  <a:gd name="T19" fmla="*/ 10 h 18"/>
                  <a:gd name="T20" fmla="*/ 17 w 22"/>
                  <a:gd name="T21" fmla="*/ 7 h 18"/>
                  <a:gd name="T22" fmla="*/ 21 w 22"/>
                  <a:gd name="T23" fmla="*/ 4 h 18"/>
                  <a:gd name="T24" fmla="*/ 19 w 22"/>
                  <a:gd name="T25" fmla="*/ 0 h 18"/>
                  <a:gd name="T26" fmla="*/ 14 w 22"/>
                  <a:gd name="T27" fmla="*/ 2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2" h="18">
                    <a:moveTo>
                      <a:pt x="14" y="2"/>
                    </a:moveTo>
                    <a:cubicBezTo>
                      <a:pt x="14" y="4"/>
                      <a:pt x="15" y="4"/>
                      <a:pt x="13" y="5"/>
                    </a:cubicBezTo>
                    <a:cubicBezTo>
                      <a:pt x="12" y="6"/>
                      <a:pt x="10" y="7"/>
                      <a:pt x="10" y="8"/>
                    </a:cubicBezTo>
                    <a:cubicBezTo>
                      <a:pt x="9" y="8"/>
                      <a:pt x="9" y="9"/>
                      <a:pt x="8" y="10"/>
                    </a:cubicBezTo>
                    <a:cubicBezTo>
                      <a:pt x="7" y="11"/>
                      <a:pt x="5" y="10"/>
                      <a:pt x="4" y="12"/>
                    </a:cubicBezTo>
                    <a:cubicBezTo>
                      <a:pt x="3" y="13"/>
                      <a:pt x="0" y="14"/>
                      <a:pt x="0" y="15"/>
                    </a:cubicBezTo>
                    <a:cubicBezTo>
                      <a:pt x="0" y="16"/>
                      <a:pt x="2" y="18"/>
                      <a:pt x="5" y="17"/>
                    </a:cubicBezTo>
                    <a:cubicBezTo>
                      <a:pt x="7" y="16"/>
                      <a:pt x="8" y="14"/>
                      <a:pt x="11" y="14"/>
                    </a:cubicBezTo>
                    <a:cubicBezTo>
                      <a:pt x="14" y="14"/>
                      <a:pt x="17" y="13"/>
                      <a:pt x="18" y="12"/>
                    </a:cubicBezTo>
                    <a:cubicBezTo>
                      <a:pt x="19" y="11"/>
                      <a:pt x="22" y="11"/>
                      <a:pt x="20" y="10"/>
                    </a:cubicBezTo>
                    <a:cubicBezTo>
                      <a:pt x="19" y="8"/>
                      <a:pt x="14" y="8"/>
                      <a:pt x="17" y="7"/>
                    </a:cubicBezTo>
                    <a:cubicBezTo>
                      <a:pt x="20" y="6"/>
                      <a:pt x="21" y="6"/>
                      <a:pt x="21" y="4"/>
                    </a:cubicBezTo>
                    <a:cubicBezTo>
                      <a:pt x="21" y="1"/>
                      <a:pt x="21" y="1"/>
                      <a:pt x="19" y="0"/>
                    </a:cubicBezTo>
                    <a:cubicBezTo>
                      <a:pt x="17" y="0"/>
                      <a:pt x="14" y="0"/>
                      <a:pt x="14" y="2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9" name="Freeform 689">
                <a:extLst>
                  <a:ext uri="{FF2B5EF4-FFF2-40B4-BE49-F238E27FC236}">
                    <a16:creationId xmlns:a16="http://schemas.microsoft.com/office/drawing/2014/main" id="{A1B80AA1-9916-4531-A407-0F15366727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04" y="2891"/>
                <a:ext cx="11" cy="8"/>
              </a:xfrm>
              <a:custGeom>
                <a:avLst/>
                <a:gdLst>
                  <a:gd name="T0" fmla="*/ 5 w 19"/>
                  <a:gd name="T1" fmla="*/ 7 h 14"/>
                  <a:gd name="T2" fmla="*/ 3 w 19"/>
                  <a:gd name="T3" fmla="*/ 13 h 14"/>
                  <a:gd name="T4" fmla="*/ 9 w 19"/>
                  <a:gd name="T5" fmla="*/ 11 h 14"/>
                  <a:gd name="T6" fmla="*/ 14 w 19"/>
                  <a:gd name="T7" fmla="*/ 7 h 14"/>
                  <a:gd name="T8" fmla="*/ 18 w 19"/>
                  <a:gd name="T9" fmla="*/ 3 h 14"/>
                  <a:gd name="T10" fmla="*/ 14 w 19"/>
                  <a:gd name="T11" fmla="*/ 2 h 14"/>
                  <a:gd name="T12" fmla="*/ 8 w 19"/>
                  <a:gd name="T13" fmla="*/ 4 h 14"/>
                  <a:gd name="T14" fmla="*/ 5 w 19"/>
                  <a:gd name="T15" fmla="*/ 7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" h="14">
                    <a:moveTo>
                      <a:pt x="5" y="7"/>
                    </a:moveTo>
                    <a:cubicBezTo>
                      <a:pt x="5" y="10"/>
                      <a:pt x="0" y="11"/>
                      <a:pt x="3" y="13"/>
                    </a:cubicBezTo>
                    <a:cubicBezTo>
                      <a:pt x="7" y="14"/>
                      <a:pt x="7" y="13"/>
                      <a:pt x="9" y="11"/>
                    </a:cubicBezTo>
                    <a:cubicBezTo>
                      <a:pt x="11" y="9"/>
                      <a:pt x="12" y="9"/>
                      <a:pt x="14" y="7"/>
                    </a:cubicBezTo>
                    <a:cubicBezTo>
                      <a:pt x="16" y="5"/>
                      <a:pt x="19" y="5"/>
                      <a:pt x="18" y="3"/>
                    </a:cubicBezTo>
                    <a:cubicBezTo>
                      <a:pt x="16" y="1"/>
                      <a:pt x="16" y="0"/>
                      <a:pt x="14" y="2"/>
                    </a:cubicBezTo>
                    <a:cubicBezTo>
                      <a:pt x="12" y="4"/>
                      <a:pt x="9" y="1"/>
                      <a:pt x="8" y="4"/>
                    </a:cubicBezTo>
                    <a:cubicBezTo>
                      <a:pt x="6" y="6"/>
                      <a:pt x="4" y="6"/>
                      <a:pt x="5" y="7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0" name="Freeform 690">
                <a:extLst>
                  <a:ext uri="{FF2B5EF4-FFF2-40B4-BE49-F238E27FC236}">
                    <a16:creationId xmlns:a16="http://schemas.microsoft.com/office/drawing/2014/main" id="{D20D575C-74A8-4BA2-9433-620A414EBC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82" y="2315"/>
                <a:ext cx="28" cy="17"/>
              </a:xfrm>
              <a:custGeom>
                <a:avLst/>
                <a:gdLst>
                  <a:gd name="T0" fmla="*/ 2 w 46"/>
                  <a:gd name="T1" fmla="*/ 19 h 28"/>
                  <a:gd name="T2" fmla="*/ 13 w 46"/>
                  <a:gd name="T3" fmla="*/ 14 h 28"/>
                  <a:gd name="T4" fmla="*/ 24 w 46"/>
                  <a:gd name="T5" fmla="*/ 11 h 28"/>
                  <a:gd name="T6" fmla="*/ 35 w 46"/>
                  <a:gd name="T7" fmla="*/ 5 h 28"/>
                  <a:gd name="T8" fmla="*/ 44 w 46"/>
                  <a:gd name="T9" fmla="*/ 5 h 28"/>
                  <a:gd name="T10" fmla="*/ 38 w 46"/>
                  <a:gd name="T11" fmla="*/ 15 h 28"/>
                  <a:gd name="T12" fmla="*/ 30 w 46"/>
                  <a:gd name="T13" fmla="*/ 19 h 28"/>
                  <a:gd name="T14" fmla="*/ 23 w 46"/>
                  <a:gd name="T15" fmla="*/ 25 h 28"/>
                  <a:gd name="T16" fmla="*/ 19 w 46"/>
                  <a:gd name="T17" fmla="*/ 23 h 28"/>
                  <a:gd name="T18" fmla="*/ 13 w 46"/>
                  <a:gd name="T19" fmla="*/ 26 h 28"/>
                  <a:gd name="T20" fmla="*/ 7 w 46"/>
                  <a:gd name="T21" fmla="*/ 26 h 28"/>
                  <a:gd name="T22" fmla="*/ 2 w 46"/>
                  <a:gd name="T23" fmla="*/ 25 h 28"/>
                  <a:gd name="T24" fmla="*/ 2 w 46"/>
                  <a:gd name="T25" fmla="*/ 19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6" h="28">
                    <a:moveTo>
                      <a:pt x="2" y="19"/>
                    </a:moveTo>
                    <a:cubicBezTo>
                      <a:pt x="8" y="16"/>
                      <a:pt x="7" y="16"/>
                      <a:pt x="13" y="14"/>
                    </a:cubicBezTo>
                    <a:cubicBezTo>
                      <a:pt x="19" y="13"/>
                      <a:pt x="16" y="15"/>
                      <a:pt x="24" y="11"/>
                    </a:cubicBezTo>
                    <a:cubicBezTo>
                      <a:pt x="31" y="7"/>
                      <a:pt x="29" y="7"/>
                      <a:pt x="35" y="5"/>
                    </a:cubicBezTo>
                    <a:cubicBezTo>
                      <a:pt x="41" y="4"/>
                      <a:pt x="46" y="0"/>
                      <a:pt x="44" y="5"/>
                    </a:cubicBezTo>
                    <a:cubicBezTo>
                      <a:pt x="41" y="10"/>
                      <a:pt x="38" y="15"/>
                      <a:pt x="38" y="15"/>
                    </a:cubicBezTo>
                    <a:cubicBezTo>
                      <a:pt x="38" y="15"/>
                      <a:pt x="30" y="15"/>
                      <a:pt x="30" y="19"/>
                    </a:cubicBezTo>
                    <a:cubicBezTo>
                      <a:pt x="30" y="24"/>
                      <a:pt x="24" y="27"/>
                      <a:pt x="23" y="25"/>
                    </a:cubicBezTo>
                    <a:cubicBezTo>
                      <a:pt x="23" y="22"/>
                      <a:pt x="21" y="20"/>
                      <a:pt x="19" y="23"/>
                    </a:cubicBezTo>
                    <a:cubicBezTo>
                      <a:pt x="17" y="25"/>
                      <a:pt x="17" y="25"/>
                      <a:pt x="13" y="26"/>
                    </a:cubicBezTo>
                    <a:cubicBezTo>
                      <a:pt x="10" y="28"/>
                      <a:pt x="11" y="27"/>
                      <a:pt x="7" y="26"/>
                    </a:cubicBezTo>
                    <a:cubicBezTo>
                      <a:pt x="3" y="25"/>
                      <a:pt x="2" y="27"/>
                      <a:pt x="2" y="25"/>
                    </a:cubicBezTo>
                    <a:cubicBezTo>
                      <a:pt x="2" y="22"/>
                      <a:pt x="0" y="19"/>
                      <a:pt x="2" y="19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1" name="Freeform 691">
                <a:extLst>
                  <a:ext uri="{FF2B5EF4-FFF2-40B4-BE49-F238E27FC236}">
                    <a16:creationId xmlns:a16="http://schemas.microsoft.com/office/drawing/2014/main" id="{62A0CCEF-61A8-4644-BEE7-C76410C799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61" y="2337"/>
                <a:ext cx="21" cy="16"/>
              </a:xfrm>
              <a:custGeom>
                <a:avLst/>
                <a:gdLst>
                  <a:gd name="T0" fmla="*/ 16 w 36"/>
                  <a:gd name="T1" fmla="*/ 3 h 27"/>
                  <a:gd name="T2" fmla="*/ 10 w 36"/>
                  <a:gd name="T3" fmla="*/ 6 h 27"/>
                  <a:gd name="T4" fmla="*/ 5 w 36"/>
                  <a:gd name="T5" fmla="*/ 9 h 27"/>
                  <a:gd name="T6" fmla="*/ 3 w 36"/>
                  <a:gd name="T7" fmla="*/ 13 h 27"/>
                  <a:gd name="T8" fmla="*/ 1 w 36"/>
                  <a:gd name="T9" fmla="*/ 18 h 27"/>
                  <a:gd name="T10" fmla="*/ 3 w 36"/>
                  <a:gd name="T11" fmla="*/ 24 h 27"/>
                  <a:gd name="T12" fmla="*/ 9 w 36"/>
                  <a:gd name="T13" fmla="*/ 25 h 27"/>
                  <a:gd name="T14" fmla="*/ 18 w 36"/>
                  <a:gd name="T15" fmla="*/ 26 h 27"/>
                  <a:gd name="T16" fmla="*/ 26 w 36"/>
                  <a:gd name="T17" fmla="*/ 25 h 27"/>
                  <a:gd name="T18" fmla="*/ 31 w 36"/>
                  <a:gd name="T19" fmla="*/ 23 h 27"/>
                  <a:gd name="T20" fmla="*/ 35 w 36"/>
                  <a:gd name="T21" fmla="*/ 21 h 27"/>
                  <a:gd name="T22" fmla="*/ 34 w 36"/>
                  <a:gd name="T23" fmla="*/ 16 h 27"/>
                  <a:gd name="T24" fmla="*/ 33 w 36"/>
                  <a:gd name="T25" fmla="*/ 9 h 27"/>
                  <a:gd name="T26" fmla="*/ 33 w 36"/>
                  <a:gd name="T27" fmla="*/ 4 h 27"/>
                  <a:gd name="T28" fmla="*/ 29 w 36"/>
                  <a:gd name="T29" fmla="*/ 2 h 27"/>
                  <a:gd name="T30" fmla="*/ 22 w 36"/>
                  <a:gd name="T31" fmla="*/ 2 h 27"/>
                  <a:gd name="T32" fmla="*/ 18 w 36"/>
                  <a:gd name="T33" fmla="*/ 3 h 27"/>
                  <a:gd name="T34" fmla="*/ 16 w 36"/>
                  <a:gd name="T35" fmla="*/ 3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6" h="27">
                    <a:moveTo>
                      <a:pt x="16" y="3"/>
                    </a:moveTo>
                    <a:cubicBezTo>
                      <a:pt x="12" y="5"/>
                      <a:pt x="13" y="5"/>
                      <a:pt x="10" y="6"/>
                    </a:cubicBezTo>
                    <a:cubicBezTo>
                      <a:pt x="6" y="7"/>
                      <a:pt x="6" y="7"/>
                      <a:pt x="5" y="9"/>
                    </a:cubicBezTo>
                    <a:cubicBezTo>
                      <a:pt x="5" y="11"/>
                      <a:pt x="3" y="11"/>
                      <a:pt x="3" y="13"/>
                    </a:cubicBezTo>
                    <a:cubicBezTo>
                      <a:pt x="2" y="15"/>
                      <a:pt x="1" y="15"/>
                      <a:pt x="1" y="18"/>
                    </a:cubicBezTo>
                    <a:cubicBezTo>
                      <a:pt x="1" y="21"/>
                      <a:pt x="0" y="23"/>
                      <a:pt x="3" y="24"/>
                    </a:cubicBezTo>
                    <a:cubicBezTo>
                      <a:pt x="7" y="24"/>
                      <a:pt x="6" y="24"/>
                      <a:pt x="9" y="25"/>
                    </a:cubicBezTo>
                    <a:cubicBezTo>
                      <a:pt x="12" y="26"/>
                      <a:pt x="15" y="27"/>
                      <a:pt x="18" y="26"/>
                    </a:cubicBezTo>
                    <a:cubicBezTo>
                      <a:pt x="20" y="26"/>
                      <a:pt x="23" y="26"/>
                      <a:pt x="26" y="25"/>
                    </a:cubicBezTo>
                    <a:cubicBezTo>
                      <a:pt x="29" y="24"/>
                      <a:pt x="28" y="25"/>
                      <a:pt x="31" y="23"/>
                    </a:cubicBezTo>
                    <a:cubicBezTo>
                      <a:pt x="34" y="22"/>
                      <a:pt x="34" y="22"/>
                      <a:pt x="35" y="21"/>
                    </a:cubicBezTo>
                    <a:cubicBezTo>
                      <a:pt x="35" y="19"/>
                      <a:pt x="34" y="20"/>
                      <a:pt x="34" y="16"/>
                    </a:cubicBezTo>
                    <a:cubicBezTo>
                      <a:pt x="33" y="11"/>
                      <a:pt x="33" y="12"/>
                      <a:pt x="33" y="9"/>
                    </a:cubicBezTo>
                    <a:cubicBezTo>
                      <a:pt x="33" y="6"/>
                      <a:pt x="36" y="6"/>
                      <a:pt x="33" y="4"/>
                    </a:cubicBezTo>
                    <a:cubicBezTo>
                      <a:pt x="29" y="2"/>
                      <a:pt x="31" y="3"/>
                      <a:pt x="29" y="2"/>
                    </a:cubicBezTo>
                    <a:cubicBezTo>
                      <a:pt x="26" y="0"/>
                      <a:pt x="25" y="0"/>
                      <a:pt x="22" y="2"/>
                    </a:cubicBezTo>
                    <a:cubicBezTo>
                      <a:pt x="19" y="3"/>
                      <a:pt x="19" y="4"/>
                      <a:pt x="18" y="3"/>
                    </a:cubicBezTo>
                    <a:cubicBezTo>
                      <a:pt x="17" y="2"/>
                      <a:pt x="17" y="1"/>
                      <a:pt x="16" y="3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2" name="Freeform 692">
                <a:extLst>
                  <a:ext uri="{FF2B5EF4-FFF2-40B4-BE49-F238E27FC236}">
                    <a16:creationId xmlns:a16="http://schemas.microsoft.com/office/drawing/2014/main" id="{D709375A-69C7-4B4C-AF83-2CF0D0FADA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57" y="2382"/>
                <a:ext cx="37" cy="42"/>
              </a:xfrm>
              <a:custGeom>
                <a:avLst/>
                <a:gdLst>
                  <a:gd name="T0" fmla="*/ 0 w 62"/>
                  <a:gd name="T1" fmla="*/ 6 h 70"/>
                  <a:gd name="T2" fmla="*/ 3 w 62"/>
                  <a:gd name="T3" fmla="*/ 21 h 70"/>
                  <a:gd name="T4" fmla="*/ 13 w 62"/>
                  <a:gd name="T5" fmla="*/ 33 h 70"/>
                  <a:gd name="T6" fmla="*/ 20 w 62"/>
                  <a:gd name="T7" fmla="*/ 43 h 70"/>
                  <a:gd name="T8" fmla="*/ 31 w 62"/>
                  <a:gd name="T9" fmla="*/ 54 h 70"/>
                  <a:gd name="T10" fmla="*/ 40 w 62"/>
                  <a:gd name="T11" fmla="*/ 60 h 70"/>
                  <a:gd name="T12" fmla="*/ 48 w 62"/>
                  <a:gd name="T13" fmla="*/ 66 h 70"/>
                  <a:gd name="T14" fmla="*/ 57 w 62"/>
                  <a:gd name="T15" fmla="*/ 66 h 70"/>
                  <a:gd name="T16" fmla="*/ 57 w 62"/>
                  <a:gd name="T17" fmla="*/ 58 h 70"/>
                  <a:gd name="T18" fmla="*/ 51 w 62"/>
                  <a:gd name="T19" fmla="*/ 52 h 70"/>
                  <a:gd name="T20" fmla="*/ 42 w 62"/>
                  <a:gd name="T21" fmla="*/ 41 h 70"/>
                  <a:gd name="T22" fmla="*/ 32 w 62"/>
                  <a:gd name="T23" fmla="*/ 31 h 70"/>
                  <a:gd name="T24" fmla="*/ 24 w 62"/>
                  <a:gd name="T25" fmla="*/ 23 h 70"/>
                  <a:gd name="T26" fmla="*/ 20 w 62"/>
                  <a:gd name="T27" fmla="*/ 19 h 70"/>
                  <a:gd name="T28" fmla="*/ 12 w 62"/>
                  <a:gd name="T29" fmla="*/ 10 h 70"/>
                  <a:gd name="T30" fmla="*/ 0 w 62"/>
                  <a:gd name="T31" fmla="*/ 6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2" h="70">
                    <a:moveTo>
                      <a:pt x="0" y="6"/>
                    </a:moveTo>
                    <a:cubicBezTo>
                      <a:pt x="1" y="13"/>
                      <a:pt x="0" y="14"/>
                      <a:pt x="3" y="21"/>
                    </a:cubicBezTo>
                    <a:cubicBezTo>
                      <a:pt x="7" y="27"/>
                      <a:pt x="8" y="27"/>
                      <a:pt x="13" y="33"/>
                    </a:cubicBezTo>
                    <a:cubicBezTo>
                      <a:pt x="17" y="38"/>
                      <a:pt x="16" y="36"/>
                      <a:pt x="20" y="43"/>
                    </a:cubicBezTo>
                    <a:cubicBezTo>
                      <a:pt x="25" y="50"/>
                      <a:pt x="27" y="52"/>
                      <a:pt x="31" y="54"/>
                    </a:cubicBezTo>
                    <a:cubicBezTo>
                      <a:pt x="35" y="56"/>
                      <a:pt x="37" y="56"/>
                      <a:pt x="40" y="60"/>
                    </a:cubicBezTo>
                    <a:cubicBezTo>
                      <a:pt x="42" y="64"/>
                      <a:pt x="44" y="64"/>
                      <a:pt x="48" y="66"/>
                    </a:cubicBezTo>
                    <a:cubicBezTo>
                      <a:pt x="52" y="67"/>
                      <a:pt x="55" y="70"/>
                      <a:pt x="57" y="66"/>
                    </a:cubicBezTo>
                    <a:cubicBezTo>
                      <a:pt x="59" y="61"/>
                      <a:pt x="62" y="63"/>
                      <a:pt x="57" y="58"/>
                    </a:cubicBezTo>
                    <a:cubicBezTo>
                      <a:pt x="52" y="54"/>
                      <a:pt x="56" y="58"/>
                      <a:pt x="51" y="52"/>
                    </a:cubicBezTo>
                    <a:cubicBezTo>
                      <a:pt x="45" y="46"/>
                      <a:pt x="46" y="49"/>
                      <a:pt x="42" y="41"/>
                    </a:cubicBezTo>
                    <a:cubicBezTo>
                      <a:pt x="38" y="34"/>
                      <a:pt x="39" y="37"/>
                      <a:pt x="32" y="31"/>
                    </a:cubicBezTo>
                    <a:cubicBezTo>
                      <a:pt x="25" y="26"/>
                      <a:pt x="25" y="25"/>
                      <a:pt x="24" y="23"/>
                    </a:cubicBezTo>
                    <a:cubicBezTo>
                      <a:pt x="23" y="22"/>
                      <a:pt x="26" y="25"/>
                      <a:pt x="20" y="19"/>
                    </a:cubicBezTo>
                    <a:cubicBezTo>
                      <a:pt x="14" y="13"/>
                      <a:pt x="15" y="14"/>
                      <a:pt x="12" y="10"/>
                    </a:cubicBezTo>
                    <a:cubicBezTo>
                      <a:pt x="9" y="7"/>
                      <a:pt x="0" y="0"/>
                      <a:pt x="0" y="6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3" name="Freeform 693">
                <a:extLst>
                  <a:ext uri="{FF2B5EF4-FFF2-40B4-BE49-F238E27FC236}">
                    <a16:creationId xmlns:a16="http://schemas.microsoft.com/office/drawing/2014/main" id="{BF1BAECD-FD35-4287-92ED-3E60028524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97" y="2391"/>
                <a:ext cx="7" cy="12"/>
              </a:xfrm>
              <a:custGeom>
                <a:avLst/>
                <a:gdLst>
                  <a:gd name="T0" fmla="*/ 2 w 11"/>
                  <a:gd name="T1" fmla="*/ 3 h 19"/>
                  <a:gd name="T2" fmla="*/ 2 w 11"/>
                  <a:gd name="T3" fmla="*/ 12 h 19"/>
                  <a:gd name="T4" fmla="*/ 3 w 11"/>
                  <a:gd name="T5" fmla="*/ 18 h 19"/>
                  <a:gd name="T6" fmla="*/ 9 w 11"/>
                  <a:gd name="T7" fmla="*/ 18 h 19"/>
                  <a:gd name="T8" fmla="*/ 9 w 11"/>
                  <a:gd name="T9" fmla="*/ 11 h 19"/>
                  <a:gd name="T10" fmla="*/ 7 w 11"/>
                  <a:gd name="T11" fmla="*/ 5 h 19"/>
                  <a:gd name="T12" fmla="*/ 2 w 11"/>
                  <a:gd name="T13" fmla="*/ 3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" h="19">
                    <a:moveTo>
                      <a:pt x="2" y="3"/>
                    </a:moveTo>
                    <a:cubicBezTo>
                      <a:pt x="3" y="9"/>
                      <a:pt x="4" y="9"/>
                      <a:pt x="2" y="12"/>
                    </a:cubicBezTo>
                    <a:cubicBezTo>
                      <a:pt x="0" y="15"/>
                      <a:pt x="1" y="17"/>
                      <a:pt x="3" y="18"/>
                    </a:cubicBezTo>
                    <a:cubicBezTo>
                      <a:pt x="5" y="19"/>
                      <a:pt x="8" y="19"/>
                      <a:pt x="9" y="18"/>
                    </a:cubicBezTo>
                    <a:cubicBezTo>
                      <a:pt x="11" y="17"/>
                      <a:pt x="8" y="14"/>
                      <a:pt x="9" y="11"/>
                    </a:cubicBezTo>
                    <a:cubicBezTo>
                      <a:pt x="10" y="8"/>
                      <a:pt x="8" y="6"/>
                      <a:pt x="7" y="5"/>
                    </a:cubicBezTo>
                    <a:cubicBezTo>
                      <a:pt x="6" y="3"/>
                      <a:pt x="2" y="0"/>
                      <a:pt x="2" y="3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4" name="Freeform 694">
                <a:extLst>
                  <a:ext uri="{FF2B5EF4-FFF2-40B4-BE49-F238E27FC236}">
                    <a16:creationId xmlns:a16="http://schemas.microsoft.com/office/drawing/2014/main" id="{81619FB7-E074-4130-91CE-C3A83191B4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07" y="2403"/>
                <a:ext cx="7" cy="7"/>
              </a:xfrm>
              <a:custGeom>
                <a:avLst/>
                <a:gdLst>
                  <a:gd name="T0" fmla="*/ 0 w 11"/>
                  <a:gd name="T1" fmla="*/ 6 h 12"/>
                  <a:gd name="T2" fmla="*/ 2 w 11"/>
                  <a:gd name="T3" fmla="*/ 10 h 12"/>
                  <a:gd name="T4" fmla="*/ 4 w 11"/>
                  <a:gd name="T5" fmla="*/ 12 h 12"/>
                  <a:gd name="T6" fmla="*/ 8 w 11"/>
                  <a:gd name="T7" fmla="*/ 9 h 12"/>
                  <a:gd name="T8" fmla="*/ 7 w 11"/>
                  <a:gd name="T9" fmla="*/ 3 h 12"/>
                  <a:gd name="T10" fmla="*/ 3 w 11"/>
                  <a:gd name="T11" fmla="*/ 2 h 12"/>
                  <a:gd name="T12" fmla="*/ 0 w 11"/>
                  <a:gd name="T13" fmla="*/ 6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" h="12">
                    <a:moveTo>
                      <a:pt x="0" y="6"/>
                    </a:moveTo>
                    <a:cubicBezTo>
                      <a:pt x="1" y="8"/>
                      <a:pt x="0" y="7"/>
                      <a:pt x="2" y="10"/>
                    </a:cubicBezTo>
                    <a:cubicBezTo>
                      <a:pt x="4" y="12"/>
                      <a:pt x="0" y="11"/>
                      <a:pt x="4" y="12"/>
                    </a:cubicBezTo>
                    <a:cubicBezTo>
                      <a:pt x="7" y="12"/>
                      <a:pt x="8" y="11"/>
                      <a:pt x="8" y="9"/>
                    </a:cubicBezTo>
                    <a:cubicBezTo>
                      <a:pt x="8" y="7"/>
                      <a:pt x="11" y="5"/>
                      <a:pt x="7" y="3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3" y="2"/>
                      <a:pt x="0" y="0"/>
                      <a:pt x="0" y="6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5" name="Freeform 695">
                <a:extLst>
                  <a:ext uri="{FF2B5EF4-FFF2-40B4-BE49-F238E27FC236}">
                    <a16:creationId xmlns:a16="http://schemas.microsoft.com/office/drawing/2014/main" id="{14A8CF0B-2DB9-4C2A-86D4-065D9D35B7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32" y="2359"/>
                <a:ext cx="9" cy="8"/>
              </a:xfrm>
              <a:custGeom>
                <a:avLst/>
                <a:gdLst>
                  <a:gd name="T0" fmla="*/ 5 w 14"/>
                  <a:gd name="T1" fmla="*/ 3 h 13"/>
                  <a:gd name="T2" fmla="*/ 3 w 14"/>
                  <a:gd name="T3" fmla="*/ 8 h 13"/>
                  <a:gd name="T4" fmla="*/ 9 w 14"/>
                  <a:gd name="T5" fmla="*/ 11 h 13"/>
                  <a:gd name="T6" fmla="*/ 13 w 14"/>
                  <a:gd name="T7" fmla="*/ 9 h 13"/>
                  <a:gd name="T8" fmla="*/ 11 w 14"/>
                  <a:gd name="T9" fmla="*/ 2 h 13"/>
                  <a:gd name="T10" fmla="*/ 7 w 14"/>
                  <a:gd name="T11" fmla="*/ 0 h 13"/>
                  <a:gd name="T12" fmla="*/ 5 w 14"/>
                  <a:gd name="T13" fmla="*/ 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" h="13">
                    <a:moveTo>
                      <a:pt x="5" y="3"/>
                    </a:moveTo>
                    <a:cubicBezTo>
                      <a:pt x="3" y="6"/>
                      <a:pt x="0" y="6"/>
                      <a:pt x="3" y="8"/>
                    </a:cubicBezTo>
                    <a:cubicBezTo>
                      <a:pt x="6" y="10"/>
                      <a:pt x="5" y="11"/>
                      <a:pt x="9" y="11"/>
                    </a:cubicBezTo>
                    <a:cubicBezTo>
                      <a:pt x="13" y="12"/>
                      <a:pt x="14" y="13"/>
                      <a:pt x="13" y="9"/>
                    </a:cubicBezTo>
                    <a:cubicBezTo>
                      <a:pt x="12" y="5"/>
                      <a:pt x="12" y="3"/>
                      <a:pt x="11" y="2"/>
                    </a:cubicBezTo>
                    <a:cubicBezTo>
                      <a:pt x="11" y="1"/>
                      <a:pt x="9" y="0"/>
                      <a:pt x="7" y="0"/>
                    </a:cubicBezTo>
                    <a:cubicBezTo>
                      <a:pt x="6" y="0"/>
                      <a:pt x="4" y="1"/>
                      <a:pt x="5" y="3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6" name="Freeform 696">
                <a:extLst>
                  <a:ext uri="{FF2B5EF4-FFF2-40B4-BE49-F238E27FC236}">
                    <a16:creationId xmlns:a16="http://schemas.microsoft.com/office/drawing/2014/main" id="{B7F6B413-1502-459A-B5E2-D998D6D144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35" y="2371"/>
                <a:ext cx="4" cy="7"/>
              </a:xfrm>
              <a:custGeom>
                <a:avLst/>
                <a:gdLst>
                  <a:gd name="T0" fmla="*/ 5 w 6"/>
                  <a:gd name="T1" fmla="*/ 2 h 12"/>
                  <a:gd name="T2" fmla="*/ 6 w 6"/>
                  <a:gd name="T3" fmla="*/ 8 h 12"/>
                  <a:gd name="T4" fmla="*/ 3 w 6"/>
                  <a:gd name="T5" fmla="*/ 10 h 12"/>
                  <a:gd name="T6" fmla="*/ 1 w 6"/>
                  <a:gd name="T7" fmla="*/ 5 h 12"/>
                  <a:gd name="T8" fmla="*/ 1 w 6"/>
                  <a:gd name="T9" fmla="*/ 0 h 12"/>
                  <a:gd name="T10" fmla="*/ 5 w 6"/>
                  <a:gd name="T11" fmla="*/ 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" h="12">
                    <a:moveTo>
                      <a:pt x="5" y="2"/>
                    </a:moveTo>
                    <a:cubicBezTo>
                      <a:pt x="6" y="4"/>
                      <a:pt x="6" y="5"/>
                      <a:pt x="6" y="8"/>
                    </a:cubicBezTo>
                    <a:cubicBezTo>
                      <a:pt x="6" y="10"/>
                      <a:pt x="5" y="12"/>
                      <a:pt x="3" y="10"/>
                    </a:cubicBezTo>
                    <a:cubicBezTo>
                      <a:pt x="1" y="7"/>
                      <a:pt x="1" y="7"/>
                      <a:pt x="1" y="5"/>
                    </a:cubicBezTo>
                    <a:cubicBezTo>
                      <a:pt x="0" y="3"/>
                      <a:pt x="0" y="1"/>
                      <a:pt x="1" y="0"/>
                    </a:cubicBezTo>
                    <a:cubicBezTo>
                      <a:pt x="2" y="0"/>
                      <a:pt x="5" y="0"/>
                      <a:pt x="5" y="2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7" name="Freeform 697">
                <a:extLst>
                  <a:ext uri="{FF2B5EF4-FFF2-40B4-BE49-F238E27FC236}">
                    <a16:creationId xmlns:a16="http://schemas.microsoft.com/office/drawing/2014/main" id="{9B76D48F-4110-41B6-B40D-0F87836D56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09" y="2289"/>
                <a:ext cx="20" cy="39"/>
              </a:xfrm>
              <a:custGeom>
                <a:avLst/>
                <a:gdLst>
                  <a:gd name="T0" fmla="*/ 6 w 32"/>
                  <a:gd name="T1" fmla="*/ 20 h 66"/>
                  <a:gd name="T2" fmla="*/ 10 w 32"/>
                  <a:gd name="T3" fmla="*/ 5 h 66"/>
                  <a:gd name="T4" fmla="*/ 15 w 32"/>
                  <a:gd name="T5" fmla="*/ 20 h 66"/>
                  <a:gd name="T6" fmla="*/ 20 w 32"/>
                  <a:gd name="T7" fmla="*/ 25 h 66"/>
                  <a:gd name="T8" fmla="*/ 16 w 32"/>
                  <a:gd name="T9" fmla="*/ 33 h 66"/>
                  <a:gd name="T10" fmla="*/ 20 w 32"/>
                  <a:gd name="T11" fmla="*/ 42 h 66"/>
                  <a:gd name="T12" fmla="*/ 31 w 32"/>
                  <a:gd name="T13" fmla="*/ 52 h 66"/>
                  <a:gd name="T14" fmla="*/ 23 w 32"/>
                  <a:gd name="T15" fmla="*/ 60 h 66"/>
                  <a:gd name="T16" fmla="*/ 18 w 32"/>
                  <a:gd name="T17" fmla="*/ 51 h 66"/>
                  <a:gd name="T18" fmla="*/ 5 w 32"/>
                  <a:gd name="T19" fmla="*/ 36 h 66"/>
                  <a:gd name="T20" fmla="*/ 5 w 32"/>
                  <a:gd name="T21" fmla="*/ 25 h 66"/>
                  <a:gd name="T22" fmla="*/ 6 w 32"/>
                  <a:gd name="T23" fmla="*/ 2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2" h="66">
                    <a:moveTo>
                      <a:pt x="6" y="20"/>
                    </a:moveTo>
                    <a:cubicBezTo>
                      <a:pt x="5" y="9"/>
                      <a:pt x="5" y="0"/>
                      <a:pt x="10" y="5"/>
                    </a:cubicBezTo>
                    <a:cubicBezTo>
                      <a:pt x="14" y="10"/>
                      <a:pt x="12" y="20"/>
                      <a:pt x="15" y="20"/>
                    </a:cubicBezTo>
                    <a:cubicBezTo>
                      <a:pt x="18" y="19"/>
                      <a:pt x="20" y="22"/>
                      <a:pt x="20" y="25"/>
                    </a:cubicBezTo>
                    <a:cubicBezTo>
                      <a:pt x="20" y="28"/>
                      <a:pt x="15" y="29"/>
                      <a:pt x="16" y="33"/>
                    </a:cubicBezTo>
                    <a:cubicBezTo>
                      <a:pt x="16" y="37"/>
                      <a:pt x="15" y="38"/>
                      <a:pt x="20" y="42"/>
                    </a:cubicBezTo>
                    <a:cubicBezTo>
                      <a:pt x="26" y="47"/>
                      <a:pt x="30" y="46"/>
                      <a:pt x="31" y="52"/>
                    </a:cubicBezTo>
                    <a:cubicBezTo>
                      <a:pt x="32" y="59"/>
                      <a:pt x="29" y="66"/>
                      <a:pt x="23" y="60"/>
                    </a:cubicBezTo>
                    <a:cubicBezTo>
                      <a:pt x="17" y="53"/>
                      <a:pt x="22" y="57"/>
                      <a:pt x="18" y="51"/>
                    </a:cubicBezTo>
                    <a:cubicBezTo>
                      <a:pt x="14" y="45"/>
                      <a:pt x="11" y="42"/>
                      <a:pt x="5" y="36"/>
                    </a:cubicBezTo>
                    <a:cubicBezTo>
                      <a:pt x="0" y="29"/>
                      <a:pt x="5" y="31"/>
                      <a:pt x="5" y="25"/>
                    </a:cubicBezTo>
                    <a:cubicBezTo>
                      <a:pt x="6" y="20"/>
                      <a:pt x="0" y="18"/>
                      <a:pt x="6" y="20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8" name="Freeform 698">
                <a:extLst>
                  <a:ext uri="{FF2B5EF4-FFF2-40B4-BE49-F238E27FC236}">
                    <a16:creationId xmlns:a16="http://schemas.microsoft.com/office/drawing/2014/main" id="{CEBBE03C-550E-4C3D-99C0-7E56BC69B1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44" y="2217"/>
                <a:ext cx="20" cy="12"/>
              </a:xfrm>
              <a:custGeom>
                <a:avLst/>
                <a:gdLst>
                  <a:gd name="T0" fmla="*/ 28 w 34"/>
                  <a:gd name="T1" fmla="*/ 19 h 21"/>
                  <a:gd name="T2" fmla="*/ 26 w 34"/>
                  <a:gd name="T3" fmla="*/ 11 h 21"/>
                  <a:gd name="T4" fmla="*/ 12 w 34"/>
                  <a:gd name="T5" fmla="*/ 4 h 21"/>
                  <a:gd name="T6" fmla="*/ 2 w 34"/>
                  <a:gd name="T7" fmla="*/ 3 h 21"/>
                  <a:gd name="T8" fmla="*/ 8 w 34"/>
                  <a:gd name="T9" fmla="*/ 11 h 21"/>
                  <a:gd name="T10" fmla="*/ 13 w 34"/>
                  <a:gd name="T11" fmla="*/ 15 h 21"/>
                  <a:gd name="T12" fmla="*/ 22 w 34"/>
                  <a:gd name="T13" fmla="*/ 18 h 21"/>
                  <a:gd name="T14" fmla="*/ 28 w 34"/>
                  <a:gd name="T15" fmla="*/ 19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4" h="21">
                    <a:moveTo>
                      <a:pt x="28" y="19"/>
                    </a:moveTo>
                    <a:cubicBezTo>
                      <a:pt x="26" y="11"/>
                      <a:pt x="34" y="14"/>
                      <a:pt x="26" y="11"/>
                    </a:cubicBezTo>
                    <a:cubicBezTo>
                      <a:pt x="18" y="9"/>
                      <a:pt x="19" y="6"/>
                      <a:pt x="12" y="4"/>
                    </a:cubicBezTo>
                    <a:cubicBezTo>
                      <a:pt x="6" y="3"/>
                      <a:pt x="0" y="0"/>
                      <a:pt x="2" y="3"/>
                    </a:cubicBezTo>
                    <a:cubicBezTo>
                      <a:pt x="4" y="5"/>
                      <a:pt x="5" y="8"/>
                      <a:pt x="8" y="11"/>
                    </a:cubicBezTo>
                    <a:cubicBezTo>
                      <a:pt x="10" y="13"/>
                      <a:pt x="8" y="13"/>
                      <a:pt x="13" y="15"/>
                    </a:cubicBezTo>
                    <a:cubicBezTo>
                      <a:pt x="19" y="18"/>
                      <a:pt x="21" y="18"/>
                      <a:pt x="22" y="18"/>
                    </a:cubicBezTo>
                    <a:cubicBezTo>
                      <a:pt x="24" y="18"/>
                      <a:pt x="23" y="21"/>
                      <a:pt x="28" y="19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9" name="Freeform 699">
                <a:extLst>
                  <a:ext uri="{FF2B5EF4-FFF2-40B4-BE49-F238E27FC236}">
                    <a16:creationId xmlns:a16="http://schemas.microsoft.com/office/drawing/2014/main" id="{F38F7B76-42CA-4305-A915-84C91B5057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39" y="2183"/>
                <a:ext cx="13" cy="29"/>
              </a:xfrm>
              <a:custGeom>
                <a:avLst/>
                <a:gdLst>
                  <a:gd name="T0" fmla="*/ 2 w 23"/>
                  <a:gd name="T1" fmla="*/ 6 h 48"/>
                  <a:gd name="T2" fmla="*/ 2 w 23"/>
                  <a:gd name="T3" fmla="*/ 16 h 48"/>
                  <a:gd name="T4" fmla="*/ 2 w 23"/>
                  <a:gd name="T5" fmla="*/ 23 h 48"/>
                  <a:gd name="T6" fmla="*/ 4 w 23"/>
                  <a:gd name="T7" fmla="*/ 28 h 48"/>
                  <a:gd name="T8" fmla="*/ 13 w 23"/>
                  <a:gd name="T9" fmla="*/ 35 h 48"/>
                  <a:gd name="T10" fmla="*/ 19 w 23"/>
                  <a:gd name="T11" fmla="*/ 43 h 48"/>
                  <a:gd name="T12" fmla="*/ 22 w 23"/>
                  <a:gd name="T13" fmla="*/ 43 h 48"/>
                  <a:gd name="T14" fmla="*/ 20 w 23"/>
                  <a:gd name="T15" fmla="*/ 35 h 48"/>
                  <a:gd name="T16" fmla="*/ 17 w 23"/>
                  <a:gd name="T17" fmla="*/ 27 h 48"/>
                  <a:gd name="T18" fmla="*/ 12 w 23"/>
                  <a:gd name="T19" fmla="*/ 19 h 48"/>
                  <a:gd name="T20" fmla="*/ 10 w 23"/>
                  <a:gd name="T21" fmla="*/ 10 h 48"/>
                  <a:gd name="T22" fmla="*/ 4 w 23"/>
                  <a:gd name="T23" fmla="*/ 5 h 48"/>
                  <a:gd name="T24" fmla="*/ 2 w 23"/>
                  <a:gd name="T25" fmla="*/ 6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3" h="48">
                    <a:moveTo>
                      <a:pt x="2" y="6"/>
                    </a:moveTo>
                    <a:cubicBezTo>
                      <a:pt x="2" y="12"/>
                      <a:pt x="1" y="12"/>
                      <a:pt x="2" y="16"/>
                    </a:cubicBezTo>
                    <a:cubicBezTo>
                      <a:pt x="3" y="20"/>
                      <a:pt x="1" y="20"/>
                      <a:pt x="2" y="23"/>
                    </a:cubicBezTo>
                    <a:cubicBezTo>
                      <a:pt x="3" y="26"/>
                      <a:pt x="0" y="23"/>
                      <a:pt x="4" y="28"/>
                    </a:cubicBezTo>
                    <a:cubicBezTo>
                      <a:pt x="9" y="33"/>
                      <a:pt x="12" y="33"/>
                      <a:pt x="13" y="35"/>
                    </a:cubicBezTo>
                    <a:cubicBezTo>
                      <a:pt x="15" y="38"/>
                      <a:pt x="17" y="41"/>
                      <a:pt x="19" y="43"/>
                    </a:cubicBezTo>
                    <a:cubicBezTo>
                      <a:pt x="21" y="45"/>
                      <a:pt x="23" y="48"/>
                      <a:pt x="22" y="43"/>
                    </a:cubicBezTo>
                    <a:cubicBezTo>
                      <a:pt x="22" y="39"/>
                      <a:pt x="22" y="38"/>
                      <a:pt x="20" y="35"/>
                    </a:cubicBezTo>
                    <a:cubicBezTo>
                      <a:pt x="18" y="31"/>
                      <a:pt x="19" y="33"/>
                      <a:pt x="17" y="27"/>
                    </a:cubicBezTo>
                    <a:cubicBezTo>
                      <a:pt x="14" y="22"/>
                      <a:pt x="13" y="24"/>
                      <a:pt x="12" y="19"/>
                    </a:cubicBezTo>
                    <a:cubicBezTo>
                      <a:pt x="11" y="13"/>
                      <a:pt x="10" y="13"/>
                      <a:pt x="10" y="10"/>
                    </a:cubicBezTo>
                    <a:cubicBezTo>
                      <a:pt x="11" y="7"/>
                      <a:pt x="6" y="5"/>
                      <a:pt x="4" y="5"/>
                    </a:cubicBezTo>
                    <a:cubicBezTo>
                      <a:pt x="2" y="4"/>
                      <a:pt x="1" y="0"/>
                      <a:pt x="2" y="6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0" name="Freeform 700">
                <a:extLst>
                  <a:ext uri="{FF2B5EF4-FFF2-40B4-BE49-F238E27FC236}">
                    <a16:creationId xmlns:a16="http://schemas.microsoft.com/office/drawing/2014/main" id="{D5963A13-F80C-476B-8329-5D7198C4D9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19" y="2199"/>
                <a:ext cx="21" cy="14"/>
              </a:xfrm>
              <a:custGeom>
                <a:avLst/>
                <a:gdLst>
                  <a:gd name="T0" fmla="*/ 9 w 35"/>
                  <a:gd name="T1" fmla="*/ 4 h 23"/>
                  <a:gd name="T2" fmla="*/ 16 w 35"/>
                  <a:gd name="T3" fmla="*/ 8 h 23"/>
                  <a:gd name="T4" fmla="*/ 27 w 35"/>
                  <a:gd name="T5" fmla="*/ 11 h 23"/>
                  <a:gd name="T6" fmla="*/ 33 w 35"/>
                  <a:gd name="T7" fmla="*/ 14 h 23"/>
                  <a:gd name="T8" fmla="*/ 34 w 35"/>
                  <a:gd name="T9" fmla="*/ 20 h 23"/>
                  <a:gd name="T10" fmla="*/ 31 w 35"/>
                  <a:gd name="T11" fmla="*/ 22 h 23"/>
                  <a:gd name="T12" fmla="*/ 27 w 35"/>
                  <a:gd name="T13" fmla="*/ 22 h 23"/>
                  <a:gd name="T14" fmla="*/ 19 w 35"/>
                  <a:gd name="T15" fmla="*/ 21 h 23"/>
                  <a:gd name="T16" fmla="*/ 11 w 35"/>
                  <a:gd name="T17" fmla="*/ 21 h 23"/>
                  <a:gd name="T18" fmla="*/ 6 w 35"/>
                  <a:gd name="T19" fmla="*/ 19 h 23"/>
                  <a:gd name="T20" fmla="*/ 4 w 35"/>
                  <a:gd name="T21" fmla="*/ 12 h 23"/>
                  <a:gd name="T22" fmla="*/ 6 w 35"/>
                  <a:gd name="T23" fmla="*/ 4 h 23"/>
                  <a:gd name="T24" fmla="*/ 9 w 35"/>
                  <a:gd name="T25" fmla="*/ 4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5" h="23">
                    <a:moveTo>
                      <a:pt x="9" y="4"/>
                    </a:moveTo>
                    <a:cubicBezTo>
                      <a:pt x="13" y="7"/>
                      <a:pt x="9" y="7"/>
                      <a:pt x="16" y="8"/>
                    </a:cubicBezTo>
                    <a:cubicBezTo>
                      <a:pt x="23" y="10"/>
                      <a:pt x="25" y="10"/>
                      <a:pt x="27" y="11"/>
                    </a:cubicBezTo>
                    <a:cubicBezTo>
                      <a:pt x="29" y="11"/>
                      <a:pt x="33" y="12"/>
                      <a:pt x="33" y="14"/>
                    </a:cubicBezTo>
                    <a:cubicBezTo>
                      <a:pt x="33" y="17"/>
                      <a:pt x="35" y="18"/>
                      <a:pt x="34" y="20"/>
                    </a:cubicBezTo>
                    <a:cubicBezTo>
                      <a:pt x="33" y="21"/>
                      <a:pt x="34" y="22"/>
                      <a:pt x="31" y="22"/>
                    </a:cubicBezTo>
                    <a:cubicBezTo>
                      <a:pt x="29" y="22"/>
                      <a:pt x="30" y="23"/>
                      <a:pt x="27" y="22"/>
                    </a:cubicBezTo>
                    <a:cubicBezTo>
                      <a:pt x="23" y="21"/>
                      <a:pt x="21" y="21"/>
                      <a:pt x="19" y="21"/>
                    </a:cubicBezTo>
                    <a:cubicBezTo>
                      <a:pt x="17" y="21"/>
                      <a:pt x="13" y="21"/>
                      <a:pt x="11" y="21"/>
                    </a:cubicBezTo>
                    <a:cubicBezTo>
                      <a:pt x="10" y="21"/>
                      <a:pt x="6" y="23"/>
                      <a:pt x="6" y="19"/>
                    </a:cubicBezTo>
                    <a:cubicBezTo>
                      <a:pt x="6" y="14"/>
                      <a:pt x="9" y="16"/>
                      <a:pt x="4" y="12"/>
                    </a:cubicBezTo>
                    <a:cubicBezTo>
                      <a:pt x="0" y="8"/>
                      <a:pt x="6" y="4"/>
                      <a:pt x="6" y="4"/>
                    </a:cubicBezTo>
                    <a:cubicBezTo>
                      <a:pt x="6" y="4"/>
                      <a:pt x="7" y="0"/>
                      <a:pt x="9" y="4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1" name="Freeform 701">
                <a:extLst>
                  <a:ext uri="{FF2B5EF4-FFF2-40B4-BE49-F238E27FC236}">
                    <a16:creationId xmlns:a16="http://schemas.microsoft.com/office/drawing/2014/main" id="{D9D70ED8-452D-413D-BE16-0F5331038E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07" y="2173"/>
                <a:ext cx="21" cy="17"/>
              </a:xfrm>
              <a:custGeom>
                <a:avLst/>
                <a:gdLst>
                  <a:gd name="T0" fmla="*/ 5 w 36"/>
                  <a:gd name="T1" fmla="*/ 1 h 28"/>
                  <a:gd name="T2" fmla="*/ 14 w 36"/>
                  <a:gd name="T3" fmla="*/ 6 h 28"/>
                  <a:gd name="T4" fmla="*/ 23 w 36"/>
                  <a:gd name="T5" fmla="*/ 11 h 28"/>
                  <a:gd name="T6" fmla="*/ 30 w 36"/>
                  <a:gd name="T7" fmla="*/ 15 h 28"/>
                  <a:gd name="T8" fmla="*/ 35 w 36"/>
                  <a:gd name="T9" fmla="*/ 21 h 28"/>
                  <a:gd name="T10" fmla="*/ 35 w 36"/>
                  <a:gd name="T11" fmla="*/ 27 h 28"/>
                  <a:gd name="T12" fmla="*/ 29 w 36"/>
                  <a:gd name="T13" fmla="*/ 26 h 28"/>
                  <a:gd name="T14" fmla="*/ 24 w 36"/>
                  <a:gd name="T15" fmla="*/ 24 h 28"/>
                  <a:gd name="T16" fmla="*/ 18 w 36"/>
                  <a:gd name="T17" fmla="*/ 20 h 28"/>
                  <a:gd name="T18" fmla="*/ 15 w 36"/>
                  <a:gd name="T19" fmla="*/ 16 h 28"/>
                  <a:gd name="T20" fmla="*/ 10 w 36"/>
                  <a:gd name="T21" fmla="*/ 10 h 28"/>
                  <a:gd name="T22" fmla="*/ 5 w 36"/>
                  <a:gd name="T23" fmla="*/ 7 h 28"/>
                  <a:gd name="T24" fmla="*/ 5 w 36"/>
                  <a:gd name="T25" fmla="*/ 1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6" h="28">
                    <a:moveTo>
                      <a:pt x="5" y="1"/>
                    </a:moveTo>
                    <a:cubicBezTo>
                      <a:pt x="11" y="3"/>
                      <a:pt x="12" y="4"/>
                      <a:pt x="14" y="6"/>
                    </a:cubicBezTo>
                    <a:cubicBezTo>
                      <a:pt x="17" y="8"/>
                      <a:pt x="19" y="9"/>
                      <a:pt x="23" y="11"/>
                    </a:cubicBezTo>
                    <a:cubicBezTo>
                      <a:pt x="26" y="14"/>
                      <a:pt x="28" y="14"/>
                      <a:pt x="30" y="15"/>
                    </a:cubicBezTo>
                    <a:cubicBezTo>
                      <a:pt x="31" y="16"/>
                      <a:pt x="34" y="18"/>
                      <a:pt x="35" y="21"/>
                    </a:cubicBezTo>
                    <a:cubicBezTo>
                      <a:pt x="35" y="24"/>
                      <a:pt x="36" y="27"/>
                      <a:pt x="35" y="27"/>
                    </a:cubicBezTo>
                    <a:cubicBezTo>
                      <a:pt x="33" y="28"/>
                      <a:pt x="31" y="27"/>
                      <a:pt x="29" y="26"/>
                    </a:cubicBezTo>
                    <a:cubicBezTo>
                      <a:pt x="27" y="24"/>
                      <a:pt x="25" y="25"/>
                      <a:pt x="24" y="24"/>
                    </a:cubicBezTo>
                    <a:cubicBezTo>
                      <a:pt x="23" y="24"/>
                      <a:pt x="20" y="21"/>
                      <a:pt x="18" y="20"/>
                    </a:cubicBezTo>
                    <a:cubicBezTo>
                      <a:pt x="17" y="18"/>
                      <a:pt x="18" y="19"/>
                      <a:pt x="15" y="16"/>
                    </a:cubicBezTo>
                    <a:cubicBezTo>
                      <a:pt x="12" y="13"/>
                      <a:pt x="13" y="12"/>
                      <a:pt x="10" y="10"/>
                    </a:cubicBezTo>
                    <a:cubicBezTo>
                      <a:pt x="7" y="8"/>
                      <a:pt x="7" y="8"/>
                      <a:pt x="5" y="7"/>
                    </a:cubicBezTo>
                    <a:cubicBezTo>
                      <a:pt x="2" y="5"/>
                      <a:pt x="0" y="0"/>
                      <a:pt x="5" y="1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2" name="Freeform 702">
                <a:extLst>
                  <a:ext uri="{FF2B5EF4-FFF2-40B4-BE49-F238E27FC236}">
                    <a16:creationId xmlns:a16="http://schemas.microsoft.com/office/drawing/2014/main" id="{C2B5A6B2-D4F3-414F-B5CB-6DC7F0AF31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85" y="2176"/>
                <a:ext cx="18" cy="19"/>
              </a:xfrm>
              <a:custGeom>
                <a:avLst/>
                <a:gdLst>
                  <a:gd name="T0" fmla="*/ 10 w 30"/>
                  <a:gd name="T1" fmla="*/ 9 h 32"/>
                  <a:gd name="T2" fmla="*/ 16 w 30"/>
                  <a:gd name="T3" fmla="*/ 8 h 32"/>
                  <a:gd name="T4" fmla="*/ 19 w 30"/>
                  <a:gd name="T5" fmla="*/ 15 h 32"/>
                  <a:gd name="T6" fmla="*/ 23 w 30"/>
                  <a:gd name="T7" fmla="*/ 19 h 32"/>
                  <a:gd name="T8" fmla="*/ 28 w 30"/>
                  <a:gd name="T9" fmla="*/ 26 h 32"/>
                  <a:gd name="T10" fmla="*/ 27 w 30"/>
                  <a:gd name="T11" fmla="*/ 31 h 32"/>
                  <a:gd name="T12" fmla="*/ 22 w 30"/>
                  <a:gd name="T13" fmla="*/ 24 h 32"/>
                  <a:gd name="T14" fmla="*/ 16 w 30"/>
                  <a:gd name="T15" fmla="*/ 22 h 32"/>
                  <a:gd name="T16" fmla="*/ 14 w 30"/>
                  <a:gd name="T17" fmla="*/ 18 h 32"/>
                  <a:gd name="T18" fmla="*/ 8 w 30"/>
                  <a:gd name="T19" fmla="*/ 18 h 32"/>
                  <a:gd name="T20" fmla="*/ 4 w 30"/>
                  <a:gd name="T21" fmla="*/ 13 h 32"/>
                  <a:gd name="T22" fmla="*/ 1 w 30"/>
                  <a:gd name="T23" fmla="*/ 7 h 32"/>
                  <a:gd name="T24" fmla="*/ 7 w 30"/>
                  <a:gd name="T25" fmla="*/ 3 h 32"/>
                  <a:gd name="T26" fmla="*/ 10 w 30"/>
                  <a:gd name="T27" fmla="*/ 9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0" h="32">
                    <a:moveTo>
                      <a:pt x="10" y="9"/>
                    </a:moveTo>
                    <a:cubicBezTo>
                      <a:pt x="11" y="8"/>
                      <a:pt x="16" y="6"/>
                      <a:pt x="16" y="8"/>
                    </a:cubicBezTo>
                    <a:cubicBezTo>
                      <a:pt x="16" y="10"/>
                      <a:pt x="17" y="13"/>
                      <a:pt x="19" y="15"/>
                    </a:cubicBezTo>
                    <a:cubicBezTo>
                      <a:pt x="22" y="16"/>
                      <a:pt x="22" y="15"/>
                      <a:pt x="23" y="19"/>
                    </a:cubicBezTo>
                    <a:cubicBezTo>
                      <a:pt x="24" y="22"/>
                      <a:pt x="27" y="22"/>
                      <a:pt x="28" y="26"/>
                    </a:cubicBezTo>
                    <a:cubicBezTo>
                      <a:pt x="29" y="30"/>
                      <a:pt x="30" y="32"/>
                      <a:pt x="27" y="31"/>
                    </a:cubicBezTo>
                    <a:cubicBezTo>
                      <a:pt x="24" y="30"/>
                      <a:pt x="25" y="26"/>
                      <a:pt x="22" y="24"/>
                    </a:cubicBezTo>
                    <a:cubicBezTo>
                      <a:pt x="18" y="23"/>
                      <a:pt x="18" y="26"/>
                      <a:pt x="16" y="22"/>
                    </a:cubicBezTo>
                    <a:cubicBezTo>
                      <a:pt x="14" y="18"/>
                      <a:pt x="17" y="19"/>
                      <a:pt x="14" y="18"/>
                    </a:cubicBezTo>
                    <a:cubicBezTo>
                      <a:pt x="11" y="18"/>
                      <a:pt x="13" y="19"/>
                      <a:pt x="8" y="18"/>
                    </a:cubicBezTo>
                    <a:cubicBezTo>
                      <a:pt x="4" y="16"/>
                      <a:pt x="8" y="15"/>
                      <a:pt x="4" y="13"/>
                    </a:cubicBezTo>
                    <a:cubicBezTo>
                      <a:pt x="1" y="11"/>
                      <a:pt x="0" y="9"/>
                      <a:pt x="1" y="7"/>
                    </a:cubicBezTo>
                    <a:cubicBezTo>
                      <a:pt x="2" y="5"/>
                      <a:pt x="7" y="0"/>
                      <a:pt x="7" y="3"/>
                    </a:cubicBezTo>
                    <a:cubicBezTo>
                      <a:pt x="7" y="6"/>
                      <a:pt x="6" y="11"/>
                      <a:pt x="10" y="9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3" name="Freeform 703">
                <a:extLst>
                  <a:ext uri="{FF2B5EF4-FFF2-40B4-BE49-F238E27FC236}">
                    <a16:creationId xmlns:a16="http://schemas.microsoft.com/office/drawing/2014/main" id="{95A236CE-09E8-4E65-8D7C-BA91C6A6C2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79" y="2156"/>
                <a:ext cx="17" cy="15"/>
              </a:xfrm>
              <a:custGeom>
                <a:avLst/>
                <a:gdLst>
                  <a:gd name="T0" fmla="*/ 2 w 29"/>
                  <a:gd name="T1" fmla="*/ 6 h 25"/>
                  <a:gd name="T2" fmla="*/ 6 w 29"/>
                  <a:gd name="T3" fmla="*/ 3 h 25"/>
                  <a:gd name="T4" fmla="*/ 13 w 29"/>
                  <a:gd name="T5" fmla="*/ 8 h 25"/>
                  <a:gd name="T6" fmla="*/ 17 w 29"/>
                  <a:gd name="T7" fmla="*/ 12 h 25"/>
                  <a:gd name="T8" fmla="*/ 19 w 29"/>
                  <a:gd name="T9" fmla="*/ 16 h 25"/>
                  <a:gd name="T10" fmla="*/ 26 w 29"/>
                  <a:gd name="T11" fmla="*/ 21 h 25"/>
                  <a:gd name="T12" fmla="*/ 26 w 29"/>
                  <a:gd name="T13" fmla="*/ 25 h 25"/>
                  <a:gd name="T14" fmla="*/ 19 w 29"/>
                  <a:gd name="T15" fmla="*/ 23 h 25"/>
                  <a:gd name="T16" fmla="*/ 14 w 29"/>
                  <a:gd name="T17" fmla="*/ 20 h 25"/>
                  <a:gd name="T18" fmla="*/ 11 w 29"/>
                  <a:gd name="T19" fmla="*/ 16 h 25"/>
                  <a:gd name="T20" fmla="*/ 2 w 29"/>
                  <a:gd name="T21" fmla="*/ 9 h 25"/>
                  <a:gd name="T22" fmla="*/ 2 w 29"/>
                  <a:gd name="T23" fmla="*/ 6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9" h="25">
                    <a:moveTo>
                      <a:pt x="2" y="6"/>
                    </a:moveTo>
                    <a:cubicBezTo>
                      <a:pt x="2" y="3"/>
                      <a:pt x="4" y="0"/>
                      <a:pt x="6" y="3"/>
                    </a:cubicBezTo>
                    <a:cubicBezTo>
                      <a:pt x="9" y="6"/>
                      <a:pt x="12" y="5"/>
                      <a:pt x="13" y="8"/>
                    </a:cubicBezTo>
                    <a:cubicBezTo>
                      <a:pt x="14" y="10"/>
                      <a:pt x="17" y="10"/>
                      <a:pt x="17" y="12"/>
                    </a:cubicBezTo>
                    <a:cubicBezTo>
                      <a:pt x="17" y="14"/>
                      <a:pt x="16" y="14"/>
                      <a:pt x="19" y="16"/>
                    </a:cubicBezTo>
                    <a:cubicBezTo>
                      <a:pt x="22" y="18"/>
                      <a:pt x="26" y="20"/>
                      <a:pt x="26" y="21"/>
                    </a:cubicBezTo>
                    <a:cubicBezTo>
                      <a:pt x="25" y="22"/>
                      <a:pt x="29" y="25"/>
                      <a:pt x="26" y="25"/>
                    </a:cubicBezTo>
                    <a:cubicBezTo>
                      <a:pt x="22" y="25"/>
                      <a:pt x="21" y="25"/>
                      <a:pt x="19" y="23"/>
                    </a:cubicBezTo>
                    <a:cubicBezTo>
                      <a:pt x="16" y="21"/>
                      <a:pt x="17" y="22"/>
                      <a:pt x="14" y="20"/>
                    </a:cubicBezTo>
                    <a:cubicBezTo>
                      <a:pt x="12" y="18"/>
                      <a:pt x="15" y="19"/>
                      <a:pt x="11" y="16"/>
                    </a:cubicBezTo>
                    <a:cubicBezTo>
                      <a:pt x="8" y="13"/>
                      <a:pt x="2" y="10"/>
                      <a:pt x="2" y="9"/>
                    </a:cubicBezTo>
                    <a:cubicBezTo>
                      <a:pt x="2" y="9"/>
                      <a:pt x="0" y="6"/>
                      <a:pt x="2" y="6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4" name="Freeform 704">
                <a:extLst>
                  <a:ext uri="{FF2B5EF4-FFF2-40B4-BE49-F238E27FC236}">
                    <a16:creationId xmlns:a16="http://schemas.microsoft.com/office/drawing/2014/main" id="{7FC65E9E-9DB5-4451-8A8A-A47784069E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29" y="2407"/>
                <a:ext cx="9" cy="9"/>
              </a:xfrm>
              <a:custGeom>
                <a:avLst/>
                <a:gdLst>
                  <a:gd name="T0" fmla="*/ 4 w 14"/>
                  <a:gd name="T1" fmla="*/ 5 h 16"/>
                  <a:gd name="T2" fmla="*/ 4 w 14"/>
                  <a:gd name="T3" fmla="*/ 13 h 16"/>
                  <a:gd name="T4" fmla="*/ 14 w 14"/>
                  <a:gd name="T5" fmla="*/ 10 h 16"/>
                  <a:gd name="T6" fmla="*/ 4 w 14"/>
                  <a:gd name="T7" fmla="*/ 5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" h="16">
                    <a:moveTo>
                      <a:pt x="4" y="5"/>
                    </a:moveTo>
                    <a:cubicBezTo>
                      <a:pt x="4" y="5"/>
                      <a:pt x="0" y="11"/>
                      <a:pt x="4" y="13"/>
                    </a:cubicBezTo>
                    <a:cubicBezTo>
                      <a:pt x="8" y="16"/>
                      <a:pt x="14" y="14"/>
                      <a:pt x="14" y="10"/>
                    </a:cubicBezTo>
                    <a:cubicBezTo>
                      <a:pt x="14" y="6"/>
                      <a:pt x="2" y="0"/>
                      <a:pt x="4" y="5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5" name="Freeform 705">
                <a:extLst>
                  <a:ext uri="{FF2B5EF4-FFF2-40B4-BE49-F238E27FC236}">
                    <a16:creationId xmlns:a16="http://schemas.microsoft.com/office/drawing/2014/main" id="{5DBD2E46-D6F1-48CC-BAD7-855635E91D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00" y="2058"/>
                <a:ext cx="9" cy="9"/>
              </a:xfrm>
              <a:custGeom>
                <a:avLst/>
                <a:gdLst>
                  <a:gd name="T0" fmla="*/ 5 w 15"/>
                  <a:gd name="T1" fmla="*/ 11 h 15"/>
                  <a:gd name="T2" fmla="*/ 13 w 15"/>
                  <a:gd name="T3" fmla="*/ 10 h 15"/>
                  <a:gd name="T4" fmla="*/ 9 w 15"/>
                  <a:gd name="T5" fmla="*/ 1 h 15"/>
                  <a:gd name="T6" fmla="*/ 5 w 15"/>
                  <a:gd name="T7" fmla="*/ 11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5" h="15">
                    <a:moveTo>
                      <a:pt x="5" y="11"/>
                    </a:moveTo>
                    <a:cubicBezTo>
                      <a:pt x="5" y="11"/>
                      <a:pt x="11" y="14"/>
                      <a:pt x="13" y="10"/>
                    </a:cubicBezTo>
                    <a:cubicBezTo>
                      <a:pt x="15" y="5"/>
                      <a:pt x="12" y="0"/>
                      <a:pt x="9" y="1"/>
                    </a:cubicBezTo>
                    <a:cubicBezTo>
                      <a:pt x="5" y="1"/>
                      <a:pt x="0" y="15"/>
                      <a:pt x="5" y="11"/>
                    </a:cubicBezTo>
                    <a:close/>
                  </a:path>
                </a:pathLst>
              </a:custGeom>
              <a:grpFill/>
              <a:ln w="0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6" name="Freeform 706">
                <a:extLst>
                  <a:ext uri="{FF2B5EF4-FFF2-40B4-BE49-F238E27FC236}">
                    <a16:creationId xmlns:a16="http://schemas.microsoft.com/office/drawing/2014/main" id="{9F66DE1B-7764-466F-9B59-2C1260561D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09" y="1950"/>
                <a:ext cx="24" cy="23"/>
              </a:xfrm>
              <a:custGeom>
                <a:avLst/>
                <a:gdLst>
                  <a:gd name="T0" fmla="*/ 9 w 40"/>
                  <a:gd name="T1" fmla="*/ 9 h 38"/>
                  <a:gd name="T2" fmla="*/ 9 w 40"/>
                  <a:gd name="T3" fmla="*/ 15 h 38"/>
                  <a:gd name="T4" fmla="*/ 4 w 40"/>
                  <a:gd name="T5" fmla="*/ 19 h 38"/>
                  <a:gd name="T6" fmla="*/ 7 w 40"/>
                  <a:gd name="T7" fmla="*/ 26 h 38"/>
                  <a:gd name="T8" fmla="*/ 8 w 40"/>
                  <a:gd name="T9" fmla="*/ 32 h 38"/>
                  <a:gd name="T10" fmla="*/ 19 w 40"/>
                  <a:gd name="T11" fmla="*/ 33 h 38"/>
                  <a:gd name="T12" fmla="*/ 29 w 40"/>
                  <a:gd name="T13" fmla="*/ 30 h 38"/>
                  <a:gd name="T14" fmla="*/ 31 w 40"/>
                  <a:gd name="T15" fmla="*/ 21 h 38"/>
                  <a:gd name="T16" fmla="*/ 33 w 40"/>
                  <a:gd name="T17" fmla="*/ 11 h 38"/>
                  <a:gd name="T18" fmla="*/ 28 w 40"/>
                  <a:gd name="T19" fmla="*/ 2 h 38"/>
                  <a:gd name="T20" fmla="*/ 8 w 40"/>
                  <a:gd name="T21" fmla="*/ 0 h 38"/>
                  <a:gd name="T22" fmla="*/ 9 w 40"/>
                  <a:gd name="T23" fmla="*/ 9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0" h="38">
                    <a:moveTo>
                      <a:pt x="9" y="9"/>
                    </a:moveTo>
                    <a:cubicBezTo>
                      <a:pt x="14" y="12"/>
                      <a:pt x="12" y="15"/>
                      <a:pt x="9" y="15"/>
                    </a:cubicBezTo>
                    <a:cubicBezTo>
                      <a:pt x="6" y="15"/>
                      <a:pt x="0" y="16"/>
                      <a:pt x="4" y="19"/>
                    </a:cubicBezTo>
                    <a:cubicBezTo>
                      <a:pt x="8" y="23"/>
                      <a:pt x="8" y="19"/>
                      <a:pt x="7" y="26"/>
                    </a:cubicBezTo>
                    <a:cubicBezTo>
                      <a:pt x="7" y="29"/>
                      <a:pt x="4" y="32"/>
                      <a:pt x="8" y="32"/>
                    </a:cubicBezTo>
                    <a:cubicBezTo>
                      <a:pt x="11" y="31"/>
                      <a:pt x="9" y="30"/>
                      <a:pt x="19" y="33"/>
                    </a:cubicBezTo>
                    <a:cubicBezTo>
                      <a:pt x="32" y="38"/>
                      <a:pt x="29" y="35"/>
                      <a:pt x="29" y="30"/>
                    </a:cubicBezTo>
                    <a:cubicBezTo>
                      <a:pt x="29" y="25"/>
                      <a:pt x="27" y="25"/>
                      <a:pt x="31" y="21"/>
                    </a:cubicBezTo>
                    <a:cubicBezTo>
                      <a:pt x="35" y="17"/>
                      <a:pt x="36" y="18"/>
                      <a:pt x="33" y="11"/>
                    </a:cubicBezTo>
                    <a:cubicBezTo>
                      <a:pt x="30" y="4"/>
                      <a:pt x="40" y="2"/>
                      <a:pt x="28" y="2"/>
                    </a:cubicBezTo>
                    <a:cubicBezTo>
                      <a:pt x="16" y="3"/>
                      <a:pt x="8" y="0"/>
                      <a:pt x="8" y="0"/>
                    </a:cubicBezTo>
                    <a:lnTo>
                      <a:pt x="9" y="9"/>
                    </a:ln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7" name="Freeform 707">
                <a:extLst>
                  <a:ext uri="{FF2B5EF4-FFF2-40B4-BE49-F238E27FC236}">
                    <a16:creationId xmlns:a16="http://schemas.microsoft.com/office/drawing/2014/main" id="{7350AE0F-DAA4-406F-A3D8-2106B057F8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27" y="1919"/>
                <a:ext cx="8" cy="26"/>
              </a:xfrm>
              <a:custGeom>
                <a:avLst/>
                <a:gdLst>
                  <a:gd name="T0" fmla="*/ 5 w 13"/>
                  <a:gd name="T1" fmla="*/ 6 h 42"/>
                  <a:gd name="T2" fmla="*/ 1 w 13"/>
                  <a:gd name="T3" fmla="*/ 14 h 42"/>
                  <a:gd name="T4" fmla="*/ 1 w 13"/>
                  <a:gd name="T5" fmla="*/ 30 h 42"/>
                  <a:gd name="T6" fmla="*/ 5 w 13"/>
                  <a:gd name="T7" fmla="*/ 33 h 42"/>
                  <a:gd name="T8" fmla="*/ 5 w 13"/>
                  <a:gd name="T9" fmla="*/ 21 h 42"/>
                  <a:gd name="T10" fmla="*/ 8 w 13"/>
                  <a:gd name="T11" fmla="*/ 8 h 42"/>
                  <a:gd name="T12" fmla="*/ 5 w 13"/>
                  <a:gd name="T13" fmla="*/ 6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" h="42">
                    <a:moveTo>
                      <a:pt x="5" y="6"/>
                    </a:moveTo>
                    <a:cubicBezTo>
                      <a:pt x="3" y="8"/>
                      <a:pt x="2" y="9"/>
                      <a:pt x="1" y="14"/>
                    </a:cubicBezTo>
                    <a:cubicBezTo>
                      <a:pt x="0" y="19"/>
                      <a:pt x="1" y="24"/>
                      <a:pt x="1" y="30"/>
                    </a:cubicBezTo>
                    <a:cubicBezTo>
                      <a:pt x="2" y="35"/>
                      <a:pt x="3" y="42"/>
                      <a:pt x="5" y="33"/>
                    </a:cubicBezTo>
                    <a:cubicBezTo>
                      <a:pt x="6" y="25"/>
                      <a:pt x="3" y="29"/>
                      <a:pt x="5" y="21"/>
                    </a:cubicBezTo>
                    <a:cubicBezTo>
                      <a:pt x="7" y="13"/>
                      <a:pt x="4" y="10"/>
                      <a:pt x="8" y="8"/>
                    </a:cubicBezTo>
                    <a:cubicBezTo>
                      <a:pt x="13" y="6"/>
                      <a:pt x="11" y="0"/>
                      <a:pt x="5" y="6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8" name="Freeform 708">
                <a:extLst>
                  <a:ext uri="{FF2B5EF4-FFF2-40B4-BE49-F238E27FC236}">
                    <a16:creationId xmlns:a16="http://schemas.microsoft.com/office/drawing/2014/main" id="{0541C60E-6326-4759-8680-394F36A2C1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30" y="1942"/>
                <a:ext cx="23" cy="7"/>
              </a:xfrm>
              <a:custGeom>
                <a:avLst/>
                <a:gdLst>
                  <a:gd name="T0" fmla="*/ 4 w 39"/>
                  <a:gd name="T1" fmla="*/ 8 h 12"/>
                  <a:gd name="T2" fmla="*/ 8 w 39"/>
                  <a:gd name="T3" fmla="*/ 11 h 12"/>
                  <a:gd name="T4" fmla="*/ 17 w 39"/>
                  <a:gd name="T5" fmla="*/ 9 h 12"/>
                  <a:gd name="T6" fmla="*/ 30 w 39"/>
                  <a:gd name="T7" fmla="*/ 5 h 12"/>
                  <a:gd name="T8" fmla="*/ 33 w 39"/>
                  <a:gd name="T9" fmla="*/ 1 h 12"/>
                  <a:gd name="T10" fmla="*/ 23 w 39"/>
                  <a:gd name="T11" fmla="*/ 1 h 12"/>
                  <a:gd name="T12" fmla="*/ 17 w 39"/>
                  <a:gd name="T13" fmla="*/ 3 h 12"/>
                  <a:gd name="T14" fmla="*/ 6 w 39"/>
                  <a:gd name="T15" fmla="*/ 3 h 12"/>
                  <a:gd name="T16" fmla="*/ 4 w 39"/>
                  <a:gd name="T17" fmla="*/ 8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9" h="12">
                    <a:moveTo>
                      <a:pt x="4" y="8"/>
                    </a:moveTo>
                    <a:cubicBezTo>
                      <a:pt x="4" y="8"/>
                      <a:pt x="0" y="12"/>
                      <a:pt x="8" y="11"/>
                    </a:cubicBezTo>
                    <a:cubicBezTo>
                      <a:pt x="15" y="10"/>
                      <a:pt x="10" y="10"/>
                      <a:pt x="17" y="9"/>
                    </a:cubicBezTo>
                    <a:cubicBezTo>
                      <a:pt x="25" y="8"/>
                      <a:pt x="28" y="8"/>
                      <a:pt x="30" y="5"/>
                    </a:cubicBezTo>
                    <a:cubicBezTo>
                      <a:pt x="33" y="3"/>
                      <a:pt x="39" y="1"/>
                      <a:pt x="33" y="1"/>
                    </a:cubicBezTo>
                    <a:cubicBezTo>
                      <a:pt x="27" y="1"/>
                      <a:pt x="25" y="2"/>
                      <a:pt x="23" y="1"/>
                    </a:cubicBezTo>
                    <a:cubicBezTo>
                      <a:pt x="21" y="0"/>
                      <a:pt x="19" y="3"/>
                      <a:pt x="17" y="3"/>
                    </a:cubicBezTo>
                    <a:cubicBezTo>
                      <a:pt x="15" y="4"/>
                      <a:pt x="9" y="4"/>
                      <a:pt x="6" y="3"/>
                    </a:cubicBezTo>
                    <a:cubicBezTo>
                      <a:pt x="4" y="3"/>
                      <a:pt x="4" y="8"/>
                      <a:pt x="4" y="8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9" name="Freeform 709">
                <a:extLst>
                  <a:ext uri="{FF2B5EF4-FFF2-40B4-BE49-F238E27FC236}">
                    <a16:creationId xmlns:a16="http://schemas.microsoft.com/office/drawing/2014/main" id="{53F98D39-A42A-4AC0-955A-58D92D60A0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60" y="1919"/>
                <a:ext cx="12" cy="26"/>
              </a:xfrm>
              <a:custGeom>
                <a:avLst/>
                <a:gdLst>
                  <a:gd name="T0" fmla="*/ 5 w 19"/>
                  <a:gd name="T1" fmla="*/ 37 h 44"/>
                  <a:gd name="T2" fmla="*/ 13 w 19"/>
                  <a:gd name="T3" fmla="*/ 18 h 44"/>
                  <a:gd name="T4" fmla="*/ 15 w 19"/>
                  <a:gd name="T5" fmla="*/ 8 h 44"/>
                  <a:gd name="T6" fmla="*/ 8 w 19"/>
                  <a:gd name="T7" fmla="*/ 6 h 44"/>
                  <a:gd name="T8" fmla="*/ 6 w 19"/>
                  <a:gd name="T9" fmla="*/ 18 h 44"/>
                  <a:gd name="T10" fmla="*/ 0 w 19"/>
                  <a:gd name="T11" fmla="*/ 32 h 44"/>
                  <a:gd name="T12" fmla="*/ 5 w 19"/>
                  <a:gd name="T13" fmla="*/ 3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" h="44">
                    <a:moveTo>
                      <a:pt x="5" y="37"/>
                    </a:moveTo>
                    <a:cubicBezTo>
                      <a:pt x="5" y="28"/>
                      <a:pt x="10" y="25"/>
                      <a:pt x="13" y="18"/>
                    </a:cubicBezTo>
                    <a:cubicBezTo>
                      <a:pt x="15" y="12"/>
                      <a:pt x="19" y="10"/>
                      <a:pt x="15" y="8"/>
                    </a:cubicBezTo>
                    <a:cubicBezTo>
                      <a:pt x="11" y="5"/>
                      <a:pt x="11" y="0"/>
                      <a:pt x="8" y="6"/>
                    </a:cubicBezTo>
                    <a:cubicBezTo>
                      <a:pt x="5" y="13"/>
                      <a:pt x="6" y="10"/>
                      <a:pt x="6" y="18"/>
                    </a:cubicBezTo>
                    <a:cubicBezTo>
                      <a:pt x="6" y="27"/>
                      <a:pt x="0" y="27"/>
                      <a:pt x="0" y="32"/>
                    </a:cubicBezTo>
                    <a:cubicBezTo>
                      <a:pt x="0" y="37"/>
                      <a:pt x="5" y="44"/>
                      <a:pt x="5" y="37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0" name="Freeform 710">
                <a:extLst>
                  <a:ext uri="{FF2B5EF4-FFF2-40B4-BE49-F238E27FC236}">
                    <a16:creationId xmlns:a16="http://schemas.microsoft.com/office/drawing/2014/main" id="{8F910A43-2444-4869-A8BE-55D8943F84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45" y="1759"/>
                <a:ext cx="11" cy="28"/>
              </a:xfrm>
              <a:custGeom>
                <a:avLst/>
                <a:gdLst>
                  <a:gd name="T0" fmla="*/ 11 w 18"/>
                  <a:gd name="T1" fmla="*/ 16 h 47"/>
                  <a:gd name="T2" fmla="*/ 4 w 18"/>
                  <a:gd name="T3" fmla="*/ 41 h 47"/>
                  <a:gd name="T4" fmla="*/ 11 w 18"/>
                  <a:gd name="T5" fmla="*/ 39 h 47"/>
                  <a:gd name="T6" fmla="*/ 11 w 18"/>
                  <a:gd name="T7" fmla="*/ 16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8" h="47">
                    <a:moveTo>
                      <a:pt x="11" y="16"/>
                    </a:moveTo>
                    <a:cubicBezTo>
                      <a:pt x="4" y="26"/>
                      <a:pt x="7" y="39"/>
                      <a:pt x="4" y="41"/>
                    </a:cubicBezTo>
                    <a:cubicBezTo>
                      <a:pt x="0" y="43"/>
                      <a:pt x="5" y="47"/>
                      <a:pt x="11" y="39"/>
                    </a:cubicBezTo>
                    <a:cubicBezTo>
                      <a:pt x="18" y="31"/>
                      <a:pt x="17" y="0"/>
                      <a:pt x="11" y="16"/>
                    </a:cubicBezTo>
                    <a:close/>
                  </a:path>
                </a:pathLst>
              </a:custGeom>
              <a:grpFill/>
              <a:ln w="0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1" name="Freeform 711">
                <a:extLst>
                  <a:ext uri="{FF2B5EF4-FFF2-40B4-BE49-F238E27FC236}">
                    <a16:creationId xmlns:a16="http://schemas.microsoft.com/office/drawing/2014/main" id="{4D70B98B-BBE4-4FAF-9548-4E7BFF3DEF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25" y="1808"/>
                <a:ext cx="8" cy="14"/>
              </a:xfrm>
              <a:custGeom>
                <a:avLst/>
                <a:gdLst>
                  <a:gd name="T0" fmla="*/ 7 w 14"/>
                  <a:gd name="T1" fmla="*/ 1 h 22"/>
                  <a:gd name="T2" fmla="*/ 2 w 14"/>
                  <a:gd name="T3" fmla="*/ 20 h 22"/>
                  <a:gd name="T4" fmla="*/ 10 w 14"/>
                  <a:gd name="T5" fmla="*/ 18 h 22"/>
                  <a:gd name="T6" fmla="*/ 13 w 14"/>
                  <a:gd name="T7" fmla="*/ 8 h 22"/>
                  <a:gd name="T8" fmla="*/ 7 w 14"/>
                  <a:gd name="T9" fmla="*/ 1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22">
                    <a:moveTo>
                      <a:pt x="7" y="1"/>
                    </a:moveTo>
                    <a:cubicBezTo>
                      <a:pt x="3" y="10"/>
                      <a:pt x="0" y="19"/>
                      <a:pt x="2" y="20"/>
                    </a:cubicBezTo>
                    <a:cubicBezTo>
                      <a:pt x="5" y="22"/>
                      <a:pt x="7" y="22"/>
                      <a:pt x="10" y="18"/>
                    </a:cubicBezTo>
                    <a:cubicBezTo>
                      <a:pt x="13" y="14"/>
                      <a:pt x="14" y="12"/>
                      <a:pt x="13" y="8"/>
                    </a:cubicBezTo>
                    <a:cubicBezTo>
                      <a:pt x="13" y="3"/>
                      <a:pt x="8" y="0"/>
                      <a:pt x="7" y="1"/>
                    </a:cubicBezTo>
                    <a:close/>
                  </a:path>
                </a:pathLst>
              </a:custGeom>
              <a:grpFill/>
              <a:ln w="0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2" name="Freeform 712">
                <a:extLst>
                  <a:ext uri="{FF2B5EF4-FFF2-40B4-BE49-F238E27FC236}">
                    <a16:creationId xmlns:a16="http://schemas.microsoft.com/office/drawing/2014/main" id="{063FA1CC-D1F5-47EF-946E-1CC9158DF6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35" y="1916"/>
                <a:ext cx="26" cy="23"/>
              </a:xfrm>
              <a:custGeom>
                <a:avLst/>
                <a:gdLst>
                  <a:gd name="T0" fmla="*/ 36 w 44"/>
                  <a:gd name="T1" fmla="*/ 4 h 38"/>
                  <a:gd name="T2" fmla="*/ 12 w 44"/>
                  <a:gd name="T3" fmla="*/ 27 h 38"/>
                  <a:gd name="T4" fmla="*/ 16 w 44"/>
                  <a:gd name="T5" fmla="*/ 33 h 38"/>
                  <a:gd name="T6" fmla="*/ 33 w 44"/>
                  <a:gd name="T7" fmla="*/ 19 h 38"/>
                  <a:gd name="T8" fmla="*/ 44 w 44"/>
                  <a:gd name="T9" fmla="*/ 4 h 38"/>
                  <a:gd name="T10" fmla="*/ 36 w 44"/>
                  <a:gd name="T11" fmla="*/ 4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4" h="38">
                    <a:moveTo>
                      <a:pt x="36" y="4"/>
                    </a:moveTo>
                    <a:cubicBezTo>
                      <a:pt x="30" y="14"/>
                      <a:pt x="12" y="27"/>
                      <a:pt x="12" y="27"/>
                    </a:cubicBezTo>
                    <a:cubicBezTo>
                      <a:pt x="12" y="27"/>
                      <a:pt x="0" y="38"/>
                      <a:pt x="16" y="33"/>
                    </a:cubicBezTo>
                    <a:cubicBezTo>
                      <a:pt x="31" y="27"/>
                      <a:pt x="24" y="24"/>
                      <a:pt x="33" y="19"/>
                    </a:cubicBezTo>
                    <a:cubicBezTo>
                      <a:pt x="41" y="14"/>
                      <a:pt x="44" y="7"/>
                      <a:pt x="44" y="4"/>
                    </a:cubicBezTo>
                    <a:cubicBezTo>
                      <a:pt x="44" y="1"/>
                      <a:pt x="39" y="0"/>
                      <a:pt x="36" y="4"/>
                    </a:cubicBezTo>
                    <a:close/>
                  </a:path>
                </a:pathLst>
              </a:custGeom>
              <a:grpFill/>
              <a:ln w="0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3" name="Freeform 713">
                <a:extLst>
                  <a:ext uri="{FF2B5EF4-FFF2-40B4-BE49-F238E27FC236}">
                    <a16:creationId xmlns:a16="http://schemas.microsoft.com/office/drawing/2014/main" id="{1E662628-18EA-432F-93E4-0228F31096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73" y="2326"/>
                <a:ext cx="19" cy="18"/>
              </a:xfrm>
              <a:custGeom>
                <a:avLst/>
                <a:gdLst>
                  <a:gd name="T0" fmla="*/ 8 w 32"/>
                  <a:gd name="T1" fmla="*/ 12 h 30"/>
                  <a:gd name="T2" fmla="*/ 7 w 32"/>
                  <a:gd name="T3" fmla="*/ 1 h 30"/>
                  <a:gd name="T4" fmla="*/ 16 w 32"/>
                  <a:gd name="T5" fmla="*/ 3 h 30"/>
                  <a:gd name="T6" fmla="*/ 23 w 32"/>
                  <a:gd name="T7" fmla="*/ 7 h 30"/>
                  <a:gd name="T8" fmla="*/ 22 w 32"/>
                  <a:gd name="T9" fmla="*/ 13 h 30"/>
                  <a:gd name="T10" fmla="*/ 29 w 32"/>
                  <a:gd name="T11" fmla="*/ 17 h 30"/>
                  <a:gd name="T12" fmla="*/ 23 w 32"/>
                  <a:gd name="T13" fmla="*/ 20 h 30"/>
                  <a:gd name="T14" fmla="*/ 19 w 32"/>
                  <a:gd name="T15" fmla="*/ 27 h 30"/>
                  <a:gd name="T16" fmla="*/ 14 w 32"/>
                  <a:gd name="T17" fmla="*/ 25 h 30"/>
                  <a:gd name="T18" fmla="*/ 7 w 32"/>
                  <a:gd name="T19" fmla="*/ 23 h 30"/>
                  <a:gd name="T20" fmla="*/ 1 w 32"/>
                  <a:gd name="T21" fmla="*/ 19 h 30"/>
                  <a:gd name="T22" fmla="*/ 8 w 32"/>
                  <a:gd name="T23" fmla="*/ 12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2" h="30">
                    <a:moveTo>
                      <a:pt x="8" y="12"/>
                    </a:moveTo>
                    <a:cubicBezTo>
                      <a:pt x="8" y="10"/>
                      <a:pt x="4" y="2"/>
                      <a:pt x="7" y="1"/>
                    </a:cubicBezTo>
                    <a:cubicBezTo>
                      <a:pt x="9" y="0"/>
                      <a:pt x="15" y="2"/>
                      <a:pt x="16" y="3"/>
                    </a:cubicBezTo>
                    <a:cubicBezTo>
                      <a:pt x="16" y="4"/>
                      <a:pt x="24" y="6"/>
                      <a:pt x="23" y="7"/>
                    </a:cubicBezTo>
                    <a:cubicBezTo>
                      <a:pt x="23" y="9"/>
                      <a:pt x="19" y="11"/>
                      <a:pt x="22" y="13"/>
                    </a:cubicBezTo>
                    <a:cubicBezTo>
                      <a:pt x="25" y="16"/>
                      <a:pt x="32" y="14"/>
                      <a:pt x="29" y="17"/>
                    </a:cubicBezTo>
                    <a:cubicBezTo>
                      <a:pt x="26" y="20"/>
                      <a:pt x="28" y="20"/>
                      <a:pt x="23" y="20"/>
                    </a:cubicBezTo>
                    <a:cubicBezTo>
                      <a:pt x="19" y="20"/>
                      <a:pt x="21" y="26"/>
                      <a:pt x="19" y="27"/>
                    </a:cubicBezTo>
                    <a:cubicBezTo>
                      <a:pt x="17" y="29"/>
                      <a:pt x="16" y="30"/>
                      <a:pt x="14" y="25"/>
                    </a:cubicBezTo>
                    <a:cubicBezTo>
                      <a:pt x="11" y="20"/>
                      <a:pt x="8" y="21"/>
                      <a:pt x="7" y="23"/>
                    </a:cubicBezTo>
                    <a:cubicBezTo>
                      <a:pt x="5" y="25"/>
                      <a:pt x="0" y="24"/>
                      <a:pt x="1" y="19"/>
                    </a:cubicBezTo>
                    <a:cubicBezTo>
                      <a:pt x="3" y="14"/>
                      <a:pt x="8" y="12"/>
                      <a:pt x="8" y="12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4" name="Freeform 714">
                <a:extLst>
                  <a:ext uri="{FF2B5EF4-FFF2-40B4-BE49-F238E27FC236}">
                    <a16:creationId xmlns:a16="http://schemas.microsoft.com/office/drawing/2014/main" id="{AB781212-AE11-4A61-B043-29732D25B8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59" y="1754"/>
                <a:ext cx="13" cy="12"/>
              </a:xfrm>
              <a:custGeom>
                <a:avLst/>
                <a:gdLst>
                  <a:gd name="T0" fmla="*/ 9 w 21"/>
                  <a:gd name="T1" fmla="*/ 5 h 20"/>
                  <a:gd name="T2" fmla="*/ 5 w 21"/>
                  <a:gd name="T3" fmla="*/ 13 h 20"/>
                  <a:gd name="T4" fmla="*/ 13 w 21"/>
                  <a:gd name="T5" fmla="*/ 16 h 20"/>
                  <a:gd name="T6" fmla="*/ 20 w 21"/>
                  <a:gd name="T7" fmla="*/ 16 h 20"/>
                  <a:gd name="T8" fmla="*/ 17 w 21"/>
                  <a:gd name="T9" fmla="*/ 7 h 20"/>
                  <a:gd name="T10" fmla="*/ 12 w 21"/>
                  <a:gd name="T11" fmla="*/ 2 h 20"/>
                  <a:gd name="T12" fmla="*/ 9 w 21"/>
                  <a:gd name="T13" fmla="*/ 5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" h="20">
                    <a:moveTo>
                      <a:pt x="9" y="5"/>
                    </a:moveTo>
                    <a:cubicBezTo>
                      <a:pt x="6" y="9"/>
                      <a:pt x="0" y="10"/>
                      <a:pt x="5" y="13"/>
                    </a:cubicBezTo>
                    <a:cubicBezTo>
                      <a:pt x="11" y="16"/>
                      <a:pt x="9" y="12"/>
                      <a:pt x="13" y="16"/>
                    </a:cubicBezTo>
                    <a:cubicBezTo>
                      <a:pt x="17" y="19"/>
                      <a:pt x="21" y="20"/>
                      <a:pt x="20" y="16"/>
                    </a:cubicBezTo>
                    <a:cubicBezTo>
                      <a:pt x="19" y="12"/>
                      <a:pt x="17" y="11"/>
                      <a:pt x="17" y="7"/>
                    </a:cubicBezTo>
                    <a:cubicBezTo>
                      <a:pt x="17" y="3"/>
                      <a:pt x="12" y="2"/>
                      <a:pt x="12" y="2"/>
                    </a:cubicBezTo>
                    <a:cubicBezTo>
                      <a:pt x="12" y="2"/>
                      <a:pt x="7" y="0"/>
                      <a:pt x="9" y="5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5" name="Freeform 715">
                <a:extLst>
                  <a:ext uri="{FF2B5EF4-FFF2-40B4-BE49-F238E27FC236}">
                    <a16:creationId xmlns:a16="http://schemas.microsoft.com/office/drawing/2014/main" id="{D4DB5E1E-A587-4338-8FB8-C8E67837FC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96" y="1771"/>
                <a:ext cx="10" cy="9"/>
              </a:xfrm>
              <a:custGeom>
                <a:avLst/>
                <a:gdLst>
                  <a:gd name="T0" fmla="*/ 4 w 16"/>
                  <a:gd name="T1" fmla="*/ 4 h 16"/>
                  <a:gd name="T2" fmla="*/ 3 w 16"/>
                  <a:gd name="T3" fmla="*/ 10 h 16"/>
                  <a:gd name="T4" fmla="*/ 12 w 16"/>
                  <a:gd name="T5" fmla="*/ 12 h 16"/>
                  <a:gd name="T6" fmla="*/ 12 w 16"/>
                  <a:gd name="T7" fmla="*/ 3 h 16"/>
                  <a:gd name="T8" fmla="*/ 4 w 16"/>
                  <a:gd name="T9" fmla="*/ 4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16">
                    <a:moveTo>
                      <a:pt x="4" y="4"/>
                    </a:moveTo>
                    <a:cubicBezTo>
                      <a:pt x="5" y="8"/>
                      <a:pt x="0" y="6"/>
                      <a:pt x="3" y="10"/>
                    </a:cubicBezTo>
                    <a:cubicBezTo>
                      <a:pt x="6" y="15"/>
                      <a:pt x="9" y="16"/>
                      <a:pt x="12" y="12"/>
                    </a:cubicBezTo>
                    <a:cubicBezTo>
                      <a:pt x="14" y="9"/>
                      <a:pt x="16" y="6"/>
                      <a:pt x="12" y="3"/>
                    </a:cubicBezTo>
                    <a:cubicBezTo>
                      <a:pt x="7" y="0"/>
                      <a:pt x="5" y="3"/>
                      <a:pt x="4" y="4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6" name="Freeform 716">
                <a:extLst>
                  <a:ext uri="{FF2B5EF4-FFF2-40B4-BE49-F238E27FC236}">
                    <a16:creationId xmlns:a16="http://schemas.microsoft.com/office/drawing/2014/main" id="{66D2E439-F674-4980-87A9-82E1F13D9E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85" y="1786"/>
                <a:ext cx="7" cy="14"/>
              </a:xfrm>
              <a:custGeom>
                <a:avLst/>
                <a:gdLst>
                  <a:gd name="T0" fmla="*/ 2 w 12"/>
                  <a:gd name="T1" fmla="*/ 5 h 23"/>
                  <a:gd name="T2" fmla="*/ 2 w 12"/>
                  <a:gd name="T3" fmla="*/ 13 h 23"/>
                  <a:gd name="T4" fmla="*/ 8 w 12"/>
                  <a:gd name="T5" fmla="*/ 18 h 23"/>
                  <a:gd name="T6" fmla="*/ 9 w 12"/>
                  <a:gd name="T7" fmla="*/ 7 h 23"/>
                  <a:gd name="T8" fmla="*/ 4 w 12"/>
                  <a:gd name="T9" fmla="*/ 1 h 23"/>
                  <a:gd name="T10" fmla="*/ 2 w 12"/>
                  <a:gd name="T11" fmla="*/ 5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" h="23">
                    <a:moveTo>
                      <a:pt x="2" y="5"/>
                    </a:moveTo>
                    <a:cubicBezTo>
                      <a:pt x="3" y="8"/>
                      <a:pt x="1" y="9"/>
                      <a:pt x="2" y="13"/>
                    </a:cubicBezTo>
                    <a:cubicBezTo>
                      <a:pt x="4" y="17"/>
                      <a:pt x="6" y="23"/>
                      <a:pt x="8" y="18"/>
                    </a:cubicBezTo>
                    <a:cubicBezTo>
                      <a:pt x="10" y="13"/>
                      <a:pt x="12" y="11"/>
                      <a:pt x="9" y="7"/>
                    </a:cubicBezTo>
                    <a:cubicBezTo>
                      <a:pt x="7" y="3"/>
                      <a:pt x="5" y="1"/>
                      <a:pt x="4" y="1"/>
                    </a:cubicBezTo>
                    <a:cubicBezTo>
                      <a:pt x="2" y="0"/>
                      <a:pt x="0" y="4"/>
                      <a:pt x="2" y="5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7" name="Freeform 717">
                <a:extLst>
                  <a:ext uri="{FF2B5EF4-FFF2-40B4-BE49-F238E27FC236}">
                    <a16:creationId xmlns:a16="http://schemas.microsoft.com/office/drawing/2014/main" id="{97F3F263-916F-4F89-A0F3-18673AECCB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73" y="1790"/>
                <a:ext cx="6" cy="11"/>
              </a:xfrm>
              <a:custGeom>
                <a:avLst/>
                <a:gdLst>
                  <a:gd name="T0" fmla="*/ 3 w 10"/>
                  <a:gd name="T1" fmla="*/ 4 h 19"/>
                  <a:gd name="T2" fmla="*/ 4 w 10"/>
                  <a:gd name="T3" fmla="*/ 14 h 19"/>
                  <a:gd name="T4" fmla="*/ 10 w 10"/>
                  <a:gd name="T5" fmla="*/ 14 h 19"/>
                  <a:gd name="T6" fmla="*/ 6 w 10"/>
                  <a:gd name="T7" fmla="*/ 2 h 19"/>
                  <a:gd name="T8" fmla="*/ 3 w 10"/>
                  <a:gd name="T9" fmla="*/ 4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19">
                    <a:moveTo>
                      <a:pt x="3" y="4"/>
                    </a:moveTo>
                    <a:cubicBezTo>
                      <a:pt x="6" y="9"/>
                      <a:pt x="2" y="12"/>
                      <a:pt x="4" y="14"/>
                    </a:cubicBezTo>
                    <a:cubicBezTo>
                      <a:pt x="6" y="15"/>
                      <a:pt x="10" y="19"/>
                      <a:pt x="10" y="14"/>
                    </a:cubicBezTo>
                    <a:cubicBezTo>
                      <a:pt x="10" y="8"/>
                      <a:pt x="8" y="4"/>
                      <a:pt x="6" y="2"/>
                    </a:cubicBezTo>
                    <a:cubicBezTo>
                      <a:pt x="5" y="0"/>
                      <a:pt x="0" y="0"/>
                      <a:pt x="3" y="4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8" name="Freeform 718">
                <a:extLst>
                  <a:ext uri="{FF2B5EF4-FFF2-40B4-BE49-F238E27FC236}">
                    <a16:creationId xmlns:a16="http://schemas.microsoft.com/office/drawing/2014/main" id="{ABD6A6FC-C15E-4B3B-A8B1-AC668EA59E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76" y="1763"/>
                <a:ext cx="7" cy="9"/>
              </a:xfrm>
              <a:custGeom>
                <a:avLst/>
                <a:gdLst>
                  <a:gd name="T0" fmla="*/ 10 w 13"/>
                  <a:gd name="T1" fmla="*/ 6 h 16"/>
                  <a:gd name="T2" fmla="*/ 1 w 13"/>
                  <a:gd name="T3" fmla="*/ 6 h 16"/>
                  <a:gd name="T4" fmla="*/ 5 w 13"/>
                  <a:gd name="T5" fmla="*/ 14 h 16"/>
                  <a:gd name="T6" fmla="*/ 13 w 13"/>
                  <a:gd name="T7" fmla="*/ 12 h 16"/>
                  <a:gd name="T8" fmla="*/ 10 w 13"/>
                  <a:gd name="T9" fmla="*/ 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16">
                    <a:moveTo>
                      <a:pt x="10" y="6"/>
                    </a:moveTo>
                    <a:cubicBezTo>
                      <a:pt x="5" y="5"/>
                      <a:pt x="0" y="0"/>
                      <a:pt x="1" y="6"/>
                    </a:cubicBezTo>
                    <a:cubicBezTo>
                      <a:pt x="2" y="13"/>
                      <a:pt x="2" y="14"/>
                      <a:pt x="5" y="14"/>
                    </a:cubicBezTo>
                    <a:cubicBezTo>
                      <a:pt x="9" y="14"/>
                      <a:pt x="12" y="16"/>
                      <a:pt x="13" y="12"/>
                    </a:cubicBezTo>
                    <a:cubicBezTo>
                      <a:pt x="13" y="8"/>
                      <a:pt x="11" y="10"/>
                      <a:pt x="10" y="6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9" name="Freeform 719">
                <a:extLst>
                  <a:ext uri="{FF2B5EF4-FFF2-40B4-BE49-F238E27FC236}">
                    <a16:creationId xmlns:a16="http://schemas.microsoft.com/office/drawing/2014/main" id="{2A0F096A-243E-4E2F-8099-1AEF268973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94" y="1786"/>
                <a:ext cx="7" cy="10"/>
              </a:xfrm>
              <a:custGeom>
                <a:avLst/>
                <a:gdLst>
                  <a:gd name="T0" fmla="*/ 1 w 12"/>
                  <a:gd name="T1" fmla="*/ 5 h 16"/>
                  <a:gd name="T2" fmla="*/ 5 w 12"/>
                  <a:gd name="T3" fmla="*/ 15 h 16"/>
                  <a:gd name="T4" fmla="*/ 10 w 12"/>
                  <a:gd name="T5" fmla="*/ 10 h 16"/>
                  <a:gd name="T6" fmla="*/ 5 w 12"/>
                  <a:gd name="T7" fmla="*/ 4 h 16"/>
                  <a:gd name="T8" fmla="*/ 1 w 12"/>
                  <a:gd name="T9" fmla="*/ 5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16">
                    <a:moveTo>
                      <a:pt x="1" y="5"/>
                    </a:moveTo>
                    <a:cubicBezTo>
                      <a:pt x="1" y="9"/>
                      <a:pt x="2" y="14"/>
                      <a:pt x="5" y="15"/>
                    </a:cubicBezTo>
                    <a:cubicBezTo>
                      <a:pt x="8" y="16"/>
                      <a:pt x="12" y="13"/>
                      <a:pt x="10" y="10"/>
                    </a:cubicBezTo>
                    <a:cubicBezTo>
                      <a:pt x="8" y="7"/>
                      <a:pt x="10" y="8"/>
                      <a:pt x="5" y="4"/>
                    </a:cubicBezTo>
                    <a:cubicBezTo>
                      <a:pt x="0" y="0"/>
                      <a:pt x="4" y="1"/>
                      <a:pt x="1" y="5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0" name="Freeform 720">
                <a:extLst>
                  <a:ext uri="{FF2B5EF4-FFF2-40B4-BE49-F238E27FC236}">
                    <a16:creationId xmlns:a16="http://schemas.microsoft.com/office/drawing/2014/main" id="{9571168F-ED1E-4D5C-B864-52AB82A931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33" y="1553"/>
                <a:ext cx="17" cy="21"/>
              </a:xfrm>
              <a:custGeom>
                <a:avLst/>
                <a:gdLst>
                  <a:gd name="T0" fmla="*/ 9 w 27"/>
                  <a:gd name="T1" fmla="*/ 17 h 35"/>
                  <a:gd name="T2" fmla="*/ 6 w 27"/>
                  <a:gd name="T3" fmla="*/ 25 h 35"/>
                  <a:gd name="T4" fmla="*/ 1 w 27"/>
                  <a:gd name="T5" fmla="*/ 32 h 35"/>
                  <a:gd name="T6" fmla="*/ 6 w 27"/>
                  <a:gd name="T7" fmla="*/ 34 h 35"/>
                  <a:gd name="T8" fmla="*/ 16 w 27"/>
                  <a:gd name="T9" fmla="*/ 30 h 35"/>
                  <a:gd name="T10" fmla="*/ 16 w 27"/>
                  <a:gd name="T11" fmla="*/ 21 h 35"/>
                  <a:gd name="T12" fmla="*/ 15 w 27"/>
                  <a:gd name="T13" fmla="*/ 16 h 35"/>
                  <a:gd name="T14" fmla="*/ 17 w 27"/>
                  <a:gd name="T15" fmla="*/ 12 h 35"/>
                  <a:gd name="T16" fmla="*/ 24 w 27"/>
                  <a:gd name="T17" fmla="*/ 10 h 35"/>
                  <a:gd name="T18" fmla="*/ 22 w 27"/>
                  <a:gd name="T19" fmla="*/ 2 h 35"/>
                  <a:gd name="T20" fmla="*/ 14 w 27"/>
                  <a:gd name="T21" fmla="*/ 7 h 35"/>
                  <a:gd name="T22" fmla="*/ 11 w 27"/>
                  <a:gd name="T23" fmla="*/ 12 h 35"/>
                  <a:gd name="T24" fmla="*/ 9 w 27"/>
                  <a:gd name="T25" fmla="*/ 17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7" h="35">
                    <a:moveTo>
                      <a:pt x="9" y="17"/>
                    </a:moveTo>
                    <a:cubicBezTo>
                      <a:pt x="9" y="23"/>
                      <a:pt x="9" y="21"/>
                      <a:pt x="6" y="25"/>
                    </a:cubicBezTo>
                    <a:cubicBezTo>
                      <a:pt x="4" y="29"/>
                      <a:pt x="0" y="30"/>
                      <a:pt x="1" y="32"/>
                    </a:cubicBezTo>
                    <a:cubicBezTo>
                      <a:pt x="3" y="33"/>
                      <a:pt x="0" y="35"/>
                      <a:pt x="6" y="34"/>
                    </a:cubicBezTo>
                    <a:cubicBezTo>
                      <a:pt x="12" y="32"/>
                      <a:pt x="16" y="34"/>
                      <a:pt x="16" y="30"/>
                    </a:cubicBezTo>
                    <a:cubicBezTo>
                      <a:pt x="16" y="25"/>
                      <a:pt x="16" y="24"/>
                      <a:pt x="16" y="21"/>
                    </a:cubicBezTo>
                    <a:cubicBezTo>
                      <a:pt x="16" y="18"/>
                      <a:pt x="15" y="18"/>
                      <a:pt x="15" y="16"/>
                    </a:cubicBezTo>
                    <a:cubicBezTo>
                      <a:pt x="16" y="14"/>
                      <a:pt x="13" y="13"/>
                      <a:pt x="17" y="12"/>
                    </a:cubicBezTo>
                    <a:cubicBezTo>
                      <a:pt x="22" y="11"/>
                      <a:pt x="24" y="15"/>
                      <a:pt x="24" y="10"/>
                    </a:cubicBezTo>
                    <a:cubicBezTo>
                      <a:pt x="25" y="5"/>
                      <a:pt x="27" y="0"/>
                      <a:pt x="22" y="2"/>
                    </a:cubicBezTo>
                    <a:cubicBezTo>
                      <a:pt x="17" y="4"/>
                      <a:pt x="16" y="5"/>
                      <a:pt x="14" y="7"/>
                    </a:cubicBezTo>
                    <a:cubicBezTo>
                      <a:pt x="12" y="9"/>
                      <a:pt x="11" y="10"/>
                      <a:pt x="11" y="12"/>
                    </a:cubicBezTo>
                    <a:cubicBezTo>
                      <a:pt x="10" y="14"/>
                      <a:pt x="7" y="14"/>
                      <a:pt x="9" y="17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1" name="Freeform 721">
                <a:extLst>
                  <a:ext uri="{FF2B5EF4-FFF2-40B4-BE49-F238E27FC236}">
                    <a16:creationId xmlns:a16="http://schemas.microsoft.com/office/drawing/2014/main" id="{AA99C400-1A3D-4A59-BFC1-91ABE9B72E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12" y="1572"/>
                <a:ext cx="9" cy="10"/>
              </a:xfrm>
              <a:custGeom>
                <a:avLst/>
                <a:gdLst>
                  <a:gd name="T0" fmla="*/ 2 w 14"/>
                  <a:gd name="T1" fmla="*/ 3 h 16"/>
                  <a:gd name="T2" fmla="*/ 2 w 14"/>
                  <a:gd name="T3" fmla="*/ 10 h 16"/>
                  <a:gd name="T4" fmla="*/ 7 w 14"/>
                  <a:gd name="T5" fmla="*/ 13 h 16"/>
                  <a:gd name="T6" fmla="*/ 12 w 14"/>
                  <a:gd name="T7" fmla="*/ 7 h 16"/>
                  <a:gd name="T8" fmla="*/ 12 w 14"/>
                  <a:gd name="T9" fmla="*/ 0 h 16"/>
                  <a:gd name="T10" fmla="*/ 6 w 14"/>
                  <a:gd name="T11" fmla="*/ 0 h 16"/>
                  <a:gd name="T12" fmla="*/ 2 w 14"/>
                  <a:gd name="T13" fmla="*/ 3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" h="16">
                    <a:moveTo>
                      <a:pt x="2" y="3"/>
                    </a:moveTo>
                    <a:cubicBezTo>
                      <a:pt x="1" y="5"/>
                      <a:pt x="0" y="8"/>
                      <a:pt x="2" y="10"/>
                    </a:cubicBezTo>
                    <a:cubicBezTo>
                      <a:pt x="5" y="13"/>
                      <a:pt x="4" y="16"/>
                      <a:pt x="7" y="13"/>
                    </a:cubicBezTo>
                    <a:cubicBezTo>
                      <a:pt x="10" y="10"/>
                      <a:pt x="10" y="9"/>
                      <a:pt x="12" y="7"/>
                    </a:cubicBezTo>
                    <a:cubicBezTo>
                      <a:pt x="13" y="4"/>
                      <a:pt x="14" y="1"/>
                      <a:pt x="12" y="0"/>
                    </a:cubicBezTo>
                    <a:cubicBezTo>
                      <a:pt x="10" y="0"/>
                      <a:pt x="8" y="0"/>
                      <a:pt x="6" y="0"/>
                    </a:cubicBezTo>
                    <a:cubicBezTo>
                      <a:pt x="4" y="0"/>
                      <a:pt x="1" y="1"/>
                      <a:pt x="2" y="3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2" name="Freeform 722">
                <a:extLst>
                  <a:ext uri="{FF2B5EF4-FFF2-40B4-BE49-F238E27FC236}">
                    <a16:creationId xmlns:a16="http://schemas.microsoft.com/office/drawing/2014/main" id="{9267C425-38C5-4E14-8B24-E4D0A8D9E3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96" y="1562"/>
                <a:ext cx="16" cy="15"/>
              </a:xfrm>
              <a:custGeom>
                <a:avLst/>
                <a:gdLst>
                  <a:gd name="T0" fmla="*/ 2 w 26"/>
                  <a:gd name="T1" fmla="*/ 12 h 25"/>
                  <a:gd name="T2" fmla="*/ 5 w 26"/>
                  <a:gd name="T3" fmla="*/ 18 h 25"/>
                  <a:gd name="T4" fmla="*/ 9 w 26"/>
                  <a:gd name="T5" fmla="*/ 21 h 25"/>
                  <a:gd name="T6" fmla="*/ 15 w 26"/>
                  <a:gd name="T7" fmla="*/ 15 h 25"/>
                  <a:gd name="T8" fmla="*/ 21 w 26"/>
                  <a:gd name="T9" fmla="*/ 10 h 25"/>
                  <a:gd name="T10" fmla="*/ 21 w 26"/>
                  <a:gd name="T11" fmla="*/ 3 h 25"/>
                  <a:gd name="T12" fmla="*/ 13 w 26"/>
                  <a:gd name="T13" fmla="*/ 7 h 25"/>
                  <a:gd name="T14" fmla="*/ 7 w 26"/>
                  <a:gd name="T15" fmla="*/ 8 h 25"/>
                  <a:gd name="T16" fmla="*/ 2 w 26"/>
                  <a:gd name="T17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6" h="25">
                    <a:moveTo>
                      <a:pt x="2" y="12"/>
                    </a:moveTo>
                    <a:cubicBezTo>
                      <a:pt x="4" y="16"/>
                      <a:pt x="4" y="14"/>
                      <a:pt x="5" y="18"/>
                    </a:cubicBezTo>
                    <a:cubicBezTo>
                      <a:pt x="6" y="21"/>
                      <a:pt x="5" y="25"/>
                      <a:pt x="9" y="21"/>
                    </a:cubicBezTo>
                    <a:cubicBezTo>
                      <a:pt x="13" y="18"/>
                      <a:pt x="12" y="18"/>
                      <a:pt x="15" y="15"/>
                    </a:cubicBezTo>
                    <a:cubicBezTo>
                      <a:pt x="19" y="12"/>
                      <a:pt x="19" y="16"/>
                      <a:pt x="21" y="10"/>
                    </a:cubicBezTo>
                    <a:cubicBezTo>
                      <a:pt x="22" y="4"/>
                      <a:pt x="26" y="0"/>
                      <a:pt x="21" y="3"/>
                    </a:cubicBezTo>
                    <a:cubicBezTo>
                      <a:pt x="15" y="6"/>
                      <a:pt x="15" y="7"/>
                      <a:pt x="13" y="7"/>
                    </a:cubicBezTo>
                    <a:cubicBezTo>
                      <a:pt x="10" y="7"/>
                      <a:pt x="10" y="7"/>
                      <a:pt x="7" y="8"/>
                    </a:cubicBezTo>
                    <a:cubicBezTo>
                      <a:pt x="3" y="10"/>
                      <a:pt x="0" y="9"/>
                      <a:pt x="2" y="12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3" name="Freeform 723">
                <a:extLst>
                  <a:ext uri="{FF2B5EF4-FFF2-40B4-BE49-F238E27FC236}">
                    <a16:creationId xmlns:a16="http://schemas.microsoft.com/office/drawing/2014/main" id="{94368084-5029-4020-8EB0-CD8F60E689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81" y="1557"/>
                <a:ext cx="6" cy="11"/>
              </a:xfrm>
              <a:custGeom>
                <a:avLst/>
                <a:gdLst>
                  <a:gd name="T0" fmla="*/ 3 w 10"/>
                  <a:gd name="T1" fmla="*/ 9 h 19"/>
                  <a:gd name="T2" fmla="*/ 5 w 10"/>
                  <a:gd name="T3" fmla="*/ 16 h 19"/>
                  <a:gd name="T4" fmla="*/ 9 w 10"/>
                  <a:gd name="T5" fmla="*/ 16 h 19"/>
                  <a:gd name="T6" fmla="*/ 10 w 10"/>
                  <a:gd name="T7" fmla="*/ 9 h 19"/>
                  <a:gd name="T8" fmla="*/ 4 w 10"/>
                  <a:gd name="T9" fmla="*/ 3 h 19"/>
                  <a:gd name="T10" fmla="*/ 3 w 10"/>
                  <a:gd name="T11" fmla="*/ 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" h="19">
                    <a:moveTo>
                      <a:pt x="3" y="9"/>
                    </a:moveTo>
                    <a:cubicBezTo>
                      <a:pt x="3" y="11"/>
                      <a:pt x="3" y="15"/>
                      <a:pt x="5" y="16"/>
                    </a:cubicBezTo>
                    <a:cubicBezTo>
                      <a:pt x="6" y="18"/>
                      <a:pt x="8" y="19"/>
                      <a:pt x="9" y="16"/>
                    </a:cubicBezTo>
                    <a:cubicBezTo>
                      <a:pt x="10" y="13"/>
                      <a:pt x="10" y="13"/>
                      <a:pt x="10" y="9"/>
                    </a:cubicBezTo>
                    <a:cubicBezTo>
                      <a:pt x="9" y="4"/>
                      <a:pt x="8" y="0"/>
                      <a:pt x="4" y="3"/>
                    </a:cubicBezTo>
                    <a:cubicBezTo>
                      <a:pt x="0" y="6"/>
                      <a:pt x="1" y="6"/>
                      <a:pt x="3" y="9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4" name="Freeform 724">
                <a:extLst>
                  <a:ext uri="{FF2B5EF4-FFF2-40B4-BE49-F238E27FC236}">
                    <a16:creationId xmlns:a16="http://schemas.microsoft.com/office/drawing/2014/main" id="{8A70EC91-98AE-4B3F-8D81-D0239F235D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90" y="1570"/>
                <a:ext cx="6" cy="7"/>
              </a:xfrm>
              <a:custGeom>
                <a:avLst/>
                <a:gdLst>
                  <a:gd name="T0" fmla="*/ 3 w 11"/>
                  <a:gd name="T1" fmla="*/ 3 h 11"/>
                  <a:gd name="T2" fmla="*/ 2 w 11"/>
                  <a:gd name="T3" fmla="*/ 7 h 11"/>
                  <a:gd name="T4" fmla="*/ 5 w 11"/>
                  <a:gd name="T5" fmla="*/ 10 h 11"/>
                  <a:gd name="T6" fmla="*/ 9 w 11"/>
                  <a:gd name="T7" fmla="*/ 8 h 11"/>
                  <a:gd name="T8" fmla="*/ 10 w 11"/>
                  <a:gd name="T9" fmla="*/ 3 h 11"/>
                  <a:gd name="T10" fmla="*/ 6 w 11"/>
                  <a:gd name="T11" fmla="*/ 0 h 11"/>
                  <a:gd name="T12" fmla="*/ 3 w 11"/>
                  <a:gd name="T13" fmla="*/ 3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" h="11">
                    <a:moveTo>
                      <a:pt x="3" y="3"/>
                    </a:moveTo>
                    <a:cubicBezTo>
                      <a:pt x="2" y="6"/>
                      <a:pt x="0" y="6"/>
                      <a:pt x="2" y="7"/>
                    </a:cubicBezTo>
                    <a:cubicBezTo>
                      <a:pt x="4" y="8"/>
                      <a:pt x="3" y="11"/>
                      <a:pt x="5" y="10"/>
                    </a:cubicBezTo>
                    <a:cubicBezTo>
                      <a:pt x="8" y="9"/>
                      <a:pt x="8" y="11"/>
                      <a:pt x="9" y="8"/>
                    </a:cubicBezTo>
                    <a:cubicBezTo>
                      <a:pt x="10" y="5"/>
                      <a:pt x="11" y="6"/>
                      <a:pt x="10" y="3"/>
                    </a:cubicBezTo>
                    <a:cubicBezTo>
                      <a:pt x="8" y="1"/>
                      <a:pt x="7" y="1"/>
                      <a:pt x="6" y="0"/>
                    </a:cubicBezTo>
                    <a:cubicBezTo>
                      <a:pt x="5" y="0"/>
                      <a:pt x="1" y="2"/>
                      <a:pt x="3" y="3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5" name="Freeform 725">
                <a:extLst>
                  <a:ext uri="{FF2B5EF4-FFF2-40B4-BE49-F238E27FC236}">
                    <a16:creationId xmlns:a16="http://schemas.microsoft.com/office/drawing/2014/main" id="{37739A55-D620-4473-A85E-3C78B607A9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79" y="1576"/>
                <a:ext cx="5" cy="8"/>
              </a:xfrm>
              <a:custGeom>
                <a:avLst/>
                <a:gdLst>
                  <a:gd name="T0" fmla="*/ 2 w 8"/>
                  <a:gd name="T1" fmla="*/ 3 h 13"/>
                  <a:gd name="T2" fmla="*/ 2 w 8"/>
                  <a:gd name="T3" fmla="*/ 7 h 13"/>
                  <a:gd name="T4" fmla="*/ 5 w 8"/>
                  <a:gd name="T5" fmla="*/ 11 h 13"/>
                  <a:gd name="T6" fmla="*/ 7 w 8"/>
                  <a:gd name="T7" fmla="*/ 7 h 13"/>
                  <a:gd name="T8" fmla="*/ 7 w 8"/>
                  <a:gd name="T9" fmla="*/ 0 h 13"/>
                  <a:gd name="T10" fmla="*/ 2 w 8"/>
                  <a:gd name="T11" fmla="*/ 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13">
                    <a:moveTo>
                      <a:pt x="2" y="3"/>
                    </a:moveTo>
                    <a:cubicBezTo>
                      <a:pt x="2" y="5"/>
                      <a:pt x="0" y="4"/>
                      <a:pt x="2" y="7"/>
                    </a:cubicBezTo>
                    <a:cubicBezTo>
                      <a:pt x="3" y="11"/>
                      <a:pt x="4" y="13"/>
                      <a:pt x="5" y="11"/>
                    </a:cubicBezTo>
                    <a:cubicBezTo>
                      <a:pt x="7" y="9"/>
                      <a:pt x="6" y="11"/>
                      <a:pt x="7" y="7"/>
                    </a:cubicBezTo>
                    <a:cubicBezTo>
                      <a:pt x="8" y="4"/>
                      <a:pt x="8" y="0"/>
                      <a:pt x="7" y="0"/>
                    </a:cubicBezTo>
                    <a:cubicBezTo>
                      <a:pt x="5" y="1"/>
                      <a:pt x="0" y="1"/>
                      <a:pt x="2" y="3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6" name="Freeform 726">
                <a:extLst>
                  <a:ext uri="{FF2B5EF4-FFF2-40B4-BE49-F238E27FC236}">
                    <a16:creationId xmlns:a16="http://schemas.microsoft.com/office/drawing/2014/main" id="{199247BE-1E78-41A2-856A-A3B9A630EA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80" y="1375"/>
                <a:ext cx="19" cy="12"/>
              </a:xfrm>
              <a:custGeom>
                <a:avLst/>
                <a:gdLst>
                  <a:gd name="T0" fmla="*/ 10 w 31"/>
                  <a:gd name="T1" fmla="*/ 4 h 20"/>
                  <a:gd name="T2" fmla="*/ 5 w 31"/>
                  <a:gd name="T3" fmla="*/ 7 h 20"/>
                  <a:gd name="T4" fmla="*/ 3 w 31"/>
                  <a:gd name="T5" fmla="*/ 11 h 20"/>
                  <a:gd name="T6" fmla="*/ 8 w 31"/>
                  <a:gd name="T7" fmla="*/ 14 h 20"/>
                  <a:gd name="T8" fmla="*/ 12 w 31"/>
                  <a:gd name="T9" fmla="*/ 14 h 20"/>
                  <a:gd name="T10" fmla="*/ 15 w 31"/>
                  <a:gd name="T11" fmla="*/ 17 h 20"/>
                  <a:gd name="T12" fmla="*/ 23 w 31"/>
                  <a:gd name="T13" fmla="*/ 17 h 20"/>
                  <a:gd name="T14" fmla="*/ 26 w 31"/>
                  <a:gd name="T15" fmla="*/ 12 h 20"/>
                  <a:gd name="T16" fmla="*/ 29 w 31"/>
                  <a:gd name="T17" fmla="*/ 8 h 20"/>
                  <a:gd name="T18" fmla="*/ 23 w 31"/>
                  <a:gd name="T19" fmla="*/ 5 h 20"/>
                  <a:gd name="T20" fmla="*/ 21 w 31"/>
                  <a:gd name="T21" fmla="*/ 2 h 20"/>
                  <a:gd name="T22" fmla="*/ 16 w 31"/>
                  <a:gd name="T23" fmla="*/ 1 h 20"/>
                  <a:gd name="T24" fmla="*/ 12 w 31"/>
                  <a:gd name="T25" fmla="*/ 3 h 20"/>
                  <a:gd name="T26" fmla="*/ 10 w 31"/>
                  <a:gd name="T27" fmla="*/ 4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1" h="20">
                    <a:moveTo>
                      <a:pt x="10" y="4"/>
                    </a:moveTo>
                    <a:cubicBezTo>
                      <a:pt x="7" y="5"/>
                      <a:pt x="7" y="5"/>
                      <a:pt x="5" y="7"/>
                    </a:cubicBezTo>
                    <a:cubicBezTo>
                      <a:pt x="3" y="8"/>
                      <a:pt x="0" y="9"/>
                      <a:pt x="3" y="11"/>
                    </a:cubicBezTo>
                    <a:cubicBezTo>
                      <a:pt x="5" y="14"/>
                      <a:pt x="6" y="14"/>
                      <a:pt x="8" y="14"/>
                    </a:cubicBezTo>
                    <a:cubicBezTo>
                      <a:pt x="11" y="13"/>
                      <a:pt x="12" y="13"/>
                      <a:pt x="12" y="14"/>
                    </a:cubicBezTo>
                    <a:cubicBezTo>
                      <a:pt x="12" y="15"/>
                      <a:pt x="9" y="17"/>
                      <a:pt x="15" y="17"/>
                    </a:cubicBezTo>
                    <a:cubicBezTo>
                      <a:pt x="21" y="17"/>
                      <a:pt x="21" y="20"/>
                      <a:pt x="23" y="17"/>
                    </a:cubicBezTo>
                    <a:cubicBezTo>
                      <a:pt x="26" y="14"/>
                      <a:pt x="23" y="14"/>
                      <a:pt x="26" y="12"/>
                    </a:cubicBezTo>
                    <a:cubicBezTo>
                      <a:pt x="29" y="10"/>
                      <a:pt x="31" y="9"/>
                      <a:pt x="29" y="8"/>
                    </a:cubicBezTo>
                    <a:cubicBezTo>
                      <a:pt x="26" y="6"/>
                      <a:pt x="25" y="6"/>
                      <a:pt x="23" y="5"/>
                    </a:cubicBezTo>
                    <a:cubicBezTo>
                      <a:pt x="22" y="4"/>
                      <a:pt x="22" y="4"/>
                      <a:pt x="21" y="2"/>
                    </a:cubicBezTo>
                    <a:cubicBezTo>
                      <a:pt x="20" y="0"/>
                      <a:pt x="17" y="0"/>
                      <a:pt x="16" y="1"/>
                    </a:cubicBezTo>
                    <a:cubicBezTo>
                      <a:pt x="14" y="1"/>
                      <a:pt x="12" y="2"/>
                      <a:pt x="12" y="3"/>
                    </a:cubicBezTo>
                    <a:cubicBezTo>
                      <a:pt x="11" y="3"/>
                      <a:pt x="9" y="2"/>
                      <a:pt x="10" y="4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7" name="Freeform 727">
                <a:extLst>
                  <a:ext uri="{FF2B5EF4-FFF2-40B4-BE49-F238E27FC236}">
                    <a16:creationId xmlns:a16="http://schemas.microsoft.com/office/drawing/2014/main" id="{198B9777-9617-46BB-A5F7-6136EC904D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64" y="1387"/>
                <a:ext cx="9" cy="10"/>
              </a:xfrm>
              <a:custGeom>
                <a:avLst/>
                <a:gdLst>
                  <a:gd name="T0" fmla="*/ 1 w 15"/>
                  <a:gd name="T1" fmla="*/ 6 h 17"/>
                  <a:gd name="T2" fmla="*/ 4 w 15"/>
                  <a:gd name="T3" fmla="*/ 13 h 17"/>
                  <a:gd name="T4" fmla="*/ 9 w 15"/>
                  <a:gd name="T5" fmla="*/ 14 h 17"/>
                  <a:gd name="T6" fmla="*/ 10 w 15"/>
                  <a:gd name="T7" fmla="*/ 8 h 17"/>
                  <a:gd name="T8" fmla="*/ 11 w 15"/>
                  <a:gd name="T9" fmla="*/ 4 h 17"/>
                  <a:gd name="T10" fmla="*/ 3 w 15"/>
                  <a:gd name="T11" fmla="*/ 1 h 17"/>
                  <a:gd name="T12" fmla="*/ 1 w 15"/>
                  <a:gd name="T13" fmla="*/ 6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" h="17">
                    <a:moveTo>
                      <a:pt x="1" y="6"/>
                    </a:moveTo>
                    <a:cubicBezTo>
                      <a:pt x="1" y="9"/>
                      <a:pt x="4" y="8"/>
                      <a:pt x="4" y="13"/>
                    </a:cubicBezTo>
                    <a:cubicBezTo>
                      <a:pt x="4" y="17"/>
                      <a:pt x="8" y="17"/>
                      <a:pt x="9" y="14"/>
                    </a:cubicBezTo>
                    <a:cubicBezTo>
                      <a:pt x="9" y="11"/>
                      <a:pt x="9" y="10"/>
                      <a:pt x="10" y="8"/>
                    </a:cubicBezTo>
                    <a:cubicBezTo>
                      <a:pt x="11" y="5"/>
                      <a:pt x="15" y="5"/>
                      <a:pt x="11" y="4"/>
                    </a:cubicBezTo>
                    <a:cubicBezTo>
                      <a:pt x="7" y="2"/>
                      <a:pt x="5" y="0"/>
                      <a:pt x="3" y="1"/>
                    </a:cubicBezTo>
                    <a:cubicBezTo>
                      <a:pt x="2" y="3"/>
                      <a:pt x="0" y="5"/>
                      <a:pt x="1" y="6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8" name="Freeform 728">
                <a:extLst>
                  <a:ext uri="{FF2B5EF4-FFF2-40B4-BE49-F238E27FC236}">
                    <a16:creationId xmlns:a16="http://schemas.microsoft.com/office/drawing/2014/main" id="{1B42269C-6E62-4D7A-A29D-C97CF25AC6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00" y="1372"/>
                <a:ext cx="11" cy="6"/>
              </a:xfrm>
              <a:custGeom>
                <a:avLst/>
                <a:gdLst>
                  <a:gd name="T0" fmla="*/ 4 w 18"/>
                  <a:gd name="T1" fmla="*/ 1 h 9"/>
                  <a:gd name="T2" fmla="*/ 12 w 18"/>
                  <a:gd name="T3" fmla="*/ 2 h 9"/>
                  <a:gd name="T4" fmla="*/ 17 w 18"/>
                  <a:gd name="T5" fmla="*/ 4 h 9"/>
                  <a:gd name="T6" fmla="*/ 15 w 18"/>
                  <a:gd name="T7" fmla="*/ 8 h 9"/>
                  <a:gd name="T8" fmla="*/ 10 w 18"/>
                  <a:gd name="T9" fmla="*/ 8 h 9"/>
                  <a:gd name="T10" fmla="*/ 0 w 18"/>
                  <a:gd name="T11" fmla="*/ 5 h 9"/>
                  <a:gd name="T12" fmla="*/ 4 w 18"/>
                  <a:gd name="T13" fmla="*/ 1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" h="9">
                    <a:moveTo>
                      <a:pt x="4" y="1"/>
                    </a:moveTo>
                    <a:cubicBezTo>
                      <a:pt x="7" y="1"/>
                      <a:pt x="10" y="2"/>
                      <a:pt x="12" y="2"/>
                    </a:cubicBezTo>
                    <a:cubicBezTo>
                      <a:pt x="15" y="3"/>
                      <a:pt x="17" y="2"/>
                      <a:pt x="17" y="4"/>
                    </a:cubicBezTo>
                    <a:cubicBezTo>
                      <a:pt x="16" y="7"/>
                      <a:pt x="18" y="8"/>
                      <a:pt x="15" y="8"/>
                    </a:cubicBezTo>
                    <a:cubicBezTo>
                      <a:pt x="12" y="8"/>
                      <a:pt x="15" y="9"/>
                      <a:pt x="10" y="8"/>
                    </a:cubicBezTo>
                    <a:cubicBezTo>
                      <a:pt x="4" y="7"/>
                      <a:pt x="0" y="6"/>
                      <a:pt x="0" y="5"/>
                    </a:cubicBezTo>
                    <a:cubicBezTo>
                      <a:pt x="1" y="3"/>
                      <a:pt x="2" y="0"/>
                      <a:pt x="4" y="1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9" name="Freeform 729">
                <a:extLst>
                  <a:ext uri="{FF2B5EF4-FFF2-40B4-BE49-F238E27FC236}">
                    <a16:creationId xmlns:a16="http://schemas.microsoft.com/office/drawing/2014/main" id="{AEE05AA7-DB2C-4EFA-AAB6-511B568E3A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90" y="729"/>
                <a:ext cx="603" cy="324"/>
              </a:xfrm>
              <a:custGeom>
                <a:avLst/>
                <a:gdLst>
                  <a:gd name="T0" fmla="*/ 274 w 1005"/>
                  <a:gd name="T1" fmla="*/ 519 h 540"/>
                  <a:gd name="T2" fmla="*/ 308 w 1005"/>
                  <a:gd name="T3" fmla="*/ 476 h 540"/>
                  <a:gd name="T4" fmla="*/ 340 w 1005"/>
                  <a:gd name="T5" fmla="*/ 449 h 540"/>
                  <a:gd name="T6" fmla="*/ 364 w 1005"/>
                  <a:gd name="T7" fmla="*/ 412 h 540"/>
                  <a:gd name="T8" fmla="*/ 410 w 1005"/>
                  <a:gd name="T9" fmla="*/ 394 h 540"/>
                  <a:gd name="T10" fmla="*/ 469 w 1005"/>
                  <a:gd name="T11" fmla="*/ 384 h 540"/>
                  <a:gd name="T12" fmla="*/ 554 w 1005"/>
                  <a:gd name="T13" fmla="*/ 340 h 540"/>
                  <a:gd name="T14" fmla="*/ 637 w 1005"/>
                  <a:gd name="T15" fmla="*/ 323 h 540"/>
                  <a:gd name="T16" fmla="*/ 750 w 1005"/>
                  <a:gd name="T17" fmla="*/ 286 h 540"/>
                  <a:gd name="T18" fmla="*/ 662 w 1005"/>
                  <a:gd name="T19" fmla="*/ 279 h 540"/>
                  <a:gd name="T20" fmla="*/ 718 w 1005"/>
                  <a:gd name="T21" fmla="*/ 258 h 540"/>
                  <a:gd name="T22" fmla="*/ 769 w 1005"/>
                  <a:gd name="T23" fmla="*/ 255 h 540"/>
                  <a:gd name="T24" fmla="*/ 720 w 1005"/>
                  <a:gd name="T25" fmla="*/ 208 h 540"/>
                  <a:gd name="T26" fmla="*/ 772 w 1005"/>
                  <a:gd name="T27" fmla="*/ 231 h 540"/>
                  <a:gd name="T28" fmla="*/ 800 w 1005"/>
                  <a:gd name="T29" fmla="*/ 208 h 540"/>
                  <a:gd name="T30" fmla="*/ 842 w 1005"/>
                  <a:gd name="T31" fmla="*/ 187 h 540"/>
                  <a:gd name="T32" fmla="*/ 834 w 1005"/>
                  <a:gd name="T33" fmla="*/ 172 h 540"/>
                  <a:gd name="T34" fmla="*/ 809 w 1005"/>
                  <a:gd name="T35" fmla="*/ 138 h 540"/>
                  <a:gd name="T36" fmla="*/ 860 w 1005"/>
                  <a:gd name="T37" fmla="*/ 140 h 540"/>
                  <a:gd name="T38" fmla="*/ 854 w 1005"/>
                  <a:gd name="T39" fmla="*/ 112 h 540"/>
                  <a:gd name="T40" fmla="*/ 856 w 1005"/>
                  <a:gd name="T41" fmla="*/ 93 h 540"/>
                  <a:gd name="T42" fmla="*/ 897 w 1005"/>
                  <a:gd name="T43" fmla="*/ 65 h 540"/>
                  <a:gd name="T44" fmla="*/ 995 w 1005"/>
                  <a:gd name="T45" fmla="*/ 42 h 540"/>
                  <a:gd name="T46" fmla="*/ 891 w 1005"/>
                  <a:gd name="T47" fmla="*/ 44 h 540"/>
                  <a:gd name="T48" fmla="*/ 846 w 1005"/>
                  <a:gd name="T49" fmla="*/ 36 h 540"/>
                  <a:gd name="T50" fmla="*/ 799 w 1005"/>
                  <a:gd name="T51" fmla="*/ 31 h 540"/>
                  <a:gd name="T52" fmla="*/ 793 w 1005"/>
                  <a:gd name="T53" fmla="*/ 10 h 540"/>
                  <a:gd name="T54" fmla="*/ 633 w 1005"/>
                  <a:gd name="T55" fmla="*/ 8 h 540"/>
                  <a:gd name="T56" fmla="*/ 535 w 1005"/>
                  <a:gd name="T57" fmla="*/ 17 h 540"/>
                  <a:gd name="T58" fmla="*/ 446 w 1005"/>
                  <a:gd name="T59" fmla="*/ 25 h 540"/>
                  <a:gd name="T60" fmla="*/ 377 w 1005"/>
                  <a:gd name="T61" fmla="*/ 36 h 540"/>
                  <a:gd name="T62" fmla="*/ 271 w 1005"/>
                  <a:gd name="T63" fmla="*/ 37 h 540"/>
                  <a:gd name="T64" fmla="*/ 169 w 1005"/>
                  <a:gd name="T65" fmla="*/ 58 h 540"/>
                  <a:gd name="T66" fmla="*/ 100 w 1005"/>
                  <a:gd name="T67" fmla="*/ 91 h 540"/>
                  <a:gd name="T68" fmla="*/ 10 w 1005"/>
                  <a:gd name="T69" fmla="*/ 116 h 540"/>
                  <a:gd name="T70" fmla="*/ 33 w 1005"/>
                  <a:gd name="T71" fmla="*/ 130 h 540"/>
                  <a:gd name="T72" fmla="*/ 23 w 1005"/>
                  <a:gd name="T73" fmla="*/ 146 h 540"/>
                  <a:gd name="T74" fmla="*/ 171 w 1005"/>
                  <a:gd name="T75" fmla="*/ 158 h 540"/>
                  <a:gd name="T76" fmla="*/ 203 w 1005"/>
                  <a:gd name="T77" fmla="*/ 214 h 540"/>
                  <a:gd name="T78" fmla="*/ 213 w 1005"/>
                  <a:gd name="T79" fmla="*/ 251 h 540"/>
                  <a:gd name="T80" fmla="*/ 182 w 1005"/>
                  <a:gd name="T81" fmla="*/ 273 h 540"/>
                  <a:gd name="T82" fmla="*/ 212 w 1005"/>
                  <a:gd name="T83" fmla="*/ 299 h 540"/>
                  <a:gd name="T84" fmla="*/ 214 w 1005"/>
                  <a:gd name="T85" fmla="*/ 309 h 540"/>
                  <a:gd name="T86" fmla="*/ 147 w 1005"/>
                  <a:gd name="T87" fmla="*/ 360 h 540"/>
                  <a:gd name="T88" fmla="*/ 145 w 1005"/>
                  <a:gd name="T89" fmla="*/ 429 h 540"/>
                  <a:gd name="T90" fmla="*/ 165 w 1005"/>
                  <a:gd name="T91" fmla="*/ 485 h 540"/>
                  <a:gd name="T92" fmla="*/ 212 w 1005"/>
                  <a:gd name="T93" fmla="*/ 518 h 540"/>
                  <a:gd name="T94" fmla="*/ 250 w 1005"/>
                  <a:gd name="T95" fmla="*/ 540 h 5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005" h="540">
                    <a:moveTo>
                      <a:pt x="250" y="540"/>
                    </a:moveTo>
                    <a:cubicBezTo>
                      <a:pt x="256" y="536"/>
                      <a:pt x="253" y="540"/>
                      <a:pt x="262" y="535"/>
                    </a:cubicBezTo>
                    <a:cubicBezTo>
                      <a:pt x="271" y="530"/>
                      <a:pt x="271" y="533"/>
                      <a:pt x="271" y="527"/>
                    </a:cubicBezTo>
                    <a:cubicBezTo>
                      <a:pt x="271" y="521"/>
                      <a:pt x="268" y="520"/>
                      <a:pt x="274" y="519"/>
                    </a:cubicBezTo>
                    <a:cubicBezTo>
                      <a:pt x="280" y="518"/>
                      <a:pt x="279" y="518"/>
                      <a:pt x="283" y="513"/>
                    </a:cubicBezTo>
                    <a:cubicBezTo>
                      <a:pt x="287" y="507"/>
                      <a:pt x="289" y="503"/>
                      <a:pt x="295" y="500"/>
                    </a:cubicBezTo>
                    <a:cubicBezTo>
                      <a:pt x="300" y="496"/>
                      <a:pt x="298" y="493"/>
                      <a:pt x="303" y="488"/>
                    </a:cubicBezTo>
                    <a:cubicBezTo>
                      <a:pt x="309" y="483"/>
                      <a:pt x="310" y="479"/>
                      <a:pt x="308" y="476"/>
                    </a:cubicBezTo>
                    <a:cubicBezTo>
                      <a:pt x="306" y="473"/>
                      <a:pt x="299" y="467"/>
                      <a:pt x="304" y="466"/>
                    </a:cubicBezTo>
                    <a:cubicBezTo>
                      <a:pt x="308" y="464"/>
                      <a:pt x="319" y="463"/>
                      <a:pt x="321" y="463"/>
                    </a:cubicBezTo>
                    <a:cubicBezTo>
                      <a:pt x="322" y="463"/>
                      <a:pt x="324" y="466"/>
                      <a:pt x="331" y="460"/>
                    </a:cubicBezTo>
                    <a:cubicBezTo>
                      <a:pt x="338" y="455"/>
                      <a:pt x="334" y="450"/>
                      <a:pt x="340" y="449"/>
                    </a:cubicBezTo>
                    <a:cubicBezTo>
                      <a:pt x="346" y="448"/>
                      <a:pt x="346" y="448"/>
                      <a:pt x="351" y="444"/>
                    </a:cubicBezTo>
                    <a:cubicBezTo>
                      <a:pt x="356" y="439"/>
                      <a:pt x="358" y="432"/>
                      <a:pt x="356" y="429"/>
                    </a:cubicBezTo>
                    <a:cubicBezTo>
                      <a:pt x="354" y="427"/>
                      <a:pt x="362" y="422"/>
                      <a:pt x="364" y="422"/>
                    </a:cubicBezTo>
                    <a:cubicBezTo>
                      <a:pt x="366" y="422"/>
                      <a:pt x="370" y="415"/>
                      <a:pt x="364" y="412"/>
                    </a:cubicBezTo>
                    <a:cubicBezTo>
                      <a:pt x="358" y="410"/>
                      <a:pt x="359" y="405"/>
                      <a:pt x="367" y="405"/>
                    </a:cubicBezTo>
                    <a:cubicBezTo>
                      <a:pt x="374" y="405"/>
                      <a:pt x="378" y="406"/>
                      <a:pt x="383" y="402"/>
                    </a:cubicBezTo>
                    <a:cubicBezTo>
                      <a:pt x="389" y="398"/>
                      <a:pt x="385" y="395"/>
                      <a:pt x="390" y="394"/>
                    </a:cubicBezTo>
                    <a:cubicBezTo>
                      <a:pt x="396" y="393"/>
                      <a:pt x="404" y="394"/>
                      <a:pt x="410" y="394"/>
                    </a:cubicBezTo>
                    <a:cubicBezTo>
                      <a:pt x="416" y="394"/>
                      <a:pt x="437" y="371"/>
                      <a:pt x="434" y="377"/>
                    </a:cubicBezTo>
                    <a:cubicBezTo>
                      <a:pt x="430" y="382"/>
                      <a:pt x="427" y="394"/>
                      <a:pt x="431" y="394"/>
                    </a:cubicBezTo>
                    <a:cubicBezTo>
                      <a:pt x="436" y="393"/>
                      <a:pt x="440" y="383"/>
                      <a:pt x="445" y="386"/>
                    </a:cubicBezTo>
                    <a:cubicBezTo>
                      <a:pt x="450" y="389"/>
                      <a:pt x="463" y="386"/>
                      <a:pt x="469" y="384"/>
                    </a:cubicBezTo>
                    <a:cubicBezTo>
                      <a:pt x="475" y="381"/>
                      <a:pt x="484" y="378"/>
                      <a:pt x="492" y="376"/>
                    </a:cubicBezTo>
                    <a:cubicBezTo>
                      <a:pt x="501" y="373"/>
                      <a:pt x="502" y="367"/>
                      <a:pt x="513" y="360"/>
                    </a:cubicBezTo>
                    <a:cubicBezTo>
                      <a:pt x="525" y="354"/>
                      <a:pt x="521" y="352"/>
                      <a:pt x="531" y="347"/>
                    </a:cubicBezTo>
                    <a:cubicBezTo>
                      <a:pt x="542" y="341"/>
                      <a:pt x="553" y="343"/>
                      <a:pt x="554" y="340"/>
                    </a:cubicBezTo>
                    <a:cubicBezTo>
                      <a:pt x="556" y="337"/>
                      <a:pt x="549" y="321"/>
                      <a:pt x="554" y="323"/>
                    </a:cubicBezTo>
                    <a:cubicBezTo>
                      <a:pt x="560" y="326"/>
                      <a:pt x="567" y="335"/>
                      <a:pt x="576" y="335"/>
                    </a:cubicBezTo>
                    <a:cubicBezTo>
                      <a:pt x="585" y="335"/>
                      <a:pt x="591" y="329"/>
                      <a:pt x="604" y="329"/>
                    </a:cubicBezTo>
                    <a:cubicBezTo>
                      <a:pt x="618" y="328"/>
                      <a:pt x="626" y="325"/>
                      <a:pt x="637" y="323"/>
                    </a:cubicBezTo>
                    <a:cubicBezTo>
                      <a:pt x="648" y="322"/>
                      <a:pt x="660" y="316"/>
                      <a:pt x="675" y="314"/>
                    </a:cubicBezTo>
                    <a:cubicBezTo>
                      <a:pt x="689" y="313"/>
                      <a:pt x="689" y="306"/>
                      <a:pt x="703" y="303"/>
                    </a:cubicBezTo>
                    <a:cubicBezTo>
                      <a:pt x="716" y="301"/>
                      <a:pt x="719" y="298"/>
                      <a:pt x="732" y="295"/>
                    </a:cubicBezTo>
                    <a:cubicBezTo>
                      <a:pt x="745" y="292"/>
                      <a:pt x="759" y="287"/>
                      <a:pt x="750" y="286"/>
                    </a:cubicBezTo>
                    <a:cubicBezTo>
                      <a:pt x="741" y="285"/>
                      <a:pt x="731" y="282"/>
                      <a:pt x="721" y="282"/>
                    </a:cubicBezTo>
                    <a:cubicBezTo>
                      <a:pt x="712" y="282"/>
                      <a:pt x="703" y="279"/>
                      <a:pt x="695" y="279"/>
                    </a:cubicBezTo>
                    <a:cubicBezTo>
                      <a:pt x="687" y="279"/>
                      <a:pt x="675" y="283"/>
                      <a:pt x="668" y="283"/>
                    </a:cubicBezTo>
                    <a:cubicBezTo>
                      <a:pt x="661" y="283"/>
                      <a:pt x="657" y="281"/>
                      <a:pt x="662" y="279"/>
                    </a:cubicBezTo>
                    <a:cubicBezTo>
                      <a:pt x="668" y="278"/>
                      <a:pt x="683" y="274"/>
                      <a:pt x="689" y="273"/>
                    </a:cubicBezTo>
                    <a:cubicBezTo>
                      <a:pt x="696" y="272"/>
                      <a:pt x="707" y="271"/>
                      <a:pt x="701" y="268"/>
                    </a:cubicBezTo>
                    <a:cubicBezTo>
                      <a:pt x="695" y="265"/>
                      <a:pt x="694" y="258"/>
                      <a:pt x="698" y="258"/>
                    </a:cubicBezTo>
                    <a:cubicBezTo>
                      <a:pt x="702" y="258"/>
                      <a:pt x="714" y="252"/>
                      <a:pt x="718" y="258"/>
                    </a:cubicBezTo>
                    <a:cubicBezTo>
                      <a:pt x="722" y="265"/>
                      <a:pt x="726" y="275"/>
                      <a:pt x="730" y="277"/>
                    </a:cubicBezTo>
                    <a:cubicBezTo>
                      <a:pt x="733" y="278"/>
                      <a:pt x="744" y="272"/>
                      <a:pt x="749" y="274"/>
                    </a:cubicBezTo>
                    <a:cubicBezTo>
                      <a:pt x="754" y="275"/>
                      <a:pt x="764" y="279"/>
                      <a:pt x="764" y="274"/>
                    </a:cubicBezTo>
                    <a:cubicBezTo>
                      <a:pt x="764" y="269"/>
                      <a:pt x="773" y="257"/>
                      <a:pt x="769" y="255"/>
                    </a:cubicBezTo>
                    <a:cubicBezTo>
                      <a:pt x="765" y="253"/>
                      <a:pt x="763" y="252"/>
                      <a:pt x="754" y="245"/>
                    </a:cubicBezTo>
                    <a:cubicBezTo>
                      <a:pt x="744" y="238"/>
                      <a:pt x="736" y="235"/>
                      <a:pt x="729" y="232"/>
                    </a:cubicBezTo>
                    <a:cubicBezTo>
                      <a:pt x="722" y="230"/>
                      <a:pt x="727" y="224"/>
                      <a:pt x="723" y="220"/>
                    </a:cubicBezTo>
                    <a:cubicBezTo>
                      <a:pt x="719" y="216"/>
                      <a:pt x="713" y="208"/>
                      <a:pt x="720" y="208"/>
                    </a:cubicBezTo>
                    <a:cubicBezTo>
                      <a:pt x="727" y="208"/>
                      <a:pt x="737" y="203"/>
                      <a:pt x="736" y="210"/>
                    </a:cubicBezTo>
                    <a:cubicBezTo>
                      <a:pt x="736" y="216"/>
                      <a:pt x="727" y="222"/>
                      <a:pt x="733" y="225"/>
                    </a:cubicBezTo>
                    <a:cubicBezTo>
                      <a:pt x="739" y="228"/>
                      <a:pt x="751" y="237"/>
                      <a:pt x="760" y="237"/>
                    </a:cubicBezTo>
                    <a:cubicBezTo>
                      <a:pt x="768" y="237"/>
                      <a:pt x="776" y="235"/>
                      <a:pt x="772" y="231"/>
                    </a:cubicBezTo>
                    <a:cubicBezTo>
                      <a:pt x="769" y="227"/>
                      <a:pt x="780" y="225"/>
                      <a:pt x="775" y="221"/>
                    </a:cubicBezTo>
                    <a:cubicBezTo>
                      <a:pt x="770" y="218"/>
                      <a:pt x="744" y="204"/>
                      <a:pt x="754" y="206"/>
                    </a:cubicBezTo>
                    <a:cubicBezTo>
                      <a:pt x="765" y="209"/>
                      <a:pt x="779" y="211"/>
                      <a:pt x="782" y="211"/>
                    </a:cubicBezTo>
                    <a:cubicBezTo>
                      <a:pt x="785" y="211"/>
                      <a:pt x="792" y="211"/>
                      <a:pt x="800" y="208"/>
                    </a:cubicBezTo>
                    <a:cubicBezTo>
                      <a:pt x="808" y="206"/>
                      <a:pt x="815" y="202"/>
                      <a:pt x="812" y="200"/>
                    </a:cubicBezTo>
                    <a:cubicBezTo>
                      <a:pt x="808" y="198"/>
                      <a:pt x="798" y="195"/>
                      <a:pt x="804" y="193"/>
                    </a:cubicBezTo>
                    <a:cubicBezTo>
                      <a:pt x="811" y="190"/>
                      <a:pt x="813" y="190"/>
                      <a:pt x="821" y="191"/>
                    </a:cubicBezTo>
                    <a:cubicBezTo>
                      <a:pt x="829" y="192"/>
                      <a:pt x="839" y="188"/>
                      <a:pt x="842" y="187"/>
                    </a:cubicBezTo>
                    <a:cubicBezTo>
                      <a:pt x="844" y="187"/>
                      <a:pt x="839" y="183"/>
                      <a:pt x="831" y="182"/>
                    </a:cubicBezTo>
                    <a:cubicBezTo>
                      <a:pt x="822" y="181"/>
                      <a:pt x="818" y="181"/>
                      <a:pt x="817" y="176"/>
                    </a:cubicBezTo>
                    <a:cubicBezTo>
                      <a:pt x="816" y="171"/>
                      <a:pt x="808" y="167"/>
                      <a:pt x="816" y="167"/>
                    </a:cubicBezTo>
                    <a:cubicBezTo>
                      <a:pt x="823" y="167"/>
                      <a:pt x="830" y="173"/>
                      <a:pt x="834" y="172"/>
                    </a:cubicBezTo>
                    <a:cubicBezTo>
                      <a:pt x="839" y="171"/>
                      <a:pt x="841" y="159"/>
                      <a:pt x="836" y="155"/>
                    </a:cubicBezTo>
                    <a:cubicBezTo>
                      <a:pt x="832" y="152"/>
                      <a:pt x="832" y="141"/>
                      <a:pt x="827" y="143"/>
                    </a:cubicBezTo>
                    <a:cubicBezTo>
                      <a:pt x="822" y="146"/>
                      <a:pt x="813" y="146"/>
                      <a:pt x="809" y="146"/>
                    </a:cubicBezTo>
                    <a:cubicBezTo>
                      <a:pt x="805" y="146"/>
                      <a:pt x="798" y="135"/>
                      <a:pt x="809" y="138"/>
                    </a:cubicBezTo>
                    <a:cubicBezTo>
                      <a:pt x="820" y="141"/>
                      <a:pt x="814" y="133"/>
                      <a:pt x="830" y="133"/>
                    </a:cubicBezTo>
                    <a:cubicBezTo>
                      <a:pt x="846" y="133"/>
                      <a:pt x="856" y="133"/>
                      <a:pt x="853" y="139"/>
                    </a:cubicBezTo>
                    <a:cubicBezTo>
                      <a:pt x="850" y="146"/>
                      <a:pt x="848" y="157"/>
                      <a:pt x="853" y="157"/>
                    </a:cubicBezTo>
                    <a:cubicBezTo>
                      <a:pt x="859" y="156"/>
                      <a:pt x="857" y="146"/>
                      <a:pt x="860" y="140"/>
                    </a:cubicBezTo>
                    <a:cubicBezTo>
                      <a:pt x="864" y="135"/>
                      <a:pt x="882" y="133"/>
                      <a:pt x="872" y="128"/>
                    </a:cubicBezTo>
                    <a:cubicBezTo>
                      <a:pt x="863" y="124"/>
                      <a:pt x="857" y="125"/>
                      <a:pt x="848" y="123"/>
                    </a:cubicBezTo>
                    <a:cubicBezTo>
                      <a:pt x="839" y="122"/>
                      <a:pt x="832" y="114"/>
                      <a:pt x="841" y="115"/>
                    </a:cubicBezTo>
                    <a:cubicBezTo>
                      <a:pt x="850" y="115"/>
                      <a:pt x="863" y="114"/>
                      <a:pt x="854" y="112"/>
                    </a:cubicBezTo>
                    <a:cubicBezTo>
                      <a:pt x="846" y="109"/>
                      <a:pt x="830" y="108"/>
                      <a:pt x="826" y="112"/>
                    </a:cubicBezTo>
                    <a:cubicBezTo>
                      <a:pt x="822" y="115"/>
                      <a:pt x="810" y="113"/>
                      <a:pt x="816" y="109"/>
                    </a:cubicBezTo>
                    <a:cubicBezTo>
                      <a:pt x="822" y="106"/>
                      <a:pt x="834" y="98"/>
                      <a:pt x="836" y="95"/>
                    </a:cubicBezTo>
                    <a:cubicBezTo>
                      <a:pt x="838" y="91"/>
                      <a:pt x="851" y="95"/>
                      <a:pt x="856" y="93"/>
                    </a:cubicBezTo>
                    <a:cubicBezTo>
                      <a:pt x="860" y="90"/>
                      <a:pt x="863" y="78"/>
                      <a:pt x="869" y="77"/>
                    </a:cubicBezTo>
                    <a:cubicBezTo>
                      <a:pt x="876" y="76"/>
                      <a:pt x="892" y="73"/>
                      <a:pt x="896" y="73"/>
                    </a:cubicBezTo>
                    <a:cubicBezTo>
                      <a:pt x="900" y="73"/>
                      <a:pt x="910" y="72"/>
                      <a:pt x="903" y="70"/>
                    </a:cubicBezTo>
                    <a:cubicBezTo>
                      <a:pt x="895" y="68"/>
                      <a:pt x="893" y="65"/>
                      <a:pt x="897" y="65"/>
                    </a:cubicBezTo>
                    <a:cubicBezTo>
                      <a:pt x="901" y="65"/>
                      <a:pt x="919" y="65"/>
                      <a:pt x="926" y="62"/>
                    </a:cubicBezTo>
                    <a:cubicBezTo>
                      <a:pt x="932" y="59"/>
                      <a:pt x="939" y="63"/>
                      <a:pt x="952" y="58"/>
                    </a:cubicBezTo>
                    <a:cubicBezTo>
                      <a:pt x="965" y="53"/>
                      <a:pt x="962" y="51"/>
                      <a:pt x="972" y="49"/>
                    </a:cubicBezTo>
                    <a:cubicBezTo>
                      <a:pt x="983" y="47"/>
                      <a:pt x="1005" y="43"/>
                      <a:pt x="995" y="42"/>
                    </a:cubicBezTo>
                    <a:cubicBezTo>
                      <a:pt x="986" y="41"/>
                      <a:pt x="975" y="41"/>
                      <a:pt x="968" y="38"/>
                    </a:cubicBezTo>
                    <a:cubicBezTo>
                      <a:pt x="961" y="36"/>
                      <a:pt x="948" y="36"/>
                      <a:pt x="937" y="37"/>
                    </a:cubicBezTo>
                    <a:cubicBezTo>
                      <a:pt x="927" y="37"/>
                      <a:pt x="915" y="41"/>
                      <a:pt x="910" y="42"/>
                    </a:cubicBezTo>
                    <a:cubicBezTo>
                      <a:pt x="905" y="44"/>
                      <a:pt x="900" y="48"/>
                      <a:pt x="891" y="44"/>
                    </a:cubicBezTo>
                    <a:cubicBezTo>
                      <a:pt x="882" y="41"/>
                      <a:pt x="873" y="39"/>
                      <a:pt x="869" y="41"/>
                    </a:cubicBezTo>
                    <a:cubicBezTo>
                      <a:pt x="865" y="43"/>
                      <a:pt x="855" y="48"/>
                      <a:pt x="840" y="50"/>
                    </a:cubicBezTo>
                    <a:cubicBezTo>
                      <a:pt x="826" y="52"/>
                      <a:pt x="801" y="59"/>
                      <a:pt x="811" y="54"/>
                    </a:cubicBezTo>
                    <a:cubicBezTo>
                      <a:pt x="821" y="49"/>
                      <a:pt x="851" y="40"/>
                      <a:pt x="846" y="36"/>
                    </a:cubicBezTo>
                    <a:cubicBezTo>
                      <a:pt x="846" y="36"/>
                      <a:pt x="825" y="31"/>
                      <a:pt x="812" y="39"/>
                    </a:cubicBezTo>
                    <a:cubicBezTo>
                      <a:pt x="805" y="41"/>
                      <a:pt x="768" y="48"/>
                      <a:pt x="764" y="46"/>
                    </a:cubicBezTo>
                    <a:cubicBezTo>
                      <a:pt x="759" y="44"/>
                      <a:pt x="777" y="39"/>
                      <a:pt x="783" y="38"/>
                    </a:cubicBezTo>
                    <a:cubicBezTo>
                      <a:pt x="789" y="36"/>
                      <a:pt x="790" y="30"/>
                      <a:pt x="799" y="31"/>
                    </a:cubicBezTo>
                    <a:cubicBezTo>
                      <a:pt x="808" y="31"/>
                      <a:pt x="844" y="28"/>
                      <a:pt x="850" y="28"/>
                    </a:cubicBezTo>
                    <a:cubicBezTo>
                      <a:pt x="856" y="28"/>
                      <a:pt x="871" y="23"/>
                      <a:pt x="856" y="21"/>
                    </a:cubicBezTo>
                    <a:cubicBezTo>
                      <a:pt x="840" y="20"/>
                      <a:pt x="826" y="15"/>
                      <a:pt x="815" y="15"/>
                    </a:cubicBezTo>
                    <a:cubicBezTo>
                      <a:pt x="805" y="15"/>
                      <a:pt x="807" y="10"/>
                      <a:pt x="793" y="10"/>
                    </a:cubicBezTo>
                    <a:cubicBezTo>
                      <a:pt x="779" y="10"/>
                      <a:pt x="771" y="9"/>
                      <a:pt x="753" y="10"/>
                    </a:cubicBezTo>
                    <a:cubicBezTo>
                      <a:pt x="736" y="12"/>
                      <a:pt x="727" y="12"/>
                      <a:pt x="706" y="10"/>
                    </a:cubicBezTo>
                    <a:cubicBezTo>
                      <a:pt x="685" y="7"/>
                      <a:pt x="662" y="9"/>
                      <a:pt x="655" y="10"/>
                    </a:cubicBezTo>
                    <a:cubicBezTo>
                      <a:pt x="649" y="10"/>
                      <a:pt x="646" y="0"/>
                      <a:pt x="633" y="8"/>
                    </a:cubicBezTo>
                    <a:cubicBezTo>
                      <a:pt x="620" y="16"/>
                      <a:pt x="601" y="7"/>
                      <a:pt x="600" y="13"/>
                    </a:cubicBezTo>
                    <a:cubicBezTo>
                      <a:pt x="599" y="19"/>
                      <a:pt x="591" y="18"/>
                      <a:pt x="581" y="18"/>
                    </a:cubicBezTo>
                    <a:cubicBezTo>
                      <a:pt x="571" y="19"/>
                      <a:pt x="560" y="12"/>
                      <a:pt x="554" y="14"/>
                    </a:cubicBezTo>
                    <a:cubicBezTo>
                      <a:pt x="548" y="17"/>
                      <a:pt x="547" y="17"/>
                      <a:pt x="535" y="17"/>
                    </a:cubicBezTo>
                    <a:cubicBezTo>
                      <a:pt x="523" y="17"/>
                      <a:pt x="510" y="13"/>
                      <a:pt x="509" y="18"/>
                    </a:cubicBezTo>
                    <a:cubicBezTo>
                      <a:pt x="508" y="24"/>
                      <a:pt x="473" y="20"/>
                      <a:pt x="482" y="26"/>
                    </a:cubicBezTo>
                    <a:cubicBezTo>
                      <a:pt x="492" y="32"/>
                      <a:pt x="510" y="38"/>
                      <a:pt x="498" y="38"/>
                    </a:cubicBezTo>
                    <a:cubicBezTo>
                      <a:pt x="485" y="37"/>
                      <a:pt x="458" y="26"/>
                      <a:pt x="446" y="25"/>
                    </a:cubicBezTo>
                    <a:cubicBezTo>
                      <a:pt x="433" y="24"/>
                      <a:pt x="418" y="29"/>
                      <a:pt x="422" y="32"/>
                    </a:cubicBezTo>
                    <a:cubicBezTo>
                      <a:pt x="426" y="36"/>
                      <a:pt x="427" y="43"/>
                      <a:pt x="420" y="43"/>
                    </a:cubicBezTo>
                    <a:cubicBezTo>
                      <a:pt x="413" y="42"/>
                      <a:pt x="402" y="31"/>
                      <a:pt x="396" y="31"/>
                    </a:cubicBezTo>
                    <a:cubicBezTo>
                      <a:pt x="390" y="30"/>
                      <a:pt x="378" y="27"/>
                      <a:pt x="377" y="36"/>
                    </a:cubicBezTo>
                    <a:cubicBezTo>
                      <a:pt x="377" y="44"/>
                      <a:pt x="359" y="49"/>
                      <a:pt x="364" y="42"/>
                    </a:cubicBezTo>
                    <a:cubicBezTo>
                      <a:pt x="369" y="36"/>
                      <a:pt x="385" y="31"/>
                      <a:pt x="370" y="30"/>
                    </a:cubicBezTo>
                    <a:cubicBezTo>
                      <a:pt x="355" y="30"/>
                      <a:pt x="360" y="31"/>
                      <a:pt x="331" y="32"/>
                    </a:cubicBezTo>
                    <a:cubicBezTo>
                      <a:pt x="302" y="33"/>
                      <a:pt x="280" y="37"/>
                      <a:pt x="271" y="37"/>
                    </a:cubicBezTo>
                    <a:cubicBezTo>
                      <a:pt x="263" y="38"/>
                      <a:pt x="252" y="38"/>
                      <a:pt x="250" y="44"/>
                    </a:cubicBezTo>
                    <a:cubicBezTo>
                      <a:pt x="247" y="50"/>
                      <a:pt x="243" y="54"/>
                      <a:pt x="229" y="53"/>
                    </a:cubicBezTo>
                    <a:cubicBezTo>
                      <a:pt x="215" y="52"/>
                      <a:pt x="210" y="51"/>
                      <a:pt x="196" y="53"/>
                    </a:cubicBezTo>
                    <a:cubicBezTo>
                      <a:pt x="182" y="55"/>
                      <a:pt x="189" y="54"/>
                      <a:pt x="169" y="58"/>
                    </a:cubicBezTo>
                    <a:cubicBezTo>
                      <a:pt x="149" y="61"/>
                      <a:pt x="125" y="65"/>
                      <a:pt x="134" y="68"/>
                    </a:cubicBezTo>
                    <a:cubicBezTo>
                      <a:pt x="143" y="71"/>
                      <a:pt x="162" y="75"/>
                      <a:pt x="158" y="78"/>
                    </a:cubicBezTo>
                    <a:cubicBezTo>
                      <a:pt x="153" y="82"/>
                      <a:pt x="148" y="82"/>
                      <a:pt x="135" y="85"/>
                    </a:cubicBezTo>
                    <a:cubicBezTo>
                      <a:pt x="122" y="88"/>
                      <a:pt x="114" y="89"/>
                      <a:pt x="100" y="91"/>
                    </a:cubicBezTo>
                    <a:cubicBezTo>
                      <a:pt x="87" y="92"/>
                      <a:pt x="87" y="92"/>
                      <a:pt x="74" y="94"/>
                    </a:cubicBezTo>
                    <a:cubicBezTo>
                      <a:pt x="60" y="97"/>
                      <a:pt x="55" y="96"/>
                      <a:pt x="36" y="99"/>
                    </a:cubicBezTo>
                    <a:cubicBezTo>
                      <a:pt x="18" y="101"/>
                      <a:pt x="9" y="97"/>
                      <a:pt x="7" y="101"/>
                    </a:cubicBezTo>
                    <a:cubicBezTo>
                      <a:pt x="6" y="105"/>
                      <a:pt x="0" y="116"/>
                      <a:pt x="10" y="116"/>
                    </a:cubicBezTo>
                    <a:cubicBezTo>
                      <a:pt x="19" y="117"/>
                      <a:pt x="29" y="119"/>
                      <a:pt x="44" y="119"/>
                    </a:cubicBezTo>
                    <a:cubicBezTo>
                      <a:pt x="60" y="119"/>
                      <a:pt x="99" y="115"/>
                      <a:pt x="94" y="118"/>
                    </a:cubicBezTo>
                    <a:cubicBezTo>
                      <a:pt x="88" y="122"/>
                      <a:pt x="86" y="130"/>
                      <a:pt x="70" y="130"/>
                    </a:cubicBezTo>
                    <a:cubicBezTo>
                      <a:pt x="54" y="130"/>
                      <a:pt x="42" y="130"/>
                      <a:pt x="33" y="130"/>
                    </a:cubicBezTo>
                    <a:cubicBezTo>
                      <a:pt x="24" y="131"/>
                      <a:pt x="12" y="129"/>
                      <a:pt x="11" y="132"/>
                    </a:cubicBezTo>
                    <a:cubicBezTo>
                      <a:pt x="9" y="134"/>
                      <a:pt x="10" y="138"/>
                      <a:pt x="20" y="138"/>
                    </a:cubicBezTo>
                    <a:cubicBezTo>
                      <a:pt x="30" y="138"/>
                      <a:pt x="37" y="139"/>
                      <a:pt x="31" y="142"/>
                    </a:cubicBezTo>
                    <a:cubicBezTo>
                      <a:pt x="25" y="145"/>
                      <a:pt x="3" y="140"/>
                      <a:pt x="23" y="146"/>
                    </a:cubicBezTo>
                    <a:cubicBezTo>
                      <a:pt x="43" y="153"/>
                      <a:pt x="50" y="154"/>
                      <a:pt x="61" y="153"/>
                    </a:cubicBezTo>
                    <a:cubicBezTo>
                      <a:pt x="72" y="151"/>
                      <a:pt x="68" y="150"/>
                      <a:pt x="88" y="150"/>
                    </a:cubicBezTo>
                    <a:cubicBezTo>
                      <a:pt x="108" y="150"/>
                      <a:pt x="116" y="147"/>
                      <a:pt x="132" y="151"/>
                    </a:cubicBezTo>
                    <a:cubicBezTo>
                      <a:pt x="147" y="156"/>
                      <a:pt x="162" y="151"/>
                      <a:pt x="171" y="158"/>
                    </a:cubicBezTo>
                    <a:cubicBezTo>
                      <a:pt x="179" y="164"/>
                      <a:pt x="190" y="161"/>
                      <a:pt x="190" y="168"/>
                    </a:cubicBezTo>
                    <a:cubicBezTo>
                      <a:pt x="190" y="176"/>
                      <a:pt x="192" y="175"/>
                      <a:pt x="198" y="184"/>
                    </a:cubicBezTo>
                    <a:cubicBezTo>
                      <a:pt x="203" y="194"/>
                      <a:pt x="186" y="196"/>
                      <a:pt x="188" y="203"/>
                    </a:cubicBezTo>
                    <a:cubicBezTo>
                      <a:pt x="191" y="211"/>
                      <a:pt x="198" y="210"/>
                      <a:pt x="203" y="214"/>
                    </a:cubicBezTo>
                    <a:cubicBezTo>
                      <a:pt x="208" y="219"/>
                      <a:pt x="215" y="218"/>
                      <a:pt x="201" y="224"/>
                    </a:cubicBezTo>
                    <a:cubicBezTo>
                      <a:pt x="187" y="231"/>
                      <a:pt x="163" y="244"/>
                      <a:pt x="171" y="252"/>
                    </a:cubicBezTo>
                    <a:cubicBezTo>
                      <a:pt x="178" y="261"/>
                      <a:pt x="187" y="259"/>
                      <a:pt x="197" y="256"/>
                    </a:cubicBezTo>
                    <a:cubicBezTo>
                      <a:pt x="208" y="253"/>
                      <a:pt x="209" y="241"/>
                      <a:pt x="213" y="251"/>
                    </a:cubicBezTo>
                    <a:cubicBezTo>
                      <a:pt x="217" y="261"/>
                      <a:pt x="231" y="268"/>
                      <a:pt x="235" y="268"/>
                    </a:cubicBezTo>
                    <a:cubicBezTo>
                      <a:pt x="239" y="269"/>
                      <a:pt x="255" y="278"/>
                      <a:pt x="239" y="279"/>
                    </a:cubicBezTo>
                    <a:cubicBezTo>
                      <a:pt x="223" y="280"/>
                      <a:pt x="209" y="269"/>
                      <a:pt x="200" y="269"/>
                    </a:cubicBezTo>
                    <a:cubicBezTo>
                      <a:pt x="191" y="269"/>
                      <a:pt x="179" y="268"/>
                      <a:pt x="182" y="273"/>
                    </a:cubicBezTo>
                    <a:cubicBezTo>
                      <a:pt x="184" y="277"/>
                      <a:pt x="195" y="283"/>
                      <a:pt x="186" y="284"/>
                    </a:cubicBezTo>
                    <a:cubicBezTo>
                      <a:pt x="177" y="286"/>
                      <a:pt x="162" y="288"/>
                      <a:pt x="161" y="292"/>
                    </a:cubicBezTo>
                    <a:cubicBezTo>
                      <a:pt x="159" y="296"/>
                      <a:pt x="168" y="305"/>
                      <a:pt x="181" y="305"/>
                    </a:cubicBezTo>
                    <a:cubicBezTo>
                      <a:pt x="195" y="305"/>
                      <a:pt x="212" y="300"/>
                      <a:pt x="212" y="299"/>
                    </a:cubicBezTo>
                    <a:cubicBezTo>
                      <a:pt x="212" y="297"/>
                      <a:pt x="197" y="284"/>
                      <a:pt x="204" y="283"/>
                    </a:cubicBezTo>
                    <a:cubicBezTo>
                      <a:pt x="210" y="282"/>
                      <a:pt x="223" y="286"/>
                      <a:pt x="226" y="288"/>
                    </a:cubicBezTo>
                    <a:cubicBezTo>
                      <a:pt x="229" y="290"/>
                      <a:pt x="240" y="296"/>
                      <a:pt x="231" y="301"/>
                    </a:cubicBezTo>
                    <a:cubicBezTo>
                      <a:pt x="221" y="306"/>
                      <a:pt x="214" y="303"/>
                      <a:pt x="214" y="309"/>
                    </a:cubicBezTo>
                    <a:cubicBezTo>
                      <a:pt x="214" y="316"/>
                      <a:pt x="229" y="317"/>
                      <a:pt x="209" y="319"/>
                    </a:cubicBezTo>
                    <a:cubicBezTo>
                      <a:pt x="188" y="321"/>
                      <a:pt x="186" y="312"/>
                      <a:pt x="177" y="323"/>
                    </a:cubicBezTo>
                    <a:cubicBezTo>
                      <a:pt x="168" y="333"/>
                      <a:pt x="154" y="337"/>
                      <a:pt x="153" y="346"/>
                    </a:cubicBezTo>
                    <a:cubicBezTo>
                      <a:pt x="152" y="356"/>
                      <a:pt x="143" y="353"/>
                      <a:pt x="147" y="360"/>
                    </a:cubicBezTo>
                    <a:cubicBezTo>
                      <a:pt x="151" y="367"/>
                      <a:pt x="135" y="363"/>
                      <a:pt x="141" y="376"/>
                    </a:cubicBezTo>
                    <a:cubicBezTo>
                      <a:pt x="146" y="390"/>
                      <a:pt x="129" y="394"/>
                      <a:pt x="140" y="401"/>
                    </a:cubicBezTo>
                    <a:cubicBezTo>
                      <a:pt x="151" y="408"/>
                      <a:pt x="132" y="417"/>
                      <a:pt x="146" y="417"/>
                    </a:cubicBezTo>
                    <a:cubicBezTo>
                      <a:pt x="160" y="417"/>
                      <a:pt x="130" y="427"/>
                      <a:pt x="145" y="429"/>
                    </a:cubicBezTo>
                    <a:cubicBezTo>
                      <a:pt x="161" y="432"/>
                      <a:pt x="145" y="449"/>
                      <a:pt x="149" y="450"/>
                    </a:cubicBezTo>
                    <a:cubicBezTo>
                      <a:pt x="152" y="452"/>
                      <a:pt x="146" y="458"/>
                      <a:pt x="154" y="460"/>
                    </a:cubicBezTo>
                    <a:cubicBezTo>
                      <a:pt x="162" y="462"/>
                      <a:pt x="147" y="468"/>
                      <a:pt x="157" y="471"/>
                    </a:cubicBezTo>
                    <a:cubicBezTo>
                      <a:pt x="167" y="473"/>
                      <a:pt x="161" y="483"/>
                      <a:pt x="165" y="485"/>
                    </a:cubicBezTo>
                    <a:cubicBezTo>
                      <a:pt x="168" y="487"/>
                      <a:pt x="168" y="500"/>
                      <a:pt x="175" y="500"/>
                    </a:cubicBezTo>
                    <a:cubicBezTo>
                      <a:pt x="182" y="501"/>
                      <a:pt x="168" y="514"/>
                      <a:pt x="176" y="514"/>
                    </a:cubicBezTo>
                    <a:cubicBezTo>
                      <a:pt x="184" y="514"/>
                      <a:pt x="189" y="518"/>
                      <a:pt x="197" y="514"/>
                    </a:cubicBezTo>
                    <a:cubicBezTo>
                      <a:pt x="206" y="511"/>
                      <a:pt x="210" y="513"/>
                      <a:pt x="212" y="518"/>
                    </a:cubicBezTo>
                    <a:cubicBezTo>
                      <a:pt x="215" y="522"/>
                      <a:pt x="223" y="504"/>
                      <a:pt x="225" y="509"/>
                    </a:cubicBezTo>
                    <a:cubicBezTo>
                      <a:pt x="226" y="513"/>
                      <a:pt x="225" y="521"/>
                      <a:pt x="227" y="527"/>
                    </a:cubicBezTo>
                    <a:cubicBezTo>
                      <a:pt x="228" y="532"/>
                      <a:pt x="236" y="532"/>
                      <a:pt x="238" y="532"/>
                    </a:cubicBezTo>
                    <a:cubicBezTo>
                      <a:pt x="238" y="532"/>
                      <a:pt x="238" y="538"/>
                      <a:pt x="250" y="540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0" name="Freeform 730">
                <a:extLst>
                  <a:ext uri="{FF2B5EF4-FFF2-40B4-BE49-F238E27FC236}">
                    <a16:creationId xmlns:a16="http://schemas.microsoft.com/office/drawing/2014/main" id="{694E107E-26AB-42C2-BA9E-8FDA1921B4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68" y="1323"/>
                <a:ext cx="13" cy="31"/>
              </a:xfrm>
              <a:custGeom>
                <a:avLst/>
                <a:gdLst>
                  <a:gd name="T0" fmla="*/ 16 w 23"/>
                  <a:gd name="T1" fmla="*/ 5 h 52"/>
                  <a:gd name="T2" fmla="*/ 13 w 23"/>
                  <a:gd name="T3" fmla="*/ 10 h 52"/>
                  <a:gd name="T4" fmla="*/ 6 w 23"/>
                  <a:gd name="T5" fmla="*/ 12 h 52"/>
                  <a:gd name="T6" fmla="*/ 1 w 23"/>
                  <a:gd name="T7" fmla="*/ 15 h 52"/>
                  <a:gd name="T8" fmla="*/ 0 w 23"/>
                  <a:gd name="T9" fmla="*/ 23 h 52"/>
                  <a:gd name="T10" fmla="*/ 3 w 23"/>
                  <a:gd name="T11" fmla="*/ 30 h 52"/>
                  <a:gd name="T12" fmla="*/ 3 w 23"/>
                  <a:gd name="T13" fmla="*/ 36 h 52"/>
                  <a:gd name="T14" fmla="*/ 7 w 23"/>
                  <a:gd name="T15" fmla="*/ 42 h 52"/>
                  <a:gd name="T16" fmla="*/ 11 w 23"/>
                  <a:gd name="T17" fmla="*/ 47 h 52"/>
                  <a:gd name="T18" fmla="*/ 15 w 23"/>
                  <a:gd name="T19" fmla="*/ 46 h 52"/>
                  <a:gd name="T20" fmla="*/ 19 w 23"/>
                  <a:gd name="T21" fmla="*/ 36 h 52"/>
                  <a:gd name="T22" fmla="*/ 22 w 23"/>
                  <a:gd name="T23" fmla="*/ 30 h 52"/>
                  <a:gd name="T24" fmla="*/ 23 w 23"/>
                  <a:gd name="T25" fmla="*/ 25 h 52"/>
                  <a:gd name="T26" fmla="*/ 23 w 23"/>
                  <a:gd name="T27" fmla="*/ 15 h 52"/>
                  <a:gd name="T28" fmla="*/ 21 w 23"/>
                  <a:gd name="T29" fmla="*/ 5 h 52"/>
                  <a:gd name="T30" fmla="*/ 19 w 23"/>
                  <a:gd name="T31" fmla="*/ 0 h 52"/>
                  <a:gd name="T32" fmla="*/ 16 w 23"/>
                  <a:gd name="T33" fmla="*/ 5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3" h="52">
                    <a:moveTo>
                      <a:pt x="16" y="5"/>
                    </a:moveTo>
                    <a:cubicBezTo>
                      <a:pt x="16" y="10"/>
                      <a:pt x="17" y="10"/>
                      <a:pt x="13" y="10"/>
                    </a:cubicBezTo>
                    <a:cubicBezTo>
                      <a:pt x="10" y="11"/>
                      <a:pt x="10" y="11"/>
                      <a:pt x="6" y="12"/>
                    </a:cubicBezTo>
                    <a:cubicBezTo>
                      <a:pt x="3" y="13"/>
                      <a:pt x="1" y="11"/>
                      <a:pt x="1" y="15"/>
                    </a:cubicBezTo>
                    <a:cubicBezTo>
                      <a:pt x="1" y="20"/>
                      <a:pt x="0" y="19"/>
                      <a:pt x="0" y="23"/>
                    </a:cubicBezTo>
                    <a:cubicBezTo>
                      <a:pt x="1" y="27"/>
                      <a:pt x="1" y="29"/>
                      <a:pt x="3" y="30"/>
                    </a:cubicBezTo>
                    <a:cubicBezTo>
                      <a:pt x="4" y="32"/>
                      <a:pt x="1" y="34"/>
                      <a:pt x="3" y="36"/>
                    </a:cubicBezTo>
                    <a:cubicBezTo>
                      <a:pt x="5" y="39"/>
                      <a:pt x="4" y="39"/>
                      <a:pt x="7" y="42"/>
                    </a:cubicBezTo>
                    <a:cubicBezTo>
                      <a:pt x="9" y="45"/>
                      <a:pt x="9" y="47"/>
                      <a:pt x="11" y="47"/>
                    </a:cubicBezTo>
                    <a:cubicBezTo>
                      <a:pt x="12" y="47"/>
                      <a:pt x="13" y="52"/>
                      <a:pt x="15" y="46"/>
                    </a:cubicBezTo>
                    <a:cubicBezTo>
                      <a:pt x="18" y="40"/>
                      <a:pt x="16" y="40"/>
                      <a:pt x="19" y="36"/>
                    </a:cubicBezTo>
                    <a:cubicBezTo>
                      <a:pt x="21" y="32"/>
                      <a:pt x="20" y="32"/>
                      <a:pt x="22" y="30"/>
                    </a:cubicBezTo>
                    <a:cubicBezTo>
                      <a:pt x="23" y="27"/>
                      <a:pt x="23" y="29"/>
                      <a:pt x="23" y="25"/>
                    </a:cubicBezTo>
                    <a:cubicBezTo>
                      <a:pt x="23" y="21"/>
                      <a:pt x="22" y="18"/>
                      <a:pt x="23" y="15"/>
                    </a:cubicBezTo>
                    <a:cubicBezTo>
                      <a:pt x="23" y="11"/>
                      <a:pt x="21" y="7"/>
                      <a:pt x="21" y="5"/>
                    </a:cubicBezTo>
                    <a:cubicBezTo>
                      <a:pt x="21" y="3"/>
                      <a:pt x="20" y="0"/>
                      <a:pt x="19" y="0"/>
                    </a:cubicBezTo>
                    <a:cubicBezTo>
                      <a:pt x="18" y="0"/>
                      <a:pt x="13" y="2"/>
                      <a:pt x="16" y="5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1" name="Freeform 731">
                <a:extLst>
                  <a:ext uri="{FF2B5EF4-FFF2-40B4-BE49-F238E27FC236}">
                    <a16:creationId xmlns:a16="http://schemas.microsoft.com/office/drawing/2014/main" id="{3952D9A2-C70E-4B94-9694-F08F67D3D3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62" y="1354"/>
                <a:ext cx="25" cy="40"/>
              </a:xfrm>
              <a:custGeom>
                <a:avLst/>
                <a:gdLst>
                  <a:gd name="T0" fmla="*/ 19 w 42"/>
                  <a:gd name="T1" fmla="*/ 3 h 68"/>
                  <a:gd name="T2" fmla="*/ 16 w 42"/>
                  <a:gd name="T3" fmla="*/ 7 h 68"/>
                  <a:gd name="T4" fmla="*/ 10 w 42"/>
                  <a:gd name="T5" fmla="*/ 10 h 68"/>
                  <a:gd name="T6" fmla="*/ 4 w 42"/>
                  <a:gd name="T7" fmla="*/ 9 h 68"/>
                  <a:gd name="T8" fmla="*/ 2 w 42"/>
                  <a:gd name="T9" fmla="*/ 15 h 68"/>
                  <a:gd name="T10" fmla="*/ 6 w 42"/>
                  <a:gd name="T11" fmla="*/ 25 h 68"/>
                  <a:gd name="T12" fmla="*/ 8 w 42"/>
                  <a:gd name="T13" fmla="*/ 36 h 68"/>
                  <a:gd name="T14" fmla="*/ 9 w 42"/>
                  <a:gd name="T15" fmla="*/ 45 h 68"/>
                  <a:gd name="T16" fmla="*/ 6 w 42"/>
                  <a:gd name="T17" fmla="*/ 54 h 68"/>
                  <a:gd name="T18" fmla="*/ 6 w 42"/>
                  <a:gd name="T19" fmla="*/ 60 h 68"/>
                  <a:gd name="T20" fmla="*/ 10 w 42"/>
                  <a:gd name="T21" fmla="*/ 65 h 68"/>
                  <a:gd name="T22" fmla="*/ 17 w 42"/>
                  <a:gd name="T23" fmla="*/ 67 h 68"/>
                  <a:gd name="T24" fmla="*/ 22 w 42"/>
                  <a:gd name="T25" fmla="*/ 60 h 68"/>
                  <a:gd name="T26" fmla="*/ 26 w 42"/>
                  <a:gd name="T27" fmla="*/ 56 h 68"/>
                  <a:gd name="T28" fmla="*/ 33 w 42"/>
                  <a:gd name="T29" fmla="*/ 58 h 68"/>
                  <a:gd name="T30" fmla="*/ 34 w 42"/>
                  <a:gd name="T31" fmla="*/ 46 h 68"/>
                  <a:gd name="T32" fmla="*/ 38 w 42"/>
                  <a:gd name="T33" fmla="*/ 30 h 68"/>
                  <a:gd name="T34" fmla="*/ 38 w 42"/>
                  <a:gd name="T35" fmla="*/ 23 h 68"/>
                  <a:gd name="T36" fmla="*/ 38 w 42"/>
                  <a:gd name="T37" fmla="*/ 12 h 68"/>
                  <a:gd name="T38" fmla="*/ 29 w 42"/>
                  <a:gd name="T39" fmla="*/ 2 h 68"/>
                  <a:gd name="T40" fmla="*/ 21 w 42"/>
                  <a:gd name="T41" fmla="*/ 0 h 68"/>
                  <a:gd name="T42" fmla="*/ 19 w 42"/>
                  <a:gd name="T43" fmla="*/ 3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2" h="68">
                    <a:moveTo>
                      <a:pt x="19" y="3"/>
                    </a:moveTo>
                    <a:cubicBezTo>
                      <a:pt x="17" y="5"/>
                      <a:pt x="18" y="6"/>
                      <a:pt x="16" y="7"/>
                    </a:cubicBezTo>
                    <a:cubicBezTo>
                      <a:pt x="14" y="9"/>
                      <a:pt x="14" y="10"/>
                      <a:pt x="10" y="10"/>
                    </a:cubicBezTo>
                    <a:cubicBezTo>
                      <a:pt x="6" y="10"/>
                      <a:pt x="6" y="8"/>
                      <a:pt x="4" y="9"/>
                    </a:cubicBezTo>
                    <a:cubicBezTo>
                      <a:pt x="1" y="11"/>
                      <a:pt x="0" y="11"/>
                      <a:pt x="2" y="15"/>
                    </a:cubicBezTo>
                    <a:cubicBezTo>
                      <a:pt x="4" y="19"/>
                      <a:pt x="6" y="19"/>
                      <a:pt x="6" y="25"/>
                    </a:cubicBezTo>
                    <a:cubicBezTo>
                      <a:pt x="7" y="31"/>
                      <a:pt x="7" y="32"/>
                      <a:pt x="8" y="36"/>
                    </a:cubicBezTo>
                    <a:cubicBezTo>
                      <a:pt x="8" y="40"/>
                      <a:pt x="11" y="41"/>
                      <a:pt x="9" y="45"/>
                    </a:cubicBezTo>
                    <a:cubicBezTo>
                      <a:pt x="7" y="48"/>
                      <a:pt x="4" y="52"/>
                      <a:pt x="6" y="54"/>
                    </a:cubicBezTo>
                    <a:cubicBezTo>
                      <a:pt x="8" y="56"/>
                      <a:pt x="6" y="56"/>
                      <a:pt x="6" y="60"/>
                    </a:cubicBezTo>
                    <a:cubicBezTo>
                      <a:pt x="5" y="65"/>
                      <a:pt x="6" y="67"/>
                      <a:pt x="10" y="65"/>
                    </a:cubicBezTo>
                    <a:cubicBezTo>
                      <a:pt x="13" y="64"/>
                      <a:pt x="16" y="66"/>
                      <a:pt x="17" y="67"/>
                    </a:cubicBezTo>
                    <a:cubicBezTo>
                      <a:pt x="18" y="68"/>
                      <a:pt x="20" y="62"/>
                      <a:pt x="22" y="60"/>
                    </a:cubicBezTo>
                    <a:cubicBezTo>
                      <a:pt x="23" y="57"/>
                      <a:pt x="25" y="54"/>
                      <a:pt x="26" y="56"/>
                    </a:cubicBezTo>
                    <a:cubicBezTo>
                      <a:pt x="28" y="59"/>
                      <a:pt x="32" y="62"/>
                      <a:pt x="33" y="58"/>
                    </a:cubicBezTo>
                    <a:cubicBezTo>
                      <a:pt x="35" y="54"/>
                      <a:pt x="32" y="51"/>
                      <a:pt x="34" y="46"/>
                    </a:cubicBezTo>
                    <a:cubicBezTo>
                      <a:pt x="36" y="40"/>
                      <a:pt x="39" y="32"/>
                      <a:pt x="38" y="30"/>
                    </a:cubicBezTo>
                    <a:cubicBezTo>
                      <a:pt x="36" y="28"/>
                      <a:pt x="36" y="26"/>
                      <a:pt x="38" y="23"/>
                    </a:cubicBezTo>
                    <a:cubicBezTo>
                      <a:pt x="40" y="20"/>
                      <a:pt x="42" y="16"/>
                      <a:pt x="38" y="12"/>
                    </a:cubicBezTo>
                    <a:cubicBezTo>
                      <a:pt x="34" y="8"/>
                      <a:pt x="32" y="2"/>
                      <a:pt x="29" y="2"/>
                    </a:cubicBezTo>
                    <a:cubicBezTo>
                      <a:pt x="26" y="1"/>
                      <a:pt x="22" y="0"/>
                      <a:pt x="21" y="0"/>
                    </a:cubicBezTo>
                    <a:cubicBezTo>
                      <a:pt x="20" y="1"/>
                      <a:pt x="16" y="1"/>
                      <a:pt x="19" y="3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2" name="Freeform 732">
                <a:extLst>
                  <a:ext uri="{FF2B5EF4-FFF2-40B4-BE49-F238E27FC236}">
                    <a16:creationId xmlns:a16="http://schemas.microsoft.com/office/drawing/2014/main" id="{8F37271C-7B0D-4AC4-B0EA-556C20E5A8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19" y="1401"/>
                <a:ext cx="49" cy="31"/>
              </a:xfrm>
              <a:custGeom>
                <a:avLst/>
                <a:gdLst>
                  <a:gd name="T0" fmla="*/ 12 w 82"/>
                  <a:gd name="T1" fmla="*/ 7 h 52"/>
                  <a:gd name="T2" fmla="*/ 6 w 82"/>
                  <a:gd name="T3" fmla="*/ 10 h 52"/>
                  <a:gd name="T4" fmla="*/ 4 w 82"/>
                  <a:gd name="T5" fmla="*/ 17 h 52"/>
                  <a:gd name="T6" fmla="*/ 11 w 82"/>
                  <a:gd name="T7" fmla="*/ 22 h 52"/>
                  <a:gd name="T8" fmla="*/ 24 w 82"/>
                  <a:gd name="T9" fmla="*/ 27 h 52"/>
                  <a:gd name="T10" fmla="*/ 37 w 82"/>
                  <a:gd name="T11" fmla="*/ 33 h 52"/>
                  <a:gd name="T12" fmla="*/ 45 w 82"/>
                  <a:gd name="T13" fmla="*/ 39 h 52"/>
                  <a:gd name="T14" fmla="*/ 52 w 82"/>
                  <a:gd name="T15" fmla="*/ 44 h 52"/>
                  <a:gd name="T16" fmla="*/ 64 w 82"/>
                  <a:gd name="T17" fmla="*/ 48 h 52"/>
                  <a:gd name="T18" fmla="*/ 70 w 82"/>
                  <a:gd name="T19" fmla="*/ 43 h 52"/>
                  <a:gd name="T20" fmla="*/ 69 w 82"/>
                  <a:gd name="T21" fmla="*/ 31 h 52"/>
                  <a:gd name="T22" fmla="*/ 66 w 82"/>
                  <a:gd name="T23" fmla="*/ 21 h 52"/>
                  <a:gd name="T24" fmla="*/ 71 w 82"/>
                  <a:gd name="T25" fmla="*/ 4 h 52"/>
                  <a:gd name="T26" fmla="*/ 52 w 82"/>
                  <a:gd name="T27" fmla="*/ 9 h 52"/>
                  <a:gd name="T28" fmla="*/ 41 w 82"/>
                  <a:gd name="T29" fmla="*/ 10 h 52"/>
                  <a:gd name="T30" fmla="*/ 30 w 82"/>
                  <a:gd name="T31" fmla="*/ 7 h 52"/>
                  <a:gd name="T32" fmla="*/ 19 w 82"/>
                  <a:gd name="T33" fmla="*/ 4 h 52"/>
                  <a:gd name="T34" fmla="*/ 15 w 82"/>
                  <a:gd name="T35" fmla="*/ 9 h 52"/>
                  <a:gd name="T36" fmla="*/ 12 w 82"/>
                  <a:gd name="T37" fmla="*/ 7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2" h="52">
                    <a:moveTo>
                      <a:pt x="12" y="7"/>
                    </a:moveTo>
                    <a:cubicBezTo>
                      <a:pt x="9" y="5"/>
                      <a:pt x="7" y="7"/>
                      <a:pt x="6" y="10"/>
                    </a:cubicBezTo>
                    <a:cubicBezTo>
                      <a:pt x="5" y="13"/>
                      <a:pt x="0" y="12"/>
                      <a:pt x="4" y="17"/>
                    </a:cubicBezTo>
                    <a:cubicBezTo>
                      <a:pt x="8" y="21"/>
                      <a:pt x="3" y="20"/>
                      <a:pt x="11" y="22"/>
                    </a:cubicBezTo>
                    <a:cubicBezTo>
                      <a:pt x="19" y="24"/>
                      <a:pt x="21" y="24"/>
                      <a:pt x="24" y="27"/>
                    </a:cubicBezTo>
                    <a:cubicBezTo>
                      <a:pt x="27" y="31"/>
                      <a:pt x="32" y="29"/>
                      <a:pt x="37" y="33"/>
                    </a:cubicBezTo>
                    <a:cubicBezTo>
                      <a:pt x="41" y="36"/>
                      <a:pt x="41" y="34"/>
                      <a:pt x="45" y="39"/>
                    </a:cubicBezTo>
                    <a:cubicBezTo>
                      <a:pt x="49" y="43"/>
                      <a:pt x="47" y="40"/>
                      <a:pt x="52" y="44"/>
                    </a:cubicBezTo>
                    <a:cubicBezTo>
                      <a:pt x="57" y="49"/>
                      <a:pt x="59" y="49"/>
                      <a:pt x="64" y="48"/>
                    </a:cubicBezTo>
                    <a:cubicBezTo>
                      <a:pt x="68" y="47"/>
                      <a:pt x="71" y="52"/>
                      <a:pt x="70" y="43"/>
                    </a:cubicBezTo>
                    <a:cubicBezTo>
                      <a:pt x="70" y="33"/>
                      <a:pt x="73" y="37"/>
                      <a:pt x="69" y="31"/>
                    </a:cubicBezTo>
                    <a:cubicBezTo>
                      <a:pt x="66" y="24"/>
                      <a:pt x="63" y="30"/>
                      <a:pt x="66" y="21"/>
                    </a:cubicBezTo>
                    <a:cubicBezTo>
                      <a:pt x="69" y="13"/>
                      <a:pt x="82" y="2"/>
                      <a:pt x="71" y="4"/>
                    </a:cubicBezTo>
                    <a:cubicBezTo>
                      <a:pt x="60" y="5"/>
                      <a:pt x="56" y="8"/>
                      <a:pt x="52" y="9"/>
                    </a:cubicBezTo>
                    <a:cubicBezTo>
                      <a:pt x="48" y="10"/>
                      <a:pt x="48" y="9"/>
                      <a:pt x="41" y="10"/>
                    </a:cubicBezTo>
                    <a:cubicBezTo>
                      <a:pt x="34" y="11"/>
                      <a:pt x="32" y="10"/>
                      <a:pt x="30" y="7"/>
                    </a:cubicBezTo>
                    <a:cubicBezTo>
                      <a:pt x="28" y="5"/>
                      <a:pt x="20" y="0"/>
                      <a:pt x="19" y="4"/>
                    </a:cubicBezTo>
                    <a:cubicBezTo>
                      <a:pt x="18" y="9"/>
                      <a:pt x="16" y="11"/>
                      <a:pt x="15" y="9"/>
                    </a:cubicBezTo>
                    <a:cubicBezTo>
                      <a:pt x="15" y="8"/>
                      <a:pt x="12" y="12"/>
                      <a:pt x="12" y="7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3" name="Freeform 733">
                <a:extLst>
                  <a:ext uri="{FF2B5EF4-FFF2-40B4-BE49-F238E27FC236}">
                    <a16:creationId xmlns:a16="http://schemas.microsoft.com/office/drawing/2014/main" id="{396179CE-1B47-4601-B414-B752426B5C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47" y="1438"/>
                <a:ext cx="8" cy="9"/>
              </a:xfrm>
              <a:custGeom>
                <a:avLst/>
                <a:gdLst>
                  <a:gd name="T0" fmla="*/ 1 w 12"/>
                  <a:gd name="T1" fmla="*/ 7 h 15"/>
                  <a:gd name="T2" fmla="*/ 2 w 12"/>
                  <a:gd name="T3" fmla="*/ 13 h 15"/>
                  <a:gd name="T4" fmla="*/ 6 w 12"/>
                  <a:gd name="T5" fmla="*/ 14 h 15"/>
                  <a:gd name="T6" fmla="*/ 11 w 12"/>
                  <a:gd name="T7" fmla="*/ 9 h 15"/>
                  <a:gd name="T8" fmla="*/ 7 w 12"/>
                  <a:gd name="T9" fmla="*/ 4 h 15"/>
                  <a:gd name="T10" fmla="*/ 0 w 12"/>
                  <a:gd name="T11" fmla="*/ 2 h 15"/>
                  <a:gd name="T12" fmla="*/ 1 w 12"/>
                  <a:gd name="T13" fmla="*/ 7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15">
                    <a:moveTo>
                      <a:pt x="1" y="7"/>
                    </a:moveTo>
                    <a:cubicBezTo>
                      <a:pt x="1" y="9"/>
                      <a:pt x="1" y="11"/>
                      <a:pt x="2" y="13"/>
                    </a:cubicBezTo>
                    <a:cubicBezTo>
                      <a:pt x="3" y="14"/>
                      <a:pt x="3" y="15"/>
                      <a:pt x="6" y="14"/>
                    </a:cubicBezTo>
                    <a:cubicBezTo>
                      <a:pt x="10" y="12"/>
                      <a:pt x="12" y="13"/>
                      <a:pt x="11" y="9"/>
                    </a:cubicBezTo>
                    <a:cubicBezTo>
                      <a:pt x="10" y="6"/>
                      <a:pt x="11" y="5"/>
                      <a:pt x="7" y="4"/>
                    </a:cubicBezTo>
                    <a:cubicBezTo>
                      <a:pt x="4" y="2"/>
                      <a:pt x="1" y="0"/>
                      <a:pt x="0" y="2"/>
                    </a:cubicBezTo>
                    <a:cubicBezTo>
                      <a:pt x="0" y="5"/>
                      <a:pt x="0" y="6"/>
                      <a:pt x="1" y="7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4" name="Freeform 734">
                <a:extLst>
                  <a:ext uri="{FF2B5EF4-FFF2-40B4-BE49-F238E27FC236}">
                    <a16:creationId xmlns:a16="http://schemas.microsoft.com/office/drawing/2014/main" id="{121F7CFF-935D-477D-A776-DB30D200A0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99" y="1445"/>
                <a:ext cx="37" cy="21"/>
              </a:xfrm>
              <a:custGeom>
                <a:avLst/>
                <a:gdLst>
                  <a:gd name="T0" fmla="*/ 4 w 61"/>
                  <a:gd name="T1" fmla="*/ 20 h 35"/>
                  <a:gd name="T2" fmla="*/ 12 w 61"/>
                  <a:gd name="T3" fmla="*/ 17 h 35"/>
                  <a:gd name="T4" fmla="*/ 19 w 61"/>
                  <a:gd name="T5" fmla="*/ 13 h 35"/>
                  <a:gd name="T6" fmla="*/ 25 w 61"/>
                  <a:gd name="T7" fmla="*/ 11 h 35"/>
                  <a:gd name="T8" fmla="*/ 39 w 61"/>
                  <a:gd name="T9" fmla="*/ 10 h 35"/>
                  <a:gd name="T10" fmla="*/ 51 w 61"/>
                  <a:gd name="T11" fmla="*/ 4 h 35"/>
                  <a:gd name="T12" fmla="*/ 60 w 61"/>
                  <a:gd name="T13" fmla="*/ 1 h 35"/>
                  <a:gd name="T14" fmla="*/ 58 w 61"/>
                  <a:gd name="T15" fmla="*/ 5 h 35"/>
                  <a:gd name="T16" fmla="*/ 51 w 61"/>
                  <a:gd name="T17" fmla="*/ 9 h 35"/>
                  <a:gd name="T18" fmla="*/ 44 w 61"/>
                  <a:gd name="T19" fmla="*/ 12 h 35"/>
                  <a:gd name="T20" fmla="*/ 47 w 61"/>
                  <a:gd name="T21" fmla="*/ 19 h 35"/>
                  <a:gd name="T22" fmla="*/ 44 w 61"/>
                  <a:gd name="T23" fmla="*/ 24 h 35"/>
                  <a:gd name="T24" fmla="*/ 34 w 61"/>
                  <a:gd name="T25" fmla="*/ 24 h 35"/>
                  <a:gd name="T26" fmla="*/ 29 w 61"/>
                  <a:gd name="T27" fmla="*/ 30 h 35"/>
                  <a:gd name="T28" fmla="*/ 19 w 61"/>
                  <a:gd name="T29" fmla="*/ 32 h 35"/>
                  <a:gd name="T30" fmla="*/ 10 w 61"/>
                  <a:gd name="T31" fmla="*/ 28 h 35"/>
                  <a:gd name="T32" fmla="*/ 0 w 61"/>
                  <a:gd name="T33" fmla="*/ 27 h 35"/>
                  <a:gd name="T34" fmla="*/ 4 w 61"/>
                  <a:gd name="T35" fmla="*/ 2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61" h="35">
                    <a:moveTo>
                      <a:pt x="4" y="20"/>
                    </a:moveTo>
                    <a:cubicBezTo>
                      <a:pt x="8" y="18"/>
                      <a:pt x="8" y="18"/>
                      <a:pt x="12" y="17"/>
                    </a:cubicBezTo>
                    <a:cubicBezTo>
                      <a:pt x="16" y="15"/>
                      <a:pt x="17" y="15"/>
                      <a:pt x="19" y="13"/>
                    </a:cubicBezTo>
                    <a:cubicBezTo>
                      <a:pt x="21" y="11"/>
                      <a:pt x="19" y="11"/>
                      <a:pt x="25" y="11"/>
                    </a:cubicBezTo>
                    <a:cubicBezTo>
                      <a:pt x="31" y="11"/>
                      <a:pt x="30" y="12"/>
                      <a:pt x="39" y="10"/>
                    </a:cubicBezTo>
                    <a:cubicBezTo>
                      <a:pt x="48" y="7"/>
                      <a:pt x="48" y="6"/>
                      <a:pt x="51" y="4"/>
                    </a:cubicBezTo>
                    <a:cubicBezTo>
                      <a:pt x="54" y="2"/>
                      <a:pt x="59" y="1"/>
                      <a:pt x="60" y="1"/>
                    </a:cubicBezTo>
                    <a:cubicBezTo>
                      <a:pt x="61" y="0"/>
                      <a:pt x="61" y="3"/>
                      <a:pt x="58" y="5"/>
                    </a:cubicBezTo>
                    <a:cubicBezTo>
                      <a:pt x="56" y="7"/>
                      <a:pt x="54" y="7"/>
                      <a:pt x="51" y="9"/>
                    </a:cubicBezTo>
                    <a:cubicBezTo>
                      <a:pt x="48" y="11"/>
                      <a:pt x="44" y="11"/>
                      <a:pt x="44" y="12"/>
                    </a:cubicBezTo>
                    <a:cubicBezTo>
                      <a:pt x="43" y="14"/>
                      <a:pt x="45" y="16"/>
                      <a:pt x="47" y="19"/>
                    </a:cubicBezTo>
                    <a:cubicBezTo>
                      <a:pt x="48" y="22"/>
                      <a:pt x="49" y="25"/>
                      <a:pt x="44" y="24"/>
                    </a:cubicBezTo>
                    <a:cubicBezTo>
                      <a:pt x="39" y="23"/>
                      <a:pt x="34" y="20"/>
                      <a:pt x="34" y="24"/>
                    </a:cubicBezTo>
                    <a:cubicBezTo>
                      <a:pt x="34" y="28"/>
                      <a:pt x="34" y="28"/>
                      <a:pt x="29" y="30"/>
                    </a:cubicBezTo>
                    <a:cubicBezTo>
                      <a:pt x="24" y="31"/>
                      <a:pt x="24" y="35"/>
                      <a:pt x="19" y="32"/>
                    </a:cubicBezTo>
                    <a:cubicBezTo>
                      <a:pt x="15" y="29"/>
                      <a:pt x="17" y="27"/>
                      <a:pt x="10" y="28"/>
                    </a:cubicBezTo>
                    <a:cubicBezTo>
                      <a:pt x="3" y="28"/>
                      <a:pt x="0" y="31"/>
                      <a:pt x="0" y="27"/>
                    </a:cubicBezTo>
                    <a:cubicBezTo>
                      <a:pt x="0" y="24"/>
                      <a:pt x="1" y="20"/>
                      <a:pt x="4" y="20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5" name="Freeform 735">
                <a:extLst>
                  <a:ext uri="{FF2B5EF4-FFF2-40B4-BE49-F238E27FC236}">
                    <a16:creationId xmlns:a16="http://schemas.microsoft.com/office/drawing/2014/main" id="{16AE54F2-249E-4300-9873-867913C571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34" y="1061"/>
                <a:ext cx="12" cy="9"/>
              </a:xfrm>
              <a:custGeom>
                <a:avLst/>
                <a:gdLst>
                  <a:gd name="T0" fmla="*/ 3 w 21"/>
                  <a:gd name="T1" fmla="*/ 4 h 15"/>
                  <a:gd name="T2" fmla="*/ 6 w 21"/>
                  <a:gd name="T3" fmla="*/ 9 h 15"/>
                  <a:gd name="T4" fmla="*/ 15 w 21"/>
                  <a:gd name="T5" fmla="*/ 11 h 15"/>
                  <a:gd name="T6" fmla="*/ 18 w 21"/>
                  <a:gd name="T7" fmla="*/ 4 h 15"/>
                  <a:gd name="T8" fmla="*/ 10 w 21"/>
                  <a:gd name="T9" fmla="*/ 1 h 15"/>
                  <a:gd name="T10" fmla="*/ 3 w 21"/>
                  <a:gd name="T11" fmla="*/ 4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1" h="15">
                    <a:moveTo>
                      <a:pt x="3" y="4"/>
                    </a:moveTo>
                    <a:cubicBezTo>
                      <a:pt x="2" y="7"/>
                      <a:pt x="4" y="7"/>
                      <a:pt x="6" y="9"/>
                    </a:cubicBezTo>
                    <a:cubicBezTo>
                      <a:pt x="8" y="10"/>
                      <a:pt x="12" y="15"/>
                      <a:pt x="15" y="11"/>
                    </a:cubicBezTo>
                    <a:cubicBezTo>
                      <a:pt x="17" y="7"/>
                      <a:pt x="21" y="6"/>
                      <a:pt x="18" y="4"/>
                    </a:cubicBezTo>
                    <a:cubicBezTo>
                      <a:pt x="15" y="2"/>
                      <a:pt x="14" y="0"/>
                      <a:pt x="10" y="1"/>
                    </a:cubicBezTo>
                    <a:cubicBezTo>
                      <a:pt x="6" y="2"/>
                      <a:pt x="0" y="2"/>
                      <a:pt x="3" y="4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6" name="Freeform 736">
                <a:extLst>
                  <a:ext uri="{FF2B5EF4-FFF2-40B4-BE49-F238E27FC236}">
                    <a16:creationId xmlns:a16="http://schemas.microsoft.com/office/drawing/2014/main" id="{F90E826C-FAD2-473A-9CF3-9F16008CC0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32" y="1071"/>
                <a:ext cx="18" cy="12"/>
              </a:xfrm>
              <a:custGeom>
                <a:avLst/>
                <a:gdLst>
                  <a:gd name="T0" fmla="*/ 5 w 31"/>
                  <a:gd name="T1" fmla="*/ 4 h 21"/>
                  <a:gd name="T2" fmla="*/ 1 w 31"/>
                  <a:gd name="T3" fmla="*/ 7 h 21"/>
                  <a:gd name="T4" fmla="*/ 3 w 31"/>
                  <a:gd name="T5" fmla="*/ 12 h 21"/>
                  <a:gd name="T6" fmla="*/ 5 w 31"/>
                  <a:gd name="T7" fmla="*/ 19 h 21"/>
                  <a:gd name="T8" fmla="*/ 10 w 31"/>
                  <a:gd name="T9" fmla="*/ 12 h 21"/>
                  <a:gd name="T10" fmla="*/ 16 w 31"/>
                  <a:gd name="T11" fmla="*/ 10 h 21"/>
                  <a:gd name="T12" fmla="*/ 24 w 31"/>
                  <a:gd name="T13" fmla="*/ 7 h 21"/>
                  <a:gd name="T14" fmla="*/ 27 w 31"/>
                  <a:gd name="T15" fmla="*/ 4 h 21"/>
                  <a:gd name="T16" fmla="*/ 20 w 31"/>
                  <a:gd name="T17" fmla="*/ 1 h 21"/>
                  <a:gd name="T18" fmla="*/ 11 w 31"/>
                  <a:gd name="T19" fmla="*/ 1 h 21"/>
                  <a:gd name="T20" fmla="*/ 5 w 31"/>
                  <a:gd name="T21" fmla="*/ 4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1" h="21">
                    <a:moveTo>
                      <a:pt x="5" y="4"/>
                    </a:moveTo>
                    <a:cubicBezTo>
                      <a:pt x="3" y="4"/>
                      <a:pt x="0" y="5"/>
                      <a:pt x="1" y="7"/>
                    </a:cubicBezTo>
                    <a:cubicBezTo>
                      <a:pt x="1" y="9"/>
                      <a:pt x="2" y="8"/>
                      <a:pt x="3" y="12"/>
                    </a:cubicBezTo>
                    <a:cubicBezTo>
                      <a:pt x="4" y="17"/>
                      <a:pt x="2" y="21"/>
                      <a:pt x="5" y="19"/>
                    </a:cubicBezTo>
                    <a:cubicBezTo>
                      <a:pt x="9" y="17"/>
                      <a:pt x="6" y="13"/>
                      <a:pt x="10" y="12"/>
                    </a:cubicBezTo>
                    <a:cubicBezTo>
                      <a:pt x="14" y="11"/>
                      <a:pt x="10" y="11"/>
                      <a:pt x="16" y="10"/>
                    </a:cubicBezTo>
                    <a:cubicBezTo>
                      <a:pt x="22" y="9"/>
                      <a:pt x="22" y="9"/>
                      <a:pt x="24" y="7"/>
                    </a:cubicBezTo>
                    <a:cubicBezTo>
                      <a:pt x="26" y="5"/>
                      <a:pt x="31" y="6"/>
                      <a:pt x="27" y="4"/>
                    </a:cubicBezTo>
                    <a:cubicBezTo>
                      <a:pt x="23" y="2"/>
                      <a:pt x="24" y="1"/>
                      <a:pt x="20" y="1"/>
                    </a:cubicBezTo>
                    <a:cubicBezTo>
                      <a:pt x="17" y="1"/>
                      <a:pt x="13" y="0"/>
                      <a:pt x="11" y="1"/>
                    </a:cubicBezTo>
                    <a:cubicBezTo>
                      <a:pt x="9" y="2"/>
                      <a:pt x="6" y="0"/>
                      <a:pt x="5" y="4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7" name="Freeform 737">
                <a:extLst>
                  <a:ext uri="{FF2B5EF4-FFF2-40B4-BE49-F238E27FC236}">
                    <a16:creationId xmlns:a16="http://schemas.microsoft.com/office/drawing/2014/main" id="{B405DED0-1D96-4F08-8959-E36F03D510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6" y="1082"/>
                <a:ext cx="14" cy="16"/>
              </a:xfrm>
              <a:custGeom>
                <a:avLst/>
                <a:gdLst>
                  <a:gd name="T0" fmla="*/ 1 w 23"/>
                  <a:gd name="T1" fmla="*/ 13 h 27"/>
                  <a:gd name="T2" fmla="*/ 2 w 23"/>
                  <a:gd name="T3" fmla="*/ 20 h 27"/>
                  <a:gd name="T4" fmla="*/ 3 w 23"/>
                  <a:gd name="T5" fmla="*/ 26 h 27"/>
                  <a:gd name="T6" fmla="*/ 8 w 23"/>
                  <a:gd name="T7" fmla="*/ 24 h 27"/>
                  <a:gd name="T8" fmla="*/ 13 w 23"/>
                  <a:gd name="T9" fmla="*/ 18 h 27"/>
                  <a:gd name="T10" fmla="*/ 17 w 23"/>
                  <a:gd name="T11" fmla="*/ 11 h 27"/>
                  <a:gd name="T12" fmla="*/ 18 w 23"/>
                  <a:gd name="T13" fmla="*/ 5 h 27"/>
                  <a:gd name="T14" fmla="*/ 20 w 23"/>
                  <a:gd name="T15" fmla="*/ 0 h 27"/>
                  <a:gd name="T16" fmla="*/ 11 w 23"/>
                  <a:gd name="T17" fmla="*/ 2 h 27"/>
                  <a:gd name="T18" fmla="*/ 3 w 23"/>
                  <a:gd name="T19" fmla="*/ 6 h 27"/>
                  <a:gd name="T20" fmla="*/ 1 w 23"/>
                  <a:gd name="T21" fmla="*/ 10 h 27"/>
                  <a:gd name="T22" fmla="*/ 1 w 23"/>
                  <a:gd name="T23" fmla="*/ 13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3" h="27">
                    <a:moveTo>
                      <a:pt x="1" y="13"/>
                    </a:moveTo>
                    <a:cubicBezTo>
                      <a:pt x="1" y="17"/>
                      <a:pt x="0" y="18"/>
                      <a:pt x="2" y="20"/>
                    </a:cubicBezTo>
                    <a:cubicBezTo>
                      <a:pt x="3" y="23"/>
                      <a:pt x="2" y="25"/>
                      <a:pt x="3" y="26"/>
                    </a:cubicBezTo>
                    <a:cubicBezTo>
                      <a:pt x="5" y="27"/>
                      <a:pt x="7" y="25"/>
                      <a:pt x="8" y="24"/>
                    </a:cubicBezTo>
                    <a:cubicBezTo>
                      <a:pt x="10" y="22"/>
                      <a:pt x="12" y="19"/>
                      <a:pt x="13" y="18"/>
                    </a:cubicBezTo>
                    <a:cubicBezTo>
                      <a:pt x="13" y="17"/>
                      <a:pt x="20" y="13"/>
                      <a:pt x="17" y="11"/>
                    </a:cubicBezTo>
                    <a:cubicBezTo>
                      <a:pt x="15" y="9"/>
                      <a:pt x="16" y="6"/>
                      <a:pt x="18" y="5"/>
                    </a:cubicBezTo>
                    <a:cubicBezTo>
                      <a:pt x="20" y="3"/>
                      <a:pt x="23" y="0"/>
                      <a:pt x="20" y="0"/>
                    </a:cubicBezTo>
                    <a:cubicBezTo>
                      <a:pt x="17" y="0"/>
                      <a:pt x="13" y="1"/>
                      <a:pt x="11" y="2"/>
                    </a:cubicBezTo>
                    <a:cubicBezTo>
                      <a:pt x="8" y="4"/>
                      <a:pt x="3" y="3"/>
                      <a:pt x="3" y="6"/>
                    </a:cubicBezTo>
                    <a:cubicBezTo>
                      <a:pt x="2" y="8"/>
                      <a:pt x="1" y="10"/>
                      <a:pt x="1" y="10"/>
                    </a:cubicBezTo>
                    <a:cubicBezTo>
                      <a:pt x="1" y="10"/>
                      <a:pt x="0" y="11"/>
                      <a:pt x="1" y="13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8" name="Freeform 738">
                <a:extLst>
                  <a:ext uri="{FF2B5EF4-FFF2-40B4-BE49-F238E27FC236}">
                    <a16:creationId xmlns:a16="http://schemas.microsoft.com/office/drawing/2014/main" id="{E2DF84FE-D6A3-4162-B4B1-B4B18AAF3A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67" y="1091"/>
                <a:ext cx="7" cy="19"/>
              </a:xfrm>
              <a:custGeom>
                <a:avLst/>
                <a:gdLst>
                  <a:gd name="T0" fmla="*/ 12 w 13"/>
                  <a:gd name="T1" fmla="*/ 5 h 31"/>
                  <a:gd name="T2" fmla="*/ 9 w 13"/>
                  <a:gd name="T3" fmla="*/ 19 h 31"/>
                  <a:gd name="T4" fmla="*/ 6 w 13"/>
                  <a:gd name="T5" fmla="*/ 28 h 31"/>
                  <a:gd name="T6" fmla="*/ 0 w 13"/>
                  <a:gd name="T7" fmla="*/ 28 h 31"/>
                  <a:gd name="T8" fmla="*/ 3 w 13"/>
                  <a:gd name="T9" fmla="*/ 19 h 31"/>
                  <a:gd name="T10" fmla="*/ 6 w 13"/>
                  <a:gd name="T11" fmla="*/ 12 h 31"/>
                  <a:gd name="T12" fmla="*/ 9 w 13"/>
                  <a:gd name="T13" fmla="*/ 3 h 31"/>
                  <a:gd name="T14" fmla="*/ 12 w 13"/>
                  <a:gd name="T15" fmla="*/ 5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3" h="31">
                    <a:moveTo>
                      <a:pt x="12" y="5"/>
                    </a:moveTo>
                    <a:cubicBezTo>
                      <a:pt x="11" y="8"/>
                      <a:pt x="11" y="14"/>
                      <a:pt x="9" y="19"/>
                    </a:cubicBezTo>
                    <a:cubicBezTo>
                      <a:pt x="7" y="24"/>
                      <a:pt x="11" y="26"/>
                      <a:pt x="6" y="28"/>
                    </a:cubicBezTo>
                    <a:cubicBezTo>
                      <a:pt x="2" y="30"/>
                      <a:pt x="0" y="31"/>
                      <a:pt x="0" y="28"/>
                    </a:cubicBezTo>
                    <a:cubicBezTo>
                      <a:pt x="0" y="25"/>
                      <a:pt x="2" y="23"/>
                      <a:pt x="3" y="19"/>
                    </a:cubicBezTo>
                    <a:cubicBezTo>
                      <a:pt x="4" y="15"/>
                      <a:pt x="5" y="15"/>
                      <a:pt x="6" y="12"/>
                    </a:cubicBezTo>
                    <a:cubicBezTo>
                      <a:pt x="7" y="8"/>
                      <a:pt x="7" y="6"/>
                      <a:pt x="9" y="3"/>
                    </a:cubicBezTo>
                    <a:cubicBezTo>
                      <a:pt x="10" y="0"/>
                      <a:pt x="13" y="0"/>
                      <a:pt x="12" y="5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9" name="Freeform 739">
                <a:extLst>
                  <a:ext uri="{FF2B5EF4-FFF2-40B4-BE49-F238E27FC236}">
                    <a16:creationId xmlns:a16="http://schemas.microsoft.com/office/drawing/2014/main" id="{29E16C4D-C969-47D6-B1C0-F5D6A3A99D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98" y="1110"/>
                <a:ext cx="22" cy="25"/>
              </a:xfrm>
              <a:custGeom>
                <a:avLst/>
                <a:gdLst>
                  <a:gd name="T0" fmla="*/ 9 w 38"/>
                  <a:gd name="T1" fmla="*/ 20 h 42"/>
                  <a:gd name="T2" fmla="*/ 6 w 38"/>
                  <a:gd name="T3" fmla="*/ 12 h 42"/>
                  <a:gd name="T4" fmla="*/ 13 w 38"/>
                  <a:gd name="T5" fmla="*/ 5 h 42"/>
                  <a:gd name="T6" fmla="*/ 21 w 38"/>
                  <a:gd name="T7" fmla="*/ 11 h 42"/>
                  <a:gd name="T8" fmla="*/ 29 w 38"/>
                  <a:gd name="T9" fmla="*/ 3 h 42"/>
                  <a:gd name="T10" fmla="*/ 35 w 38"/>
                  <a:gd name="T11" fmla="*/ 11 h 42"/>
                  <a:gd name="T12" fmla="*/ 29 w 38"/>
                  <a:gd name="T13" fmla="*/ 23 h 42"/>
                  <a:gd name="T14" fmla="*/ 28 w 38"/>
                  <a:gd name="T15" fmla="*/ 29 h 42"/>
                  <a:gd name="T16" fmla="*/ 26 w 38"/>
                  <a:gd name="T17" fmla="*/ 40 h 42"/>
                  <a:gd name="T18" fmla="*/ 15 w 38"/>
                  <a:gd name="T19" fmla="*/ 40 h 42"/>
                  <a:gd name="T20" fmla="*/ 6 w 38"/>
                  <a:gd name="T21" fmla="*/ 32 h 42"/>
                  <a:gd name="T22" fmla="*/ 21 w 38"/>
                  <a:gd name="T23" fmla="*/ 35 h 42"/>
                  <a:gd name="T24" fmla="*/ 16 w 38"/>
                  <a:gd name="T25" fmla="*/ 25 h 42"/>
                  <a:gd name="T26" fmla="*/ 9 w 38"/>
                  <a:gd name="T27" fmla="*/ 2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8" h="42">
                    <a:moveTo>
                      <a:pt x="9" y="20"/>
                    </a:moveTo>
                    <a:cubicBezTo>
                      <a:pt x="5" y="15"/>
                      <a:pt x="2" y="14"/>
                      <a:pt x="6" y="12"/>
                    </a:cubicBezTo>
                    <a:cubicBezTo>
                      <a:pt x="9" y="10"/>
                      <a:pt x="10" y="3"/>
                      <a:pt x="13" y="5"/>
                    </a:cubicBezTo>
                    <a:cubicBezTo>
                      <a:pt x="17" y="8"/>
                      <a:pt x="17" y="16"/>
                      <a:pt x="21" y="11"/>
                    </a:cubicBezTo>
                    <a:cubicBezTo>
                      <a:pt x="24" y="6"/>
                      <a:pt x="28" y="0"/>
                      <a:pt x="29" y="3"/>
                    </a:cubicBezTo>
                    <a:cubicBezTo>
                      <a:pt x="30" y="7"/>
                      <a:pt x="38" y="7"/>
                      <a:pt x="35" y="11"/>
                    </a:cubicBezTo>
                    <a:cubicBezTo>
                      <a:pt x="32" y="15"/>
                      <a:pt x="29" y="21"/>
                      <a:pt x="29" y="23"/>
                    </a:cubicBezTo>
                    <a:cubicBezTo>
                      <a:pt x="30" y="25"/>
                      <a:pt x="29" y="27"/>
                      <a:pt x="28" y="29"/>
                    </a:cubicBezTo>
                    <a:cubicBezTo>
                      <a:pt x="26" y="31"/>
                      <a:pt x="29" y="39"/>
                      <a:pt x="26" y="40"/>
                    </a:cubicBezTo>
                    <a:cubicBezTo>
                      <a:pt x="24" y="41"/>
                      <a:pt x="21" y="42"/>
                      <a:pt x="15" y="40"/>
                    </a:cubicBezTo>
                    <a:cubicBezTo>
                      <a:pt x="10" y="38"/>
                      <a:pt x="0" y="31"/>
                      <a:pt x="6" y="32"/>
                    </a:cubicBezTo>
                    <a:cubicBezTo>
                      <a:pt x="12" y="32"/>
                      <a:pt x="18" y="42"/>
                      <a:pt x="21" y="35"/>
                    </a:cubicBezTo>
                    <a:cubicBezTo>
                      <a:pt x="24" y="28"/>
                      <a:pt x="20" y="25"/>
                      <a:pt x="16" y="25"/>
                    </a:cubicBezTo>
                    <a:cubicBezTo>
                      <a:pt x="12" y="25"/>
                      <a:pt x="6" y="20"/>
                      <a:pt x="9" y="20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0" name="Freeform 740">
                <a:extLst>
                  <a:ext uri="{FF2B5EF4-FFF2-40B4-BE49-F238E27FC236}">
                    <a16:creationId xmlns:a16="http://schemas.microsoft.com/office/drawing/2014/main" id="{C737CC69-DA95-4C39-BFF2-08CD1B17EA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86" y="1119"/>
                <a:ext cx="11" cy="12"/>
              </a:xfrm>
              <a:custGeom>
                <a:avLst/>
                <a:gdLst>
                  <a:gd name="T0" fmla="*/ 12 w 18"/>
                  <a:gd name="T1" fmla="*/ 0 h 21"/>
                  <a:gd name="T2" fmla="*/ 17 w 18"/>
                  <a:gd name="T3" fmla="*/ 5 h 21"/>
                  <a:gd name="T4" fmla="*/ 18 w 18"/>
                  <a:gd name="T5" fmla="*/ 11 h 21"/>
                  <a:gd name="T6" fmla="*/ 15 w 18"/>
                  <a:gd name="T7" fmla="*/ 17 h 21"/>
                  <a:gd name="T8" fmla="*/ 10 w 18"/>
                  <a:gd name="T9" fmla="*/ 13 h 21"/>
                  <a:gd name="T10" fmla="*/ 4 w 18"/>
                  <a:gd name="T11" fmla="*/ 12 h 21"/>
                  <a:gd name="T12" fmla="*/ 0 w 18"/>
                  <a:gd name="T13" fmla="*/ 8 h 21"/>
                  <a:gd name="T14" fmla="*/ 3 w 18"/>
                  <a:gd name="T15" fmla="*/ 2 h 21"/>
                  <a:gd name="T16" fmla="*/ 7 w 18"/>
                  <a:gd name="T17" fmla="*/ 0 h 21"/>
                  <a:gd name="T18" fmla="*/ 12 w 18"/>
                  <a:gd name="T19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" h="21">
                    <a:moveTo>
                      <a:pt x="12" y="0"/>
                    </a:moveTo>
                    <a:cubicBezTo>
                      <a:pt x="15" y="3"/>
                      <a:pt x="17" y="1"/>
                      <a:pt x="17" y="5"/>
                    </a:cubicBezTo>
                    <a:cubicBezTo>
                      <a:pt x="17" y="8"/>
                      <a:pt x="18" y="7"/>
                      <a:pt x="18" y="11"/>
                    </a:cubicBezTo>
                    <a:cubicBezTo>
                      <a:pt x="18" y="15"/>
                      <a:pt x="18" y="21"/>
                      <a:pt x="15" y="17"/>
                    </a:cubicBezTo>
                    <a:cubicBezTo>
                      <a:pt x="12" y="13"/>
                      <a:pt x="13" y="13"/>
                      <a:pt x="10" y="13"/>
                    </a:cubicBezTo>
                    <a:cubicBezTo>
                      <a:pt x="8" y="13"/>
                      <a:pt x="7" y="13"/>
                      <a:pt x="4" y="12"/>
                    </a:cubicBezTo>
                    <a:cubicBezTo>
                      <a:pt x="1" y="10"/>
                      <a:pt x="0" y="12"/>
                      <a:pt x="0" y="8"/>
                    </a:cubicBezTo>
                    <a:cubicBezTo>
                      <a:pt x="0" y="5"/>
                      <a:pt x="2" y="3"/>
                      <a:pt x="3" y="2"/>
                    </a:cubicBezTo>
                    <a:cubicBezTo>
                      <a:pt x="5" y="2"/>
                      <a:pt x="5" y="0"/>
                      <a:pt x="7" y="0"/>
                    </a:cubicBezTo>
                    <a:cubicBezTo>
                      <a:pt x="9" y="1"/>
                      <a:pt x="10" y="2"/>
                      <a:pt x="12" y="0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1" name="Freeform 741">
                <a:extLst>
                  <a:ext uri="{FF2B5EF4-FFF2-40B4-BE49-F238E27FC236}">
                    <a16:creationId xmlns:a16="http://schemas.microsoft.com/office/drawing/2014/main" id="{9C0AAEAF-6CA7-4260-AAD0-F184CE0B24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71" y="1071"/>
                <a:ext cx="23" cy="26"/>
              </a:xfrm>
              <a:custGeom>
                <a:avLst/>
                <a:gdLst>
                  <a:gd name="T0" fmla="*/ 7 w 38"/>
                  <a:gd name="T1" fmla="*/ 40 h 42"/>
                  <a:gd name="T2" fmla="*/ 7 w 38"/>
                  <a:gd name="T3" fmla="*/ 32 h 42"/>
                  <a:gd name="T4" fmla="*/ 9 w 38"/>
                  <a:gd name="T5" fmla="*/ 26 h 42"/>
                  <a:gd name="T6" fmla="*/ 17 w 38"/>
                  <a:gd name="T7" fmla="*/ 23 h 42"/>
                  <a:gd name="T8" fmla="*/ 26 w 38"/>
                  <a:gd name="T9" fmla="*/ 17 h 42"/>
                  <a:gd name="T10" fmla="*/ 31 w 38"/>
                  <a:gd name="T11" fmla="*/ 9 h 42"/>
                  <a:gd name="T12" fmla="*/ 32 w 38"/>
                  <a:gd name="T13" fmla="*/ 3 h 42"/>
                  <a:gd name="T14" fmla="*/ 16 w 38"/>
                  <a:gd name="T15" fmla="*/ 9 h 42"/>
                  <a:gd name="T16" fmla="*/ 12 w 38"/>
                  <a:gd name="T17" fmla="*/ 15 h 42"/>
                  <a:gd name="T18" fmla="*/ 11 w 38"/>
                  <a:gd name="T19" fmla="*/ 19 h 42"/>
                  <a:gd name="T20" fmla="*/ 1 w 38"/>
                  <a:gd name="T21" fmla="*/ 27 h 42"/>
                  <a:gd name="T22" fmla="*/ 4 w 38"/>
                  <a:gd name="T23" fmla="*/ 40 h 42"/>
                  <a:gd name="T24" fmla="*/ 7 w 38"/>
                  <a:gd name="T25" fmla="*/ 4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8" h="42">
                    <a:moveTo>
                      <a:pt x="7" y="40"/>
                    </a:moveTo>
                    <a:cubicBezTo>
                      <a:pt x="9" y="35"/>
                      <a:pt x="7" y="36"/>
                      <a:pt x="7" y="32"/>
                    </a:cubicBezTo>
                    <a:cubicBezTo>
                      <a:pt x="8" y="28"/>
                      <a:pt x="6" y="26"/>
                      <a:pt x="9" y="26"/>
                    </a:cubicBezTo>
                    <a:cubicBezTo>
                      <a:pt x="13" y="25"/>
                      <a:pt x="14" y="24"/>
                      <a:pt x="17" y="23"/>
                    </a:cubicBezTo>
                    <a:cubicBezTo>
                      <a:pt x="21" y="22"/>
                      <a:pt x="23" y="21"/>
                      <a:pt x="26" y="17"/>
                    </a:cubicBezTo>
                    <a:cubicBezTo>
                      <a:pt x="29" y="12"/>
                      <a:pt x="30" y="13"/>
                      <a:pt x="31" y="9"/>
                    </a:cubicBezTo>
                    <a:cubicBezTo>
                      <a:pt x="33" y="5"/>
                      <a:pt x="38" y="0"/>
                      <a:pt x="32" y="3"/>
                    </a:cubicBezTo>
                    <a:cubicBezTo>
                      <a:pt x="26" y="6"/>
                      <a:pt x="19" y="7"/>
                      <a:pt x="16" y="9"/>
                    </a:cubicBezTo>
                    <a:cubicBezTo>
                      <a:pt x="14" y="12"/>
                      <a:pt x="10" y="13"/>
                      <a:pt x="12" y="15"/>
                    </a:cubicBezTo>
                    <a:cubicBezTo>
                      <a:pt x="14" y="18"/>
                      <a:pt x="15" y="17"/>
                      <a:pt x="11" y="19"/>
                    </a:cubicBezTo>
                    <a:cubicBezTo>
                      <a:pt x="6" y="22"/>
                      <a:pt x="2" y="24"/>
                      <a:pt x="1" y="27"/>
                    </a:cubicBezTo>
                    <a:cubicBezTo>
                      <a:pt x="0" y="30"/>
                      <a:pt x="3" y="39"/>
                      <a:pt x="4" y="40"/>
                    </a:cubicBezTo>
                    <a:cubicBezTo>
                      <a:pt x="4" y="41"/>
                      <a:pt x="2" y="42"/>
                      <a:pt x="7" y="40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2" name="Freeform 742">
                <a:extLst>
                  <a:ext uri="{FF2B5EF4-FFF2-40B4-BE49-F238E27FC236}">
                    <a16:creationId xmlns:a16="http://schemas.microsoft.com/office/drawing/2014/main" id="{5933312D-18BC-48A3-ABAA-168F7A13D9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47" y="1038"/>
                <a:ext cx="13" cy="12"/>
              </a:xfrm>
              <a:custGeom>
                <a:avLst/>
                <a:gdLst>
                  <a:gd name="T0" fmla="*/ 10 w 21"/>
                  <a:gd name="T1" fmla="*/ 19 h 21"/>
                  <a:gd name="T2" fmla="*/ 14 w 21"/>
                  <a:gd name="T3" fmla="*/ 15 h 21"/>
                  <a:gd name="T4" fmla="*/ 14 w 21"/>
                  <a:gd name="T5" fmla="*/ 9 h 21"/>
                  <a:gd name="T6" fmla="*/ 17 w 21"/>
                  <a:gd name="T7" fmla="*/ 5 h 21"/>
                  <a:gd name="T8" fmla="*/ 20 w 21"/>
                  <a:gd name="T9" fmla="*/ 1 h 21"/>
                  <a:gd name="T10" fmla="*/ 13 w 21"/>
                  <a:gd name="T11" fmla="*/ 2 h 21"/>
                  <a:gd name="T12" fmla="*/ 6 w 21"/>
                  <a:gd name="T13" fmla="*/ 6 h 21"/>
                  <a:gd name="T14" fmla="*/ 1 w 21"/>
                  <a:gd name="T15" fmla="*/ 10 h 21"/>
                  <a:gd name="T16" fmla="*/ 6 w 21"/>
                  <a:gd name="T17" fmla="*/ 14 h 21"/>
                  <a:gd name="T18" fmla="*/ 6 w 21"/>
                  <a:gd name="T19" fmla="*/ 20 h 21"/>
                  <a:gd name="T20" fmla="*/ 10 w 21"/>
                  <a:gd name="T21" fmla="*/ 19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1" h="21">
                    <a:moveTo>
                      <a:pt x="10" y="19"/>
                    </a:moveTo>
                    <a:cubicBezTo>
                      <a:pt x="12" y="17"/>
                      <a:pt x="13" y="18"/>
                      <a:pt x="14" y="15"/>
                    </a:cubicBezTo>
                    <a:cubicBezTo>
                      <a:pt x="14" y="12"/>
                      <a:pt x="10" y="11"/>
                      <a:pt x="14" y="9"/>
                    </a:cubicBezTo>
                    <a:cubicBezTo>
                      <a:pt x="17" y="7"/>
                      <a:pt x="15" y="3"/>
                      <a:pt x="17" y="5"/>
                    </a:cubicBezTo>
                    <a:cubicBezTo>
                      <a:pt x="19" y="6"/>
                      <a:pt x="21" y="2"/>
                      <a:pt x="20" y="1"/>
                    </a:cubicBezTo>
                    <a:cubicBezTo>
                      <a:pt x="19" y="0"/>
                      <a:pt x="14" y="1"/>
                      <a:pt x="13" y="2"/>
                    </a:cubicBezTo>
                    <a:cubicBezTo>
                      <a:pt x="11" y="3"/>
                      <a:pt x="7" y="3"/>
                      <a:pt x="6" y="6"/>
                    </a:cubicBezTo>
                    <a:cubicBezTo>
                      <a:pt x="6" y="8"/>
                      <a:pt x="0" y="7"/>
                      <a:pt x="1" y="10"/>
                    </a:cubicBezTo>
                    <a:cubicBezTo>
                      <a:pt x="3" y="13"/>
                      <a:pt x="7" y="11"/>
                      <a:pt x="6" y="14"/>
                    </a:cubicBezTo>
                    <a:cubicBezTo>
                      <a:pt x="5" y="17"/>
                      <a:pt x="4" y="19"/>
                      <a:pt x="6" y="20"/>
                    </a:cubicBezTo>
                    <a:cubicBezTo>
                      <a:pt x="8" y="21"/>
                      <a:pt x="9" y="19"/>
                      <a:pt x="10" y="19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3" name="Freeform 743">
                <a:extLst>
                  <a:ext uri="{FF2B5EF4-FFF2-40B4-BE49-F238E27FC236}">
                    <a16:creationId xmlns:a16="http://schemas.microsoft.com/office/drawing/2014/main" id="{74E1A6C7-B245-4FD7-B64F-D5DD5D5546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99" y="1137"/>
                <a:ext cx="10" cy="6"/>
              </a:xfrm>
              <a:custGeom>
                <a:avLst/>
                <a:gdLst>
                  <a:gd name="T0" fmla="*/ 8 w 17"/>
                  <a:gd name="T1" fmla="*/ 11 h 11"/>
                  <a:gd name="T2" fmla="*/ 13 w 17"/>
                  <a:gd name="T3" fmla="*/ 7 h 11"/>
                  <a:gd name="T4" fmla="*/ 13 w 17"/>
                  <a:gd name="T5" fmla="*/ 2 h 11"/>
                  <a:gd name="T6" fmla="*/ 8 w 17"/>
                  <a:gd name="T7" fmla="*/ 1 h 11"/>
                  <a:gd name="T8" fmla="*/ 1 w 17"/>
                  <a:gd name="T9" fmla="*/ 4 h 11"/>
                  <a:gd name="T10" fmla="*/ 2 w 17"/>
                  <a:gd name="T11" fmla="*/ 10 h 11"/>
                  <a:gd name="T12" fmla="*/ 8 w 17"/>
                  <a:gd name="T13" fmla="*/ 1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" h="11">
                    <a:moveTo>
                      <a:pt x="8" y="11"/>
                    </a:moveTo>
                    <a:cubicBezTo>
                      <a:pt x="11" y="9"/>
                      <a:pt x="12" y="11"/>
                      <a:pt x="13" y="7"/>
                    </a:cubicBezTo>
                    <a:cubicBezTo>
                      <a:pt x="14" y="3"/>
                      <a:pt x="17" y="3"/>
                      <a:pt x="13" y="2"/>
                    </a:cubicBezTo>
                    <a:cubicBezTo>
                      <a:pt x="9" y="1"/>
                      <a:pt x="12" y="0"/>
                      <a:pt x="8" y="1"/>
                    </a:cubicBezTo>
                    <a:cubicBezTo>
                      <a:pt x="3" y="2"/>
                      <a:pt x="2" y="1"/>
                      <a:pt x="1" y="4"/>
                    </a:cubicBezTo>
                    <a:cubicBezTo>
                      <a:pt x="0" y="7"/>
                      <a:pt x="0" y="8"/>
                      <a:pt x="2" y="10"/>
                    </a:cubicBezTo>
                    <a:cubicBezTo>
                      <a:pt x="4" y="11"/>
                      <a:pt x="6" y="10"/>
                      <a:pt x="8" y="11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4" name="Freeform 744">
                <a:extLst>
                  <a:ext uri="{FF2B5EF4-FFF2-40B4-BE49-F238E27FC236}">
                    <a16:creationId xmlns:a16="http://schemas.microsoft.com/office/drawing/2014/main" id="{F4110916-056F-4C12-A07E-BEB0A90195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52" y="1281"/>
                <a:ext cx="77" cy="70"/>
              </a:xfrm>
              <a:custGeom>
                <a:avLst/>
                <a:gdLst>
                  <a:gd name="T0" fmla="*/ 10 w 128"/>
                  <a:gd name="T1" fmla="*/ 4 h 117"/>
                  <a:gd name="T2" fmla="*/ 24 w 128"/>
                  <a:gd name="T3" fmla="*/ 12 h 117"/>
                  <a:gd name="T4" fmla="*/ 34 w 128"/>
                  <a:gd name="T5" fmla="*/ 19 h 117"/>
                  <a:gd name="T6" fmla="*/ 49 w 128"/>
                  <a:gd name="T7" fmla="*/ 27 h 117"/>
                  <a:gd name="T8" fmla="*/ 64 w 128"/>
                  <a:gd name="T9" fmla="*/ 34 h 117"/>
                  <a:gd name="T10" fmla="*/ 86 w 128"/>
                  <a:gd name="T11" fmla="*/ 42 h 117"/>
                  <a:gd name="T12" fmla="*/ 102 w 128"/>
                  <a:gd name="T13" fmla="*/ 42 h 117"/>
                  <a:gd name="T14" fmla="*/ 105 w 128"/>
                  <a:gd name="T15" fmla="*/ 35 h 117"/>
                  <a:gd name="T16" fmla="*/ 110 w 128"/>
                  <a:gd name="T17" fmla="*/ 46 h 117"/>
                  <a:gd name="T18" fmla="*/ 118 w 128"/>
                  <a:gd name="T19" fmla="*/ 57 h 117"/>
                  <a:gd name="T20" fmla="*/ 127 w 128"/>
                  <a:gd name="T21" fmla="*/ 67 h 117"/>
                  <a:gd name="T22" fmla="*/ 119 w 128"/>
                  <a:gd name="T23" fmla="*/ 73 h 117"/>
                  <a:gd name="T24" fmla="*/ 102 w 128"/>
                  <a:gd name="T25" fmla="*/ 76 h 117"/>
                  <a:gd name="T26" fmla="*/ 94 w 128"/>
                  <a:gd name="T27" fmla="*/ 86 h 117"/>
                  <a:gd name="T28" fmla="*/ 97 w 128"/>
                  <a:gd name="T29" fmla="*/ 100 h 117"/>
                  <a:gd name="T30" fmla="*/ 82 w 128"/>
                  <a:gd name="T31" fmla="*/ 96 h 117"/>
                  <a:gd name="T32" fmla="*/ 69 w 128"/>
                  <a:gd name="T33" fmla="*/ 90 h 117"/>
                  <a:gd name="T34" fmla="*/ 51 w 128"/>
                  <a:gd name="T35" fmla="*/ 85 h 117"/>
                  <a:gd name="T36" fmla="*/ 43 w 128"/>
                  <a:gd name="T37" fmla="*/ 89 h 117"/>
                  <a:gd name="T38" fmla="*/ 34 w 128"/>
                  <a:gd name="T39" fmla="*/ 87 h 117"/>
                  <a:gd name="T40" fmla="*/ 24 w 128"/>
                  <a:gd name="T41" fmla="*/ 87 h 117"/>
                  <a:gd name="T42" fmla="*/ 33 w 128"/>
                  <a:gd name="T43" fmla="*/ 95 h 117"/>
                  <a:gd name="T44" fmla="*/ 49 w 128"/>
                  <a:gd name="T45" fmla="*/ 101 h 117"/>
                  <a:gd name="T46" fmla="*/ 49 w 128"/>
                  <a:gd name="T47" fmla="*/ 107 h 117"/>
                  <a:gd name="T48" fmla="*/ 38 w 128"/>
                  <a:gd name="T49" fmla="*/ 111 h 117"/>
                  <a:gd name="T50" fmla="*/ 35 w 128"/>
                  <a:gd name="T51" fmla="*/ 116 h 117"/>
                  <a:gd name="T52" fmla="*/ 30 w 128"/>
                  <a:gd name="T53" fmla="*/ 109 h 117"/>
                  <a:gd name="T54" fmla="*/ 24 w 128"/>
                  <a:gd name="T55" fmla="*/ 99 h 117"/>
                  <a:gd name="T56" fmla="*/ 16 w 128"/>
                  <a:gd name="T57" fmla="*/ 94 h 117"/>
                  <a:gd name="T58" fmla="*/ 12 w 128"/>
                  <a:gd name="T59" fmla="*/ 82 h 117"/>
                  <a:gd name="T60" fmla="*/ 17 w 128"/>
                  <a:gd name="T61" fmla="*/ 76 h 117"/>
                  <a:gd name="T62" fmla="*/ 7 w 128"/>
                  <a:gd name="T63" fmla="*/ 65 h 117"/>
                  <a:gd name="T64" fmla="*/ 20 w 128"/>
                  <a:gd name="T65" fmla="*/ 63 h 117"/>
                  <a:gd name="T66" fmla="*/ 30 w 128"/>
                  <a:gd name="T67" fmla="*/ 68 h 117"/>
                  <a:gd name="T68" fmla="*/ 32 w 128"/>
                  <a:gd name="T69" fmla="*/ 60 h 117"/>
                  <a:gd name="T70" fmla="*/ 27 w 128"/>
                  <a:gd name="T71" fmla="*/ 52 h 117"/>
                  <a:gd name="T72" fmla="*/ 24 w 128"/>
                  <a:gd name="T73" fmla="*/ 39 h 117"/>
                  <a:gd name="T74" fmla="*/ 18 w 128"/>
                  <a:gd name="T75" fmla="*/ 28 h 117"/>
                  <a:gd name="T76" fmla="*/ 7 w 128"/>
                  <a:gd name="T77" fmla="*/ 15 h 117"/>
                  <a:gd name="T78" fmla="*/ 1 w 128"/>
                  <a:gd name="T79" fmla="*/ 5 h 117"/>
                  <a:gd name="T80" fmla="*/ 10 w 128"/>
                  <a:gd name="T81" fmla="*/ 4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28" h="117">
                    <a:moveTo>
                      <a:pt x="10" y="4"/>
                    </a:moveTo>
                    <a:cubicBezTo>
                      <a:pt x="13" y="5"/>
                      <a:pt x="20" y="9"/>
                      <a:pt x="24" y="12"/>
                    </a:cubicBezTo>
                    <a:cubicBezTo>
                      <a:pt x="29" y="16"/>
                      <a:pt x="29" y="15"/>
                      <a:pt x="34" y="19"/>
                    </a:cubicBezTo>
                    <a:cubicBezTo>
                      <a:pt x="40" y="24"/>
                      <a:pt x="40" y="22"/>
                      <a:pt x="49" y="27"/>
                    </a:cubicBezTo>
                    <a:cubicBezTo>
                      <a:pt x="58" y="33"/>
                      <a:pt x="50" y="27"/>
                      <a:pt x="64" y="34"/>
                    </a:cubicBezTo>
                    <a:cubicBezTo>
                      <a:pt x="78" y="40"/>
                      <a:pt x="82" y="42"/>
                      <a:pt x="86" y="42"/>
                    </a:cubicBezTo>
                    <a:cubicBezTo>
                      <a:pt x="90" y="43"/>
                      <a:pt x="102" y="48"/>
                      <a:pt x="102" y="42"/>
                    </a:cubicBezTo>
                    <a:cubicBezTo>
                      <a:pt x="102" y="37"/>
                      <a:pt x="104" y="32"/>
                      <a:pt x="105" y="35"/>
                    </a:cubicBezTo>
                    <a:cubicBezTo>
                      <a:pt x="107" y="38"/>
                      <a:pt x="108" y="39"/>
                      <a:pt x="110" y="46"/>
                    </a:cubicBezTo>
                    <a:cubicBezTo>
                      <a:pt x="112" y="53"/>
                      <a:pt x="112" y="53"/>
                      <a:pt x="118" y="57"/>
                    </a:cubicBezTo>
                    <a:cubicBezTo>
                      <a:pt x="124" y="62"/>
                      <a:pt x="128" y="65"/>
                      <a:pt x="127" y="67"/>
                    </a:cubicBezTo>
                    <a:cubicBezTo>
                      <a:pt x="127" y="70"/>
                      <a:pt x="124" y="70"/>
                      <a:pt x="119" y="73"/>
                    </a:cubicBezTo>
                    <a:cubicBezTo>
                      <a:pt x="114" y="75"/>
                      <a:pt x="105" y="73"/>
                      <a:pt x="102" y="76"/>
                    </a:cubicBezTo>
                    <a:cubicBezTo>
                      <a:pt x="99" y="79"/>
                      <a:pt x="92" y="79"/>
                      <a:pt x="94" y="86"/>
                    </a:cubicBezTo>
                    <a:cubicBezTo>
                      <a:pt x="95" y="93"/>
                      <a:pt x="104" y="99"/>
                      <a:pt x="97" y="100"/>
                    </a:cubicBezTo>
                    <a:cubicBezTo>
                      <a:pt x="90" y="100"/>
                      <a:pt x="88" y="100"/>
                      <a:pt x="82" y="96"/>
                    </a:cubicBezTo>
                    <a:cubicBezTo>
                      <a:pt x="75" y="93"/>
                      <a:pt x="77" y="92"/>
                      <a:pt x="69" y="90"/>
                    </a:cubicBezTo>
                    <a:cubicBezTo>
                      <a:pt x="60" y="88"/>
                      <a:pt x="55" y="83"/>
                      <a:pt x="51" y="85"/>
                    </a:cubicBezTo>
                    <a:cubicBezTo>
                      <a:pt x="47" y="87"/>
                      <a:pt x="47" y="87"/>
                      <a:pt x="43" y="89"/>
                    </a:cubicBezTo>
                    <a:cubicBezTo>
                      <a:pt x="38" y="91"/>
                      <a:pt x="38" y="90"/>
                      <a:pt x="34" y="87"/>
                    </a:cubicBezTo>
                    <a:cubicBezTo>
                      <a:pt x="29" y="84"/>
                      <a:pt x="24" y="83"/>
                      <a:pt x="24" y="87"/>
                    </a:cubicBezTo>
                    <a:cubicBezTo>
                      <a:pt x="24" y="90"/>
                      <a:pt x="24" y="90"/>
                      <a:pt x="33" y="95"/>
                    </a:cubicBezTo>
                    <a:cubicBezTo>
                      <a:pt x="42" y="99"/>
                      <a:pt x="47" y="98"/>
                      <a:pt x="49" y="101"/>
                    </a:cubicBezTo>
                    <a:cubicBezTo>
                      <a:pt x="51" y="105"/>
                      <a:pt x="54" y="107"/>
                      <a:pt x="49" y="107"/>
                    </a:cubicBezTo>
                    <a:cubicBezTo>
                      <a:pt x="44" y="107"/>
                      <a:pt x="38" y="109"/>
                      <a:pt x="38" y="111"/>
                    </a:cubicBezTo>
                    <a:cubicBezTo>
                      <a:pt x="38" y="114"/>
                      <a:pt x="42" y="117"/>
                      <a:pt x="35" y="116"/>
                    </a:cubicBezTo>
                    <a:cubicBezTo>
                      <a:pt x="28" y="116"/>
                      <a:pt x="30" y="112"/>
                      <a:pt x="30" y="109"/>
                    </a:cubicBezTo>
                    <a:cubicBezTo>
                      <a:pt x="31" y="107"/>
                      <a:pt x="28" y="101"/>
                      <a:pt x="24" y="99"/>
                    </a:cubicBezTo>
                    <a:cubicBezTo>
                      <a:pt x="20" y="97"/>
                      <a:pt x="20" y="101"/>
                      <a:pt x="16" y="94"/>
                    </a:cubicBezTo>
                    <a:cubicBezTo>
                      <a:pt x="11" y="88"/>
                      <a:pt x="11" y="86"/>
                      <a:pt x="12" y="82"/>
                    </a:cubicBezTo>
                    <a:cubicBezTo>
                      <a:pt x="13" y="77"/>
                      <a:pt x="18" y="80"/>
                      <a:pt x="17" y="76"/>
                    </a:cubicBezTo>
                    <a:cubicBezTo>
                      <a:pt x="17" y="71"/>
                      <a:pt x="6" y="66"/>
                      <a:pt x="7" y="65"/>
                    </a:cubicBezTo>
                    <a:cubicBezTo>
                      <a:pt x="8" y="63"/>
                      <a:pt x="16" y="60"/>
                      <a:pt x="20" y="63"/>
                    </a:cubicBezTo>
                    <a:cubicBezTo>
                      <a:pt x="24" y="66"/>
                      <a:pt x="27" y="69"/>
                      <a:pt x="30" y="68"/>
                    </a:cubicBezTo>
                    <a:cubicBezTo>
                      <a:pt x="33" y="66"/>
                      <a:pt x="35" y="64"/>
                      <a:pt x="32" y="60"/>
                    </a:cubicBezTo>
                    <a:cubicBezTo>
                      <a:pt x="29" y="57"/>
                      <a:pt x="27" y="60"/>
                      <a:pt x="27" y="52"/>
                    </a:cubicBezTo>
                    <a:cubicBezTo>
                      <a:pt x="26" y="45"/>
                      <a:pt x="26" y="42"/>
                      <a:pt x="24" y="39"/>
                    </a:cubicBezTo>
                    <a:cubicBezTo>
                      <a:pt x="22" y="35"/>
                      <a:pt x="22" y="33"/>
                      <a:pt x="18" y="28"/>
                    </a:cubicBezTo>
                    <a:cubicBezTo>
                      <a:pt x="14" y="24"/>
                      <a:pt x="11" y="19"/>
                      <a:pt x="7" y="15"/>
                    </a:cubicBezTo>
                    <a:cubicBezTo>
                      <a:pt x="4" y="11"/>
                      <a:pt x="0" y="7"/>
                      <a:pt x="1" y="5"/>
                    </a:cubicBezTo>
                    <a:cubicBezTo>
                      <a:pt x="2" y="3"/>
                      <a:pt x="8" y="0"/>
                      <a:pt x="10" y="4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5" name="Freeform 745">
                <a:extLst>
                  <a:ext uri="{FF2B5EF4-FFF2-40B4-BE49-F238E27FC236}">
                    <a16:creationId xmlns:a16="http://schemas.microsoft.com/office/drawing/2014/main" id="{B9B91C33-90DE-4421-B24E-3692F12221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22" y="1298"/>
                <a:ext cx="8" cy="11"/>
              </a:xfrm>
              <a:custGeom>
                <a:avLst/>
                <a:gdLst>
                  <a:gd name="T0" fmla="*/ 5 w 13"/>
                  <a:gd name="T1" fmla="*/ 19 h 19"/>
                  <a:gd name="T2" fmla="*/ 11 w 13"/>
                  <a:gd name="T3" fmla="*/ 8 h 19"/>
                  <a:gd name="T4" fmla="*/ 8 w 13"/>
                  <a:gd name="T5" fmla="*/ 1 h 19"/>
                  <a:gd name="T6" fmla="*/ 0 w 13"/>
                  <a:gd name="T7" fmla="*/ 7 h 19"/>
                  <a:gd name="T8" fmla="*/ 5 w 13"/>
                  <a:gd name="T9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19">
                    <a:moveTo>
                      <a:pt x="5" y="19"/>
                    </a:moveTo>
                    <a:cubicBezTo>
                      <a:pt x="7" y="13"/>
                      <a:pt x="8" y="13"/>
                      <a:pt x="11" y="8"/>
                    </a:cubicBezTo>
                    <a:cubicBezTo>
                      <a:pt x="13" y="4"/>
                      <a:pt x="12" y="0"/>
                      <a:pt x="8" y="1"/>
                    </a:cubicBezTo>
                    <a:cubicBezTo>
                      <a:pt x="3" y="2"/>
                      <a:pt x="0" y="1"/>
                      <a:pt x="0" y="7"/>
                    </a:cubicBezTo>
                    <a:cubicBezTo>
                      <a:pt x="0" y="12"/>
                      <a:pt x="0" y="19"/>
                      <a:pt x="5" y="19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6" name="Freeform 746">
                <a:extLst>
                  <a:ext uri="{FF2B5EF4-FFF2-40B4-BE49-F238E27FC236}">
                    <a16:creationId xmlns:a16="http://schemas.microsoft.com/office/drawing/2014/main" id="{0E41AA99-4297-4181-9831-7CA7BDB6A1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32" y="1280"/>
                <a:ext cx="23" cy="21"/>
              </a:xfrm>
              <a:custGeom>
                <a:avLst/>
                <a:gdLst>
                  <a:gd name="T0" fmla="*/ 7 w 38"/>
                  <a:gd name="T1" fmla="*/ 35 h 35"/>
                  <a:gd name="T2" fmla="*/ 11 w 38"/>
                  <a:gd name="T3" fmla="*/ 25 h 35"/>
                  <a:gd name="T4" fmla="*/ 16 w 38"/>
                  <a:gd name="T5" fmla="*/ 18 h 35"/>
                  <a:gd name="T6" fmla="*/ 29 w 38"/>
                  <a:gd name="T7" fmla="*/ 9 h 35"/>
                  <a:gd name="T8" fmla="*/ 29 w 38"/>
                  <a:gd name="T9" fmla="*/ 2 h 35"/>
                  <a:gd name="T10" fmla="*/ 17 w 38"/>
                  <a:gd name="T11" fmla="*/ 4 h 35"/>
                  <a:gd name="T12" fmla="*/ 7 w 38"/>
                  <a:gd name="T13" fmla="*/ 11 h 35"/>
                  <a:gd name="T14" fmla="*/ 1 w 38"/>
                  <a:gd name="T15" fmla="*/ 25 h 35"/>
                  <a:gd name="T16" fmla="*/ 7 w 38"/>
                  <a:gd name="T17" fmla="*/ 35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8" h="35">
                    <a:moveTo>
                      <a:pt x="7" y="35"/>
                    </a:moveTo>
                    <a:cubicBezTo>
                      <a:pt x="7" y="29"/>
                      <a:pt x="7" y="26"/>
                      <a:pt x="11" y="25"/>
                    </a:cubicBezTo>
                    <a:cubicBezTo>
                      <a:pt x="14" y="23"/>
                      <a:pt x="9" y="20"/>
                      <a:pt x="16" y="18"/>
                    </a:cubicBezTo>
                    <a:cubicBezTo>
                      <a:pt x="22" y="15"/>
                      <a:pt x="25" y="12"/>
                      <a:pt x="29" y="9"/>
                    </a:cubicBezTo>
                    <a:cubicBezTo>
                      <a:pt x="34" y="7"/>
                      <a:pt x="38" y="0"/>
                      <a:pt x="29" y="2"/>
                    </a:cubicBezTo>
                    <a:cubicBezTo>
                      <a:pt x="21" y="5"/>
                      <a:pt x="19" y="0"/>
                      <a:pt x="17" y="4"/>
                    </a:cubicBezTo>
                    <a:cubicBezTo>
                      <a:pt x="15" y="8"/>
                      <a:pt x="8" y="7"/>
                      <a:pt x="7" y="11"/>
                    </a:cubicBezTo>
                    <a:cubicBezTo>
                      <a:pt x="5" y="16"/>
                      <a:pt x="1" y="19"/>
                      <a:pt x="1" y="25"/>
                    </a:cubicBezTo>
                    <a:cubicBezTo>
                      <a:pt x="0" y="31"/>
                      <a:pt x="2" y="34"/>
                      <a:pt x="7" y="35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7" name="Freeform 747">
                <a:extLst>
                  <a:ext uri="{FF2B5EF4-FFF2-40B4-BE49-F238E27FC236}">
                    <a16:creationId xmlns:a16="http://schemas.microsoft.com/office/drawing/2014/main" id="{152CA2A0-F638-4BC8-A93B-B98A94D480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54" y="1268"/>
                <a:ext cx="12" cy="15"/>
              </a:xfrm>
              <a:custGeom>
                <a:avLst/>
                <a:gdLst>
                  <a:gd name="T0" fmla="*/ 7 w 19"/>
                  <a:gd name="T1" fmla="*/ 22 h 25"/>
                  <a:gd name="T2" fmla="*/ 14 w 19"/>
                  <a:gd name="T3" fmla="*/ 14 h 25"/>
                  <a:gd name="T4" fmla="*/ 17 w 19"/>
                  <a:gd name="T5" fmla="*/ 4 h 25"/>
                  <a:gd name="T6" fmla="*/ 9 w 19"/>
                  <a:gd name="T7" fmla="*/ 4 h 25"/>
                  <a:gd name="T8" fmla="*/ 3 w 19"/>
                  <a:gd name="T9" fmla="*/ 12 h 25"/>
                  <a:gd name="T10" fmla="*/ 0 w 19"/>
                  <a:gd name="T11" fmla="*/ 22 h 25"/>
                  <a:gd name="T12" fmla="*/ 7 w 19"/>
                  <a:gd name="T13" fmla="*/ 2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" h="25">
                    <a:moveTo>
                      <a:pt x="7" y="22"/>
                    </a:moveTo>
                    <a:cubicBezTo>
                      <a:pt x="12" y="18"/>
                      <a:pt x="10" y="20"/>
                      <a:pt x="14" y="14"/>
                    </a:cubicBezTo>
                    <a:cubicBezTo>
                      <a:pt x="17" y="8"/>
                      <a:pt x="19" y="5"/>
                      <a:pt x="17" y="4"/>
                    </a:cubicBezTo>
                    <a:cubicBezTo>
                      <a:pt x="15" y="3"/>
                      <a:pt x="13" y="0"/>
                      <a:pt x="9" y="4"/>
                    </a:cubicBezTo>
                    <a:cubicBezTo>
                      <a:pt x="6" y="8"/>
                      <a:pt x="5" y="9"/>
                      <a:pt x="3" y="12"/>
                    </a:cubicBezTo>
                    <a:cubicBezTo>
                      <a:pt x="2" y="15"/>
                      <a:pt x="0" y="22"/>
                      <a:pt x="0" y="22"/>
                    </a:cubicBezTo>
                    <a:cubicBezTo>
                      <a:pt x="1" y="22"/>
                      <a:pt x="3" y="25"/>
                      <a:pt x="7" y="22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8" name="Freeform 748">
                <a:extLst>
                  <a:ext uri="{FF2B5EF4-FFF2-40B4-BE49-F238E27FC236}">
                    <a16:creationId xmlns:a16="http://schemas.microsoft.com/office/drawing/2014/main" id="{EC773879-8651-4139-8E2B-196EB8A22F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70" y="1253"/>
                <a:ext cx="6" cy="10"/>
              </a:xfrm>
              <a:custGeom>
                <a:avLst/>
                <a:gdLst>
                  <a:gd name="T0" fmla="*/ 5 w 10"/>
                  <a:gd name="T1" fmla="*/ 16 h 16"/>
                  <a:gd name="T2" fmla="*/ 8 w 10"/>
                  <a:gd name="T3" fmla="*/ 7 h 16"/>
                  <a:gd name="T4" fmla="*/ 7 w 10"/>
                  <a:gd name="T5" fmla="*/ 2 h 16"/>
                  <a:gd name="T6" fmla="*/ 0 w 10"/>
                  <a:gd name="T7" fmla="*/ 6 h 16"/>
                  <a:gd name="T8" fmla="*/ 5 w 10"/>
                  <a:gd name="T9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16">
                    <a:moveTo>
                      <a:pt x="5" y="16"/>
                    </a:moveTo>
                    <a:cubicBezTo>
                      <a:pt x="8" y="11"/>
                      <a:pt x="8" y="12"/>
                      <a:pt x="8" y="7"/>
                    </a:cubicBezTo>
                    <a:cubicBezTo>
                      <a:pt x="9" y="3"/>
                      <a:pt x="10" y="0"/>
                      <a:pt x="7" y="2"/>
                    </a:cubicBezTo>
                    <a:cubicBezTo>
                      <a:pt x="3" y="4"/>
                      <a:pt x="0" y="3"/>
                      <a:pt x="0" y="6"/>
                    </a:cubicBezTo>
                    <a:cubicBezTo>
                      <a:pt x="0" y="9"/>
                      <a:pt x="0" y="13"/>
                      <a:pt x="5" y="16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9" name="Freeform 749">
                <a:extLst>
                  <a:ext uri="{FF2B5EF4-FFF2-40B4-BE49-F238E27FC236}">
                    <a16:creationId xmlns:a16="http://schemas.microsoft.com/office/drawing/2014/main" id="{32123FCF-A0FF-4B5D-8490-3387173E84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86" y="1347"/>
                <a:ext cx="146" cy="181"/>
              </a:xfrm>
              <a:custGeom>
                <a:avLst/>
                <a:gdLst>
                  <a:gd name="T0" fmla="*/ 185 w 243"/>
                  <a:gd name="T1" fmla="*/ 23 h 301"/>
                  <a:gd name="T2" fmla="*/ 211 w 243"/>
                  <a:gd name="T3" fmla="*/ 44 h 301"/>
                  <a:gd name="T4" fmla="*/ 220 w 243"/>
                  <a:gd name="T5" fmla="*/ 73 h 301"/>
                  <a:gd name="T6" fmla="*/ 222 w 243"/>
                  <a:gd name="T7" fmla="*/ 91 h 301"/>
                  <a:gd name="T8" fmla="*/ 226 w 243"/>
                  <a:gd name="T9" fmla="*/ 111 h 301"/>
                  <a:gd name="T10" fmla="*/ 233 w 243"/>
                  <a:gd name="T11" fmla="*/ 142 h 301"/>
                  <a:gd name="T12" fmla="*/ 241 w 243"/>
                  <a:gd name="T13" fmla="*/ 171 h 301"/>
                  <a:gd name="T14" fmla="*/ 231 w 243"/>
                  <a:gd name="T15" fmla="*/ 186 h 301"/>
                  <a:gd name="T16" fmla="*/ 229 w 243"/>
                  <a:gd name="T17" fmla="*/ 166 h 301"/>
                  <a:gd name="T18" fmla="*/ 221 w 243"/>
                  <a:gd name="T19" fmla="*/ 179 h 301"/>
                  <a:gd name="T20" fmla="*/ 210 w 243"/>
                  <a:gd name="T21" fmla="*/ 195 h 301"/>
                  <a:gd name="T22" fmla="*/ 199 w 243"/>
                  <a:gd name="T23" fmla="*/ 182 h 301"/>
                  <a:gd name="T24" fmla="*/ 177 w 243"/>
                  <a:gd name="T25" fmla="*/ 195 h 301"/>
                  <a:gd name="T26" fmla="*/ 157 w 243"/>
                  <a:gd name="T27" fmla="*/ 193 h 301"/>
                  <a:gd name="T28" fmla="*/ 156 w 243"/>
                  <a:gd name="T29" fmla="*/ 213 h 301"/>
                  <a:gd name="T30" fmla="*/ 139 w 243"/>
                  <a:gd name="T31" fmla="*/ 223 h 301"/>
                  <a:gd name="T32" fmla="*/ 127 w 243"/>
                  <a:gd name="T33" fmla="*/ 202 h 301"/>
                  <a:gd name="T34" fmla="*/ 121 w 243"/>
                  <a:gd name="T35" fmla="*/ 196 h 301"/>
                  <a:gd name="T36" fmla="*/ 120 w 243"/>
                  <a:gd name="T37" fmla="*/ 216 h 301"/>
                  <a:gd name="T38" fmla="*/ 108 w 243"/>
                  <a:gd name="T39" fmla="*/ 230 h 301"/>
                  <a:gd name="T40" fmla="*/ 94 w 243"/>
                  <a:gd name="T41" fmla="*/ 233 h 301"/>
                  <a:gd name="T42" fmla="*/ 86 w 243"/>
                  <a:gd name="T43" fmla="*/ 246 h 301"/>
                  <a:gd name="T44" fmla="*/ 72 w 243"/>
                  <a:gd name="T45" fmla="*/ 232 h 301"/>
                  <a:gd name="T46" fmla="*/ 77 w 243"/>
                  <a:gd name="T47" fmla="*/ 215 h 301"/>
                  <a:gd name="T48" fmla="*/ 102 w 243"/>
                  <a:gd name="T49" fmla="*/ 203 h 301"/>
                  <a:gd name="T50" fmla="*/ 108 w 243"/>
                  <a:gd name="T51" fmla="*/ 191 h 301"/>
                  <a:gd name="T52" fmla="*/ 85 w 243"/>
                  <a:gd name="T53" fmla="*/ 202 h 301"/>
                  <a:gd name="T54" fmla="*/ 63 w 243"/>
                  <a:gd name="T55" fmla="*/ 206 h 301"/>
                  <a:gd name="T56" fmla="*/ 43 w 243"/>
                  <a:gd name="T57" fmla="*/ 211 h 301"/>
                  <a:gd name="T58" fmla="*/ 50 w 243"/>
                  <a:gd name="T59" fmla="*/ 225 h 301"/>
                  <a:gd name="T60" fmla="*/ 61 w 243"/>
                  <a:gd name="T61" fmla="*/ 236 h 301"/>
                  <a:gd name="T62" fmla="*/ 66 w 243"/>
                  <a:gd name="T63" fmla="*/ 256 h 301"/>
                  <a:gd name="T64" fmla="*/ 68 w 243"/>
                  <a:gd name="T65" fmla="*/ 286 h 301"/>
                  <a:gd name="T66" fmla="*/ 54 w 243"/>
                  <a:gd name="T67" fmla="*/ 286 h 301"/>
                  <a:gd name="T68" fmla="*/ 42 w 243"/>
                  <a:gd name="T69" fmla="*/ 288 h 301"/>
                  <a:gd name="T70" fmla="*/ 37 w 243"/>
                  <a:gd name="T71" fmla="*/ 261 h 301"/>
                  <a:gd name="T72" fmla="*/ 24 w 243"/>
                  <a:gd name="T73" fmla="*/ 238 h 301"/>
                  <a:gd name="T74" fmla="*/ 33 w 243"/>
                  <a:gd name="T75" fmla="*/ 258 h 301"/>
                  <a:gd name="T76" fmla="*/ 19 w 243"/>
                  <a:gd name="T77" fmla="*/ 246 h 301"/>
                  <a:gd name="T78" fmla="*/ 5 w 243"/>
                  <a:gd name="T79" fmla="*/ 230 h 301"/>
                  <a:gd name="T80" fmla="*/ 28 w 243"/>
                  <a:gd name="T81" fmla="*/ 206 h 301"/>
                  <a:gd name="T82" fmla="*/ 53 w 243"/>
                  <a:gd name="T83" fmla="*/ 178 h 301"/>
                  <a:gd name="T84" fmla="*/ 74 w 243"/>
                  <a:gd name="T85" fmla="*/ 169 h 301"/>
                  <a:gd name="T86" fmla="*/ 100 w 243"/>
                  <a:gd name="T87" fmla="*/ 167 h 301"/>
                  <a:gd name="T88" fmla="*/ 123 w 243"/>
                  <a:gd name="T89" fmla="*/ 170 h 301"/>
                  <a:gd name="T90" fmla="*/ 126 w 243"/>
                  <a:gd name="T91" fmla="*/ 145 h 301"/>
                  <a:gd name="T92" fmla="*/ 127 w 243"/>
                  <a:gd name="T93" fmla="*/ 118 h 301"/>
                  <a:gd name="T94" fmla="*/ 136 w 243"/>
                  <a:gd name="T95" fmla="*/ 126 h 301"/>
                  <a:gd name="T96" fmla="*/ 163 w 243"/>
                  <a:gd name="T97" fmla="*/ 122 h 301"/>
                  <a:gd name="T98" fmla="*/ 177 w 243"/>
                  <a:gd name="T99" fmla="*/ 98 h 301"/>
                  <a:gd name="T100" fmla="*/ 176 w 243"/>
                  <a:gd name="T101" fmla="*/ 71 h 301"/>
                  <a:gd name="T102" fmla="*/ 164 w 243"/>
                  <a:gd name="T103" fmla="*/ 48 h 301"/>
                  <a:gd name="T104" fmla="*/ 155 w 243"/>
                  <a:gd name="T105" fmla="*/ 31 h 301"/>
                  <a:gd name="T106" fmla="*/ 156 w 243"/>
                  <a:gd name="T107" fmla="*/ 15 h 301"/>
                  <a:gd name="T108" fmla="*/ 169 w 243"/>
                  <a:gd name="T109" fmla="*/ 19 h 301"/>
                  <a:gd name="T110" fmla="*/ 169 w 243"/>
                  <a:gd name="T111" fmla="*/ 11 h 301"/>
                  <a:gd name="T112" fmla="*/ 177 w 243"/>
                  <a:gd name="T113" fmla="*/ 6 h 3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43" h="301">
                    <a:moveTo>
                      <a:pt x="177" y="6"/>
                    </a:moveTo>
                    <a:cubicBezTo>
                      <a:pt x="179" y="15"/>
                      <a:pt x="182" y="20"/>
                      <a:pt x="185" y="23"/>
                    </a:cubicBezTo>
                    <a:cubicBezTo>
                      <a:pt x="188" y="27"/>
                      <a:pt x="191" y="28"/>
                      <a:pt x="198" y="33"/>
                    </a:cubicBezTo>
                    <a:cubicBezTo>
                      <a:pt x="205" y="38"/>
                      <a:pt x="209" y="37"/>
                      <a:pt x="211" y="44"/>
                    </a:cubicBezTo>
                    <a:cubicBezTo>
                      <a:pt x="213" y="51"/>
                      <a:pt x="214" y="54"/>
                      <a:pt x="216" y="60"/>
                    </a:cubicBezTo>
                    <a:cubicBezTo>
                      <a:pt x="217" y="65"/>
                      <a:pt x="221" y="67"/>
                      <a:pt x="220" y="73"/>
                    </a:cubicBezTo>
                    <a:cubicBezTo>
                      <a:pt x="220" y="79"/>
                      <a:pt x="224" y="84"/>
                      <a:pt x="225" y="87"/>
                    </a:cubicBezTo>
                    <a:cubicBezTo>
                      <a:pt x="225" y="90"/>
                      <a:pt x="228" y="91"/>
                      <a:pt x="222" y="91"/>
                    </a:cubicBezTo>
                    <a:cubicBezTo>
                      <a:pt x="217" y="92"/>
                      <a:pt x="216" y="100"/>
                      <a:pt x="216" y="102"/>
                    </a:cubicBezTo>
                    <a:cubicBezTo>
                      <a:pt x="216" y="104"/>
                      <a:pt x="224" y="104"/>
                      <a:pt x="226" y="111"/>
                    </a:cubicBezTo>
                    <a:cubicBezTo>
                      <a:pt x="227" y="118"/>
                      <a:pt x="225" y="121"/>
                      <a:pt x="229" y="129"/>
                    </a:cubicBezTo>
                    <a:cubicBezTo>
                      <a:pt x="232" y="136"/>
                      <a:pt x="231" y="134"/>
                      <a:pt x="233" y="142"/>
                    </a:cubicBezTo>
                    <a:cubicBezTo>
                      <a:pt x="235" y="150"/>
                      <a:pt x="239" y="153"/>
                      <a:pt x="241" y="159"/>
                    </a:cubicBezTo>
                    <a:cubicBezTo>
                      <a:pt x="243" y="166"/>
                      <a:pt x="242" y="165"/>
                      <a:pt x="241" y="171"/>
                    </a:cubicBezTo>
                    <a:cubicBezTo>
                      <a:pt x="240" y="176"/>
                      <a:pt x="240" y="182"/>
                      <a:pt x="238" y="184"/>
                    </a:cubicBezTo>
                    <a:cubicBezTo>
                      <a:pt x="236" y="185"/>
                      <a:pt x="231" y="190"/>
                      <a:pt x="231" y="186"/>
                    </a:cubicBezTo>
                    <a:cubicBezTo>
                      <a:pt x="230" y="183"/>
                      <a:pt x="229" y="181"/>
                      <a:pt x="229" y="174"/>
                    </a:cubicBezTo>
                    <a:cubicBezTo>
                      <a:pt x="229" y="166"/>
                      <a:pt x="234" y="165"/>
                      <a:pt x="229" y="166"/>
                    </a:cubicBezTo>
                    <a:cubicBezTo>
                      <a:pt x="223" y="168"/>
                      <a:pt x="219" y="174"/>
                      <a:pt x="219" y="175"/>
                    </a:cubicBezTo>
                    <a:cubicBezTo>
                      <a:pt x="219" y="177"/>
                      <a:pt x="227" y="179"/>
                      <a:pt x="221" y="179"/>
                    </a:cubicBezTo>
                    <a:cubicBezTo>
                      <a:pt x="215" y="180"/>
                      <a:pt x="210" y="176"/>
                      <a:pt x="212" y="182"/>
                    </a:cubicBezTo>
                    <a:cubicBezTo>
                      <a:pt x="214" y="189"/>
                      <a:pt x="213" y="195"/>
                      <a:pt x="210" y="195"/>
                    </a:cubicBezTo>
                    <a:cubicBezTo>
                      <a:pt x="207" y="195"/>
                      <a:pt x="207" y="193"/>
                      <a:pt x="205" y="188"/>
                    </a:cubicBezTo>
                    <a:cubicBezTo>
                      <a:pt x="202" y="183"/>
                      <a:pt x="203" y="174"/>
                      <a:pt x="199" y="182"/>
                    </a:cubicBezTo>
                    <a:cubicBezTo>
                      <a:pt x="196" y="189"/>
                      <a:pt x="209" y="193"/>
                      <a:pt x="194" y="195"/>
                    </a:cubicBezTo>
                    <a:cubicBezTo>
                      <a:pt x="179" y="196"/>
                      <a:pt x="188" y="199"/>
                      <a:pt x="177" y="195"/>
                    </a:cubicBezTo>
                    <a:cubicBezTo>
                      <a:pt x="167" y="190"/>
                      <a:pt x="169" y="189"/>
                      <a:pt x="165" y="190"/>
                    </a:cubicBezTo>
                    <a:cubicBezTo>
                      <a:pt x="161" y="190"/>
                      <a:pt x="154" y="189"/>
                      <a:pt x="157" y="193"/>
                    </a:cubicBezTo>
                    <a:cubicBezTo>
                      <a:pt x="159" y="197"/>
                      <a:pt x="166" y="202"/>
                      <a:pt x="165" y="205"/>
                    </a:cubicBezTo>
                    <a:cubicBezTo>
                      <a:pt x="164" y="208"/>
                      <a:pt x="158" y="206"/>
                      <a:pt x="156" y="213"/>
                    </a:cubicBezTo>
                    <a:cubicBezTo>
                      <a:pt x="155" y="220"/>
                      <a:pt x="157" y="227"/>
                      <a:pt x="151" y="228"/>
                    </a:cubicBezTo>
                    <a:cubicBezTo>
                      <a:pt x="146" y="229"/>
                      <a:pt x="142" y="226"/>
                      <a:pt x="139" y="223"/>
                    </a:cubicBezTo>
                    <a:cubicBezTo>
                      <a:pt x="135" y="219"/>
                      <a:pt x="134" y="214"/>
                      <a:pt x="131" y="210"/>
                    </a:cubicBezTo>
                    <a:cubicBezTo>
                      <a:pt x="129" y="206"/>
                      <a:pt x="126" y="204"/>
                      <a:pt x="127" y="202"/>
                    </a:cubicBezTo>
                    <a:cubicBezTo>
                      <a:pt x="129" y="200"/>
                      <a:pt x="132" y="196"/>
                      <a:pt x="129" y="194"/>
                    </a:cubicBezTo>
                    <a:cubicBezTo>
                      <a:pt x="127" y="193"/>
                      <a:pt x="121" y="192"/>
                      <a:pt x="121" y="196"/>
                    </a:cubicBezTo>
                    <a:cubicBezTo>
                      <a:pt x="121" y="199"/>
                      <a:pt x="118" y="204"/>
                      <a:pt x="118" y="207"/>
                    </a:cubicBezTo>
                    <a:cubicBezTo>
                      <a:pt x="118" y="211"/>
                      <a:pt x="121" y="212"/>
                      <a:pt x="120" y="216"/>
                    </a:cubicBezTo>
                    <a:cubicBezTo>
                      <a:pt x="120" y="219"/>
                      <a:pt x="118" y="219"/>
                      <a:pt x="117" y="225"/>
                    </a:cubicBezTo>
                    <a:cubicBezTo>
                      <a:pt x="117" y="232"/>
                      <a:pt x="108" y="230"/>
                      <a:pt x="108" y="230"/>
                    </a:cubicBezTo>
                    <a:cubicBezTo>
                      <a:pt x="108" y="230"/>
                      <a:pt x="104" y="224"/>
                      <a:pt x="101" y="227"/>
                    </a:cubicBezTo>
                    <a:cubicBezTo>
                      <a:pt x="99" y="229"/>
                      <a:pt x="96" y="227"/>
                      <a:pt x="94" y="233"/>
                    </a:cubicBezTo>
                    <a:cubicBezTo>
                      <a:pt x="93" y="239"/>
                      <a:pt x="92" y="240"/>
                      <a:pt x="93" y="244"/>
                    </a:cubicBezTo>
                    <a:cubicBezTo>
                      <a:pt x="94" y="247"/>
                      <a:pt x="87" y="247"/>
                      <a:pt x="86" y="246"/>
                    </a:cubicBezTo>
                    <a:cubicBezTo>
                      <a:pt x="85" y="245"/>
                      <a:pt x="81" y="243"/>
                      <a:pt x="78" y="241"/>
                    </a:cubicBezTo>
                    <a:cubicBezTo>
                      <a:pt x="75" y="239"/>
                      <a:pt x="77" y="236"/>
                      <a:pt x="72" y="232"/>
                    </a:cubicBezTo>
                    <a:cubicBezTo>
                      <a:pt x="66" y="228"/>
                      <a:pt x="63" y="228"/>
                      <a:pt x="69" y="225"/>
                    </a:cubicBezTo>
                    <a:cubicBezTo>
                      <a:pt x="75" y="221"/>
                      <a:pt x="69" y="220"/>
                      <a:pt x="77" y="215"/>
                    </a:cubicBezTo>
                    <a:cubicBezTo>
                      <a:pt x="85" y="209"/>
                      <a:pt x="87" y="212"/>
                      <a:pt x="92" y="211"/>
                    </a:cubicBezTo>
                    <a:cubicBezTo>
                      <a:pt x="96" y="210"/>
                      <a:pt x="98" y="204"/>
                      <a:pt x="102" y="203"/>
                    </a:cubicBezTo>
                    <a:cubicBezTo>
                      <a:pt x="105" y="202"/>
                      <a:pt x="114" y="208"/>
                      <a:pt x="114" y="202"/>
                    </a:cubicBezTo>
                    <a:cubicBezTo>
                      <a:pt x="114" y="195"/>
                      <a:pt x="112" y="191"/>
                      <a:pt x="108" y="191"/>
                    </a:cubicBezTo>
                    <a:cubicBezTo>
                      <a:pt x="103" y="191"/>
                      <a:pt x="101" y="192"/>
                      <a:pt x="97" y="196"/>
                    </a:cubicBezTo>
                    <a:cubicBezTo>
                      <a:pt x="93" y="199"/>
                      <a:pt x="91" y="201"/>
                      <a:pt x="85" y="202"/>
                    </a:cubicBezTo>
                    <a:cubicBezTo>
                      <a:pt x="79" y="202"/>
                      <a:pt x="80" y="202"/>
                      <a:pt x="74" y="204"/>
                    </a:cubicBezTo>
                    <a:cubicBezTo>
                      <a:pt x="68" y="206"/>
                      <a:pt x="66" y="200"/>
                      <a:pt x="63" y="206"/>
                    </a:cubicBezTo>
                    <a:cubicBezTo>
                      <a:pt x="60" y="211"/>
                      <a:pt x="70" y="213"/>
                      <a:pt x="58" y="212"/>
                    </a:cubicBezTo>
                    <a:cubicBezTo>
                      <a:pt x="46" y="212"/>
                      <a:pt x="45" y="210"/>
                      <a:pt x="43" y="211"/>
                    </a:cubicBezTo>
                    <a:cubicBezTo>
                      <a:pt x="40" y="212"/>
                      <a:pt x="31" y="215"/>
                      <a:pt x="35" y="218"/>
                    </a:cubicBezTo>
                    <a:cubicBezTo>
                      <a:pt x="38" y="221"/>
                      <a:pt x="48" y="225"/>
                      <a:pt x="50" y="225"/>
                    </a:cubicBezTo>
                    <a:cubicBezTo>
                      <a:pt x="52" y="224"/>
                      <a:pt x="56" y="228"/>
                      <a:pt x="55" y="230"/>
                    </a:cubicBezTo>
                    <a:cubicBezTo>
                      <a:pt x="55" y="231"/>
                      <a:pt x="57" y="234"/>
                      <a:pt x="61" y="236"/>
                    </a:cubicBezTo>
                    <a:cubicBezTo>
                      <a:pt x="65" y="238"/>
                      <a:pt x="71" y="240"/>
                      <a:pt x="69" y="245"/>
                    </a:cubicBezTo>
                    <a:cubicBezTo>
                      <a:pt x="67" y="250"/>
                      <a:pt x="65" y="249"/>
                      <a:pt x="66" y="256"/>
                    </a:cubicBezTo>
                    <a:cubicBezTo>
                      <a:pt x="67" y="264"/>
                      <a:pt x="67" y="264"/>
                      <a:pt x="69" y="272"/>
                    </a:cubicBezTo>
                    <a:cubicBezTo>
                      <a:pt x="70" y="279"/>
                      <a:pt x="71" y="283"/>
                      <a:pt x="68" y="286"/>
                    </a:cubicBezTo>
                    <a:cubicBezTo>
                      <a:pt x="66" y="288"/>
                      <a:pt x="68" y="301"/>
                      <a:pt x="61" y="296"/>
                    </a:cubicBezTo>
                    <a:cubicBezTo>
                      <a:pt x="54" y="291"/>
                      <a:pt x="57" y="291"/>
                      <a:pt x="54" y="286"/>
                    </a:cubicBezTo>
                    <a:cubicBezTo>
                      <a:pt x="51" y="281"/>
                      <a:pt x="54" y="283"/>
                      <a:pt x="50" y="286"/>
                    </a:cubicBezTo>
                    <a:cubicBezTo>
                      <a:pt x="47" y="290"/>
                      <a:pt x="44" y="294"/>
                      <a:pt x="42" y="288"/>
                    </a:cubicBezTo>
                    <a:cubicBezTo>
                      <a:pt x="40" y="282"/>
                      <a:pt x="41" y="284"/>
                      <a:pt x="40" y="275"/>
                    </a:cubicBezTo>
                    <a:cubicBezTo>
                      <a:pt x="38" y="267"/>
                      <a:pt x="36" y="266"/>
                      <a:pt x="37" y="261"/>
                    </a:cubicBezTo>
                    <a:cubicBezTo>
                      <a:pt x="37" y="255"/>
                      <a:pt x="44" y="258"/>
                      <a:pt x="37" y="249"/>
                    </a:cubicBezTo>
                    <a:cubicBezTo>
                      <a:pt x="31" y="241"/>
                      <a:pt x="21" y="233"/>
                      <a:pt x="24" y="238"/>
                    </a:cubicBezTo>
                    <a:cubicBezTo>
                      <a:pt x="26" y="243"/>
                      <a:pt x="28" y="248"/>
                      <a:pt x="30" y="251"/>
                    </a:cubicBezTo>
                    <a:cubicBezTo>
                      <a:pt x="32" y="253"/>
                      <a:pt x="38" y="258"/>
                      <a:pt x="33" y="258"/>
                    </a:cubicBezTo>
                    <a:cubicBezTo>
                      <a:pt x="28" y="258"/>
                      <a:pt x="28" y="265"/>
                      <a:pt x="25" y="256"/>
                    </a:cubicBezTo>
                    <a:cubicBezTo>
                      <a:pt x="21" y="247"/>
                      <a:pt x="25" y="249"/>
                      <a:pt x="19" y="246"/>
                    </a:cubicBezTo>
                    <a:cubicBezTo>
                      <a:pt x="12" y="243"/>
                      <a:pt x="14" y="245"/>
                      <a:pt x="10" y="238"/>
                    </a:cubicBezTo>
                    <a:cubicBezTo>
                      <a:pt x="5" y="232"/>
                      <a:pt x="0" y="233"/>
                      <a:pt x="5" y="230"/>
                    </a:cubicBezTo>
                    <a:cubicBezTo>
                      <a:pt x="10" y="228"/>
                      <a:pt x="12" y="237"/>
                      <a:pt x="20" y="223"/>
                    </a:cubicBezTo>
                    <a:cubicBezTo>
                      <a:pt x="28" y="209"/>
                      <a:pt x="29" y="212"/>
                      <a:pt x="28" y="206"/>
                    </a:cubicBezTo>
                    <a:cubicBezTo>
                      <a:pt x="27" y="200"/>
                      <a:pt x="28" y="198"/>
                      <a:pt x="34" y="195"/>
                    </a:cubicBezTo>
                    <a:cubicBezTo>
                      <a:pt x="40" y="192"/>
                      <a:pt x="48" y="183"/>
                      <a:pt x="53" y="178"/>
                    </a:cubicBezTo>
                    <a:cubicBezTo>
                      <a:pt x="57" y="172"/>
                      <a:pt x="53" y="170"/>
                      <a:pt x="60" y="169"/>
                    </a:cubicBezTo>
                    <a:cubicBezTo>
                      <a:pt x="67" y="168"/>
                      <a:pt x="67" y="168"/>
                      <a:pt x="74" y="169"/>
                    </a:cubicBezTo>
                    <a:cubicBezTo>
                      <a:pt x="80" y="170"/>
                      <a:pt x="79" y="170"/>
                      <a:pt x="86" y="170"/>
                    </a:cubicBezTo>
                    <a:cubicBezTo>
                      <a:pt x="92" y="169"/>
                      <a:pt x="93" y="167"/>
                      <a:pt x="100" y="167"/>
                    </a:cubicBezTo>
                    <a:cubicBezTo>
                      <a:pt x="107" y="166"/>
                      <a:pt x="115" y="163"/>
                      <a:pt x="115" y="165"/>
                    </a:cubicBezTo>
                    <a:cubicBezTo>
                      <a:pt x="114" y="167"/>
                      <a:pt x="116" y="173"/>
                      <a:pt x="123" y="170"/>
                    </a:cubicBezTo>
                    <a:cubicBezTo>
                      <a:pt x="129" y="166"/>
                      <a:pt x="132" y="169"/>
                      <a:pt x="129" y="162"/>
                    </a:cubicBezTo>
                    <a:cubicBezTo>
                      <a:pt x="126" y="156"/>
                      <a:pt x="124" y="149"/>
                      <a:pt x="126" y="145"/>
                    </a:cubicBezTo>
                    <a:cubicBezTo>
                      <a:pt x="129" y="140"/>
                      <a:pt x="137" y="139"/>
                      <a:pt x="134" y="134"/>
                    </a:cubicBezTo>
                    <a:cubicBezTo>
                      <a:pt x="131" y="129"/>
                      <a:pt x="125" y="120"/>
                      <a:pt x="127" y="118"/>
                    </a:cubicBezTo>
                    <a:cubicBezTo>
                      <a:pt x="129" y="117"/>
                      <a:pt x="141" y="111"/>
                      <a:pt x="141" y="115"/>
                    </a:cubicBezTo>
                    <a:cubicBezTo>
                      <a:pt x="140" y="119"/>
                      <a:pt x="134" y="124"/>
                      <a:pt x="136" y="126"/>
                    </a:cubicBezTo>
                    <a:cubicBezTo>
                      <a:pt x="138" y="128"/>
                      <a:pt x="136" y="138"/>
                      <a:pt x="144" y="136"/>
                    </a:cubicBezTo>
                    <a:cubicBezTo>
                      <a:pt x="152" y="133"/>
                      <a:pt x="157" y="127"/>
                      <a:pt x="163" y="122"/>
                    </a:cubicBezTo>
                    <a:cubicBezTo>
                      <a:pt x="169" y="116"/>
                      <a:pt x="169" y="111"/>
                      <a:pt x="171" y="106"/>
                    </a:cubicBezTo>
                    <a:cubicBezTo>
                      <a:pt x="173" y="101"/>
                      <a:pt x="176" y="103"/>
                      <a:pt x="177" y="98"/>
                    </a:cubicBezTo>
                    <a:cubicBezTo>
                      <a:pt x="178" y="94"/>
                      <a:pt x="176" y="88"/>
                      <a:pt x="175" y="84"/>
                    </a:cubicBezTo>
                    <a:cubicBezTo>
                      <a:pt x="175" y="80"/>
                      <a:pt x="176" y="76"/>
                      <a:pt x="176" y="71"/>
                    </a:cubicBezTo>
                    <a:cubicBezTo>
                      <a:pt x="176" y="66"/>
                      <a:pt x="178" y="67"/>
                      <a:pt x="173" y="61"/>
                    </a:cubicBezTo>
                    <a:cubicBezTo>
                      <a:pt x="169" y="56"/>
                      <a:pt x="166" y="50"/>
                      <a:pt x="164" y="48"/>
                    </a:cubicBezTo>
                    <a:cubicBezTo>
                      <a:pt x="161" y="46"/>
                      <a:pt x="160" y="45"/>
                      <a:pt x="160" y="40"/>
                    </a:cubicBezTo>
                    <a:cubicBezTo>
                      <a:pt x="160" y="34"/>
                      <a:pt x="158" y="35"/>
                      <a:pt x="155" y="31"/>
                    </a:cubicBezTo>
                    <a:cubicBezTo>
                      <a:pt x="151" y="27"/>
                      <a:pt x="146" y="29"/>
                      <a:pt x="152" y="25"/>
                    </a:cubicBezTo>
                    <a:cubicBezTo>
                      <a:pt x="158" y="22"/>
                      <a:pt x="156" y="17"/>
                      <a:pt x="156" y="15"/>
                    </a:cubicBezTo>
                    <a:cubicBezTo>
                      <a:pt x="156" y="14"/>
                      <a:pt x="156" y="5"/>
                      <a:pt x="158" y="9"/>
                    </a:cubicBezTo>
                    <a:cubicBezTo>
                      <a:pt x="160" y="13"/>
                      <a:pt x="166" y="17"/>
                      <a:pt x="169" y="19"/>
                    </a:cubicBezTo>
                    <a:cubicBezTo>
                      <a:pt x="171" y="21"/>
                      <a:pt x="174" y="19"/>
                      <a:pt x="174" y="16"/>
                    </a:cubicBezTo>
                    <a:cubicBezTo>
                      <a:pt x="174" y="12"/>
                      <a:pt x="169" y="11"/>
                      <a:pt x="169" y="11"/>
                    </a:cubicBezTo>
                    <a:cubicBezTo>
                      <a:pt x="169" y="11"/>
                      <a:pt x="159" y="6"/>
                      <a:pt x="165" y="5"/>
                    </a:cubicBezTo>
                    <a:cubicBezTo>
                      <a:pt x="172" y="5"/>
                      <a:pt x="178" y="0"/>
                      <a:pt x="177" y="6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0" name="Freeform 750">
                <a:extLst>
                  <a:ext uri="{FF2B5EF4-FFF2-40B4-BE49-F238E27FC236}">
                    <a16:creationId xmlns:a16="http://schemas.microsoft.com/office/drawing/2014/main" id="{90B0CF06-0BFC-4CB2-AD7C-D162640673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22" y="806"/>
                <a:ext cx="154" cy="91"/>
              </a:xfrm>
              <a:custGeom>
                <a:avLst/>
                <a:gdLst>
                  <a:gd name="T0" fmla="*/ 195 w 257"/>
                  <a:gd name="T1" fmla="*/ 9 h 152"/>
                  <a:gd name="T2" fmla="*/ 188 w 257"/>
                  <a:gd name="T3" fmla="*/ 12 h 152"/>
                  <a:gd name="T4" fmla="*/ 176 w 257"/>
                  <a:gd name="T5" fmla="*/ 16 h 152"/>
                  <a:gd name="T6" fmla="*/ 159 w 257"/>
                  <a:gd name="T7" fmla="*/ 18 h 152"/>
                  <a:gd name="T8" fmla="*/ 133 w 257"/>
                  <a:gd name="T9" fmla="*/ 18 h 152"/>
                  <a:gd name="T10" fmla="*/ 112 w 257"/>
                  <a:gd name="T11" fmla="*/ 18 h 152"/>
                  <a:gd name="T12" fmla="*/ 103 w 257"/>
                  <a:gd name="T13" fmla="*/ 25 h 152"/>
                  <a:gd name="T14" fmla="*/ 91 w 257"/>
                  <a:gd name="T15" fmla="*/ 28 h 152"/>
                  <a:gd name="T16" fmla="*/ 75 w 257"/>
                  <a:gd name="T17" fmla="*/ 32 h 152"/>
                  <a:gd name="T18" fmla="*/ 66 w 257"/>
                  <a:gd name="T19" fmla="*/ 39 h 152"/>
                  <a:gd name="T20" fmla="*/ 56 w 257"/>
                  <a:gd name="T21" fmla="*/ 45 h 152"/>
                  <a:gd name="T22" fmla="*/ 50 w 257"/>
                  <a:gd name="T23" fmla="*/ 48 h 152"/>
                  <a:gd name="T24" fmla="*/ 47 w 257"/>
                  <a:gd name="T25" fmla="*/ 60 h 152"/>
                  <a:gd name="T26" fmla="*/ 32 w 257"/>
                  <a:gd name="T27" fmla="*/ 75 h 152"/>
                  <a:gd name="T28" fmla="*/ 38 w 257"/>
                  <a:gd name="T29" fmla="*/ 82 h 152"/>
                  <a:gd name="T30" fmla="*/ 21 w 257"/>
                  <a:gd name="T31" fmla="*/ 91 h 152"/>
                  <a:gd name="T32" fmla="*/ 10 w 257"/>
                  <a:gd name="T33" fmla="*/ 99 h 152"/>
                  <a:gd name="T34" fmla="*/ 21 w 257"/>
                  <a:gd name="T35" fmla="*/ 109 h 152"/>
                  <a:gd name="T36" fmla="*/ 3 w 257"/>
                  <a:gd name="T37" fmla="*/ 117 h 152"/>
                  <a:gd name="T38" fmla="*/ 21 w 257"/>
                  <a:gd name="T39" fmla="*/ 127 h 152"/>
                  <a:gd name="T40" fmla="*/ 41 w 257"/>
                  <a:gd name="T41" fmla="*/ 130 h 152"/>
                  <a:gd name="T42" fmla="*/ 53 w 257"/>
                  <a:gd name="T43" fmla="*/ 139 h 152"/>
                  <a:gd name="T44" fmla="*/ 78 w 257"/>
                  <a:gd name="T45" fmla="*/ 148 h 152"/>
                  <a:gd name="T46" fmla="*/ 109 w 257"/>
                  <a:gd name="T47" fmla="*/ 150 h 152"/>
                  <a:gd name="T48" fmla="*/ 122 w 257"/>
                  <a:gd name="T49" fmla="*/ 144 h 152"/>
                  <a:gd name="T50" fmla="*/ 106 w 257"/>
                  <a:gd name="T51" fmla="*/ 133 h 152"/>
                  <a:gd name="T52" fmla="*/ 87 w 257"/>
                  <a:gd name="T53" fmla="*/ 125 h 152"/>
                  <a:gd name="T54" fmla="*/ 77 w 257"/>
                  <a:gd name="T55" fmla="*/ 113 h 152"/>
                  <a:gd name="T56" fmla="*/ 67 w 257"/>
                  <a:gd name="T57" fmla="*/ 96 h 152"/>
                  <a:gd name="T58" fmla="*/ 82 w 257"/>
                  <a:gd name="T59" fmla="*/ 87 h 152"/>
                  <a:gd name="T60" fmla="*/ 90 w 257"/>
                  <a:gd name="T61" fmla="*/ 71 h 152"/>
                  <a:gd name="T62" fmla="*/ 103 w 257"/>
                  <a:gd name="T63" fmla="*/ 62 h 152"/>
                  <a:gd name="T64" fmla="*/ 110 w 257"/>
                  <a:gd name="T65" fmla="*/ 53 h 152"/>
                  <a:gd name="T66" fmla="*/ 125 w 257"/>
                  <a:gd name="T67" fmla="*/ 48 h 152"/>
                  <a:gd name="T68" fmla="*/ 138 w 257"/>
                  <a:gd name="T69" fmla="*/ 41 h 152"/>
                  <a:gd name="T70" fmla="*/ 159 w 257"/>
                  <a:gd name="T71" fmla="*/ 38 h 152"/>
                  <a:gd name="T72" fmla="*/ 168 w 257"/>
                  <a:gd name="T73" fmla="*/ 35 h 152"/>
                  <a:gd name="T74" fmla="*/ 180 w 257"/>
                  <a:gd name="T75" fmla="*/ 29 h 152"/>
                  <a:gd name="T76" fmla="*/ 198 w 257"/>
                  <a:gd name="T77" fmla="*/ 29 h 152"/>
                  <a:gd name="T78" fmla="*/ 220 w 257"/>
                  <a:gd name="T79" fmla="*/ 25 h 152"/>
                  <a:gd name="T80" fmla="*/ 234 w 257"/>
                  <a:gd name="T81" fmla="*/ 20 h 152"/>
                  <a:gd name="T82" fmla="*/ 247 w 257"/>
                  <a:gd name="T83" fmla="*/ 14 h 152"/>
                  <a:gd name="T84" fmla="*/ 236 w 257"/>
                  <a:gd name="T85" fmla="*/ 6 h 152"/>
                  <a:gd name="T86" fmla="*/ 219 w 257"/>
                  <a:gd name="T87" fmla="*/ 2 h 152"/>
                  <a:gd name="T88" fmla="*/ 207 w 257"/>
                  <a:gd name="T89" fmla="*/ 2 h 152"/>
                  <a:gd name="T90" fmla="*/ 195 w 257"/>
                  <a:gd name="T91" fmla="*/ 9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57" h="152">
                    <a:moveTo>
                      <a:pt x="195" y="9"/>
                    </a:moveTo>
                    <a:cubicBezTo>
                      <a:pt x="192" y="12"/>
                      <a:pt x="196" y="9"/>
                      <a:pt x="188" y="12"/>
                    </a:cubicBezTo>
                    <a:cubicBezTo>
                      <a:pt x="179" y="14"/>
                      <a:pt x="188" y="13"/>
                      <a:pt x="176" y="16"/>
                    </a:cubicBezTo>
                    <a:cubicBezTo>
                      <a:pt x="164" y="18"/>
                      <a:pt x="173" y="18"/>
                      <a:pt x="159" y="18"/>
                    </a:cubicBezTo>
                    <a:cubicBezTo>
                      <a:pt x="144" y="18"/>
                      <a:pt x="141" y="15"/>
                      <a:pt x="133" y="18"/>
                    </a:cubicBezTo>
                    <a:cubicBezTo>
                      <a:pt x="126" y="21"/>
                      <a:pt x="116" y="14"/>
                      <a:pt x="112" y="18"/>
                    </a:cubicBezTo>
                    <a:cubicBezTo>
                      <a:pt x="109" y="22"/>
                      <a:pt x="107" y="22"/>
                      <a:pt x="103" y="25"/>
                    </a:cubicBezTo>
                    <a:cubicBezTo>
                      <a:pt x="100" y="27"/>
                      <a:pt x="91" y="25"/>
                      <a:pt x="91" y="28"/>
                    </a:cubicBezTo>
                    <a:cubicBezTo>
                      <a:pt x="90" y="32"/>
                      <a:pt x="75" y="29"/>
                      <a:pt x="75" y="32"/>
                    </a:cubicBezTo>
                    <a:cubicBezTo>
                      <a:pt x="74" y="36"/>
                      <a:pt x="66" y="35"/>
                      <a:pt x="66" y="39"/>
                    </a:cubicBezTo>
                    <a:cubicBezTo>
                      <a:pt x="66" y="44"/>
                      <a:pt x="56" y="41"/>
                      <a:pt x="56" y="45"/>
                    </a:cubicBezTo>
                    <a:cubicBezTo>
                      <a:pt x="57" y="49"/>
                      <a:pt x="49" y="39"/>
                      <a:pt x="50" y="48"/>
                    </a:cubicBezTo>
                    <a:cubicBezTo>
                      <a:pt x="52" y="57"/>
                      <a:pt x="56" y="49"/>
                      <a:pt x="47" y="60"/>
                    </a:cubicBezTo>
                    <a:cubicBezTo>
                      <a:pt x="39" y="71"/>
                      <a:pt x="32" y="73"/>
                      <a:pt x="32" y="75"/>
                    </a:cubicBezTo>
                    <a:cubicBezTo>
                      <a:pt x="32" y="77"/>
                      <a:pt x="48" y="80"/>
                      <a:pt x="38" y="82"/>
                    </a:cubicBezTo>
                    <a:cubicBezTo>
                      <a:pt x="28" y="84"/>
                      <a:pt x="21" y="83"/>
                      <a:pt x="21" y="91"/>
                    </a:cubicBezTo>
                    <a:cubicBezTo>
                      <a:pt x="21" y="98"/>
                      <a:pt x="1" y="94"/>
                      <a:pt x="10" y="99"/>
                    </a:cubicBezTo>
                    <a:cubicBezTo>
                      <a:pt x="19" y="104"/>
                      <a:pt x="27" y="106"/>
                      <a:pt x="21" y="109"/>
                    </a:cubicBezTo>
                    <a:cubicBezTo>
                      <a:pt x="15" y="112"/>
                      <a:pt x="0" y="110"/>
                      <a:pt x="3" y="117"/>
                    </a:cubicBezTo>
                    <a:cubicBezTo>
                      <a:pt x="6" y="124"/>
                      <a:pt x="11" y="126"/>
                      <a:pt x="21" y="127"/>
                    </a:cubicBezTo>
                    <a:cubicBezTo>
                      <a:pt x="31" y="128"/>
                      <a:pt x="39" y="125"/>
                      <a:pt x="41" y="130"/>
                    </a:cubicBezTo>
                    <a:cubicBezTo>
                      <a:pt x="44" y="136"/>
                      <a:pt x="39" y="131"/>
                      <a:pt x="53" y="139"/>
                    </a:cubicBezTo>
                    <a:cubicBezTo>
                      <a:pt x="67" y="147"/>
                      <a:pt x="59" y="145"/>
                      <a:pt x="78" y="148"/>
                    </a:cubicBezTo>
                    <a:cubicBezTo>
                      <a:pt x="97" y="150"/>
                      <a:pt x="100" y="149"/>
                      <a:pt x="109" y="150"/>
                    </a:cubicBezTo>
                    <a:cubicBezTo>
                      <a:pt x="118" y="151"/>
                      <a:pt x="128" y="152"/>
                      <a:pt x="122" y="144"/>
                    </a:cubicBezTo>
                    <a:cubicBezTo>
                      <a:pt x="115" y="135"/>
                      <a:pt x="117" y="134"/>
                      <a:pt x="106" y="133"/>
                    </a:cubicBezTo>
                    <a:cubicBezTo>
                      <a:pt x="95" y="132"/>
                      <a:pt x="96" y="133"/>
                      <a:pt x="87" y="125"/>
                    </a:cubicBezTo>
                    <a:cubicBezTo>
                      <a:pt x="79" y="117"/>
                      <a:pt x="87" y="125"/>
                      <a:pt x="77" y="113"/>
                    </a:cubicBezTo>
                    <a:cubicBezTo>
                      <a:pt x="67" y="101"/>
                      <a:pt x="56" y="102"/>
                      <a:pt x="67" y="96"/>
                    </a:cubicBezTo>
                    <a:cubicBezTo>
                      <a:pt x="78" y="90"/>
                      <a:pt x="76" y="93"/>
                      <a:pt x="82" y="87"/>
                    </a:cubicBezTo>
                    <a:cubicBezTo>
                      <a:pt x="88" y="81"/>
                      <a:pt x="78" y="79"/>
                      <a:pt x="90" y="71"/>
                    </a:cubicBezTo>
                    <a:cubicBezTo>
                      <a:pt x="102" y="64"/>
                      <a:pt x="97" y="66"/>
                      <a:pt x="103" y="62"/>
                    </a:cubicBezTo>
                    <a:cubicBezTo>
                      <a:pt x="109" y="59"/>
                      <a:pt x="103" y="52"/>
                      <a:pt x="110" y="53"/>
                    </a:cubicBezTo>
                    <a:cubicBezTo>
                      <a:pt x="117" y="53"/>
                      <a:pt x="113" y="46"/>
                      <a:pt x="125" y="48"/>
                    </a:cubicBezTo>
                    <a:cubicBezTo>
                      <a:pt x="137" y="50"/>
                      <a:pt x="127" y="43"/>
                      <a:pt x="138" y="41"/>
                    </a:cubicBezTo>
                    <a:cubicBezTo>
                      <a:pt x="150" y="40"/>
                      <a:pt x="154" y="38"/>
                      <a:pt x="159" y="38"/>
                    </a:cubicBezTo>
                    <a:cubicBezTo>
                      <a:pt x="164" y="38"/>
                      <a:pt x="150" y="35"/>
                      <a:pt x="168" y="35"/>
                    </a:cubicBezTo>
                    <a:cubicBezTo>
                      <a:pt x="187" y="35"/>
                      <a:pt x="168" y="29"/>
                      <a:pt x="180" y="29"/>
                    </a:cubicBezTo>
                    <a:cubicBezTo>
                      <a:pt x="192" y="29"/>
                      <a:pt x="189" y="29"/>
                      <a:pt x="198" y="29"/>
                    </a:cubicBezTo>
                    <a:cubicBezTo>
                      <a:pt x="207" y="29"/>
                      <a:pt x="212" y="28"/>
                      <a:pt x="220" y="25"/>
                    </a:cubicBezTo>
                    <a:cubicBezTo>
                      <a:pt x="228" y="22"/>
                      <a:pt x="223" y="25"/>
                      <a:pt x="234" y="20"/>
                    </a:cubicBezTo>
                    <a:cubicBezTo>
                      <a:pt x="245" y="15"/>
                      <a:pt x="257" y="23"/>
                      <a:pt x="247" y="14"/>
                    </a:cubicBezTo>
                    <a:cubicBezTo>
                      <a:pt x="236" y="6"/>
                      <a:pt x="246" y="8"/>
                      <a:pt x="236" y="6"/>
                    </a:cubicBezTo>
                    <a:cubicBezTo>
                      <a:pt x="227" y="4"/>
                      <a:pt x="224" y="2"/>
                      <a:pt x="219" y="2"/>
                    </a:cubicBezTo>
                    <a:cubicBezTo>
                      <a:pt x="215" y="2"/>
                      <a:pt x="209" y="0"/>
                      <a:pt x="207" y="2"/>
                    </a:cubicBezTo>
                    <a:cubicBezTo>
                      <a:pt x="206" y="4"/>
                      <a:pt x="193" y="3"/>
                      <a:pt x="195" y="9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1" name="Freeform 751">
                <a:extLst>
                  <a:ext uri="{FF2B5EF4-FFF2-40B4-BE49-F238E27FC236}">
                    <a16:creationId xmlns:a16="http://schemas.microsoft.com/office/drawing/2014/main" id="{2FB69C0A-1C10-4AB5-AB63-001282558B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01" y="908"/>
                <a:ext cx="27" cy="14"/>
              </a:xfrm>
              <a:custGeom>
                <a:avLst/>
                <a:gdLst>
                  <a:gd name="T0" fmla="*/ 5 w 45"/>
                  <a:gd name="T1" fmla="*/ 8 h 23"/>
                  <a:gd name="T2" fmla="*/ 7 w 45"/>
                  <a:gd name="T3" fmla="*/ 15 h 23"/>
                  <a:gd name="T4" fmla="*/ 11 w 45"/>
                  <a:gd name="T5" fmla="*/ 19 h 23"/>
                  <a:gd name="T6" fmla="*/ 18 w 45"/>
                  <a:gd name="T7" fmla="*/ 21 h 23"/>
                  <a:gd name="T8" fmla="*/ 25 w 45"/>
                  <a:gd name="T9" fmla="*/ 19 h 23"/>
                  <a:gd name="T10" fmla="*/ 30 w 45"/>
                  <a:gd name="T11" fmla="*/ 16 h 23"/>
                  <a:gd name="T12" fmla="*/ 38 w 45"/>
                  <a:gd name="T13" fmla="*/ 14 h 23"/>
                  <a:gd name="T14" fmla="*/ 40 w 45"/>
                  <a:gd name="T15" fmla="*/ 7 h 23"/>
                  <a:gd name="T16" fmla="*/ 31 w 45"/>
                  <a:gd name="T17" fmla="*/ 4 h 23"/>
                  <a:gd name="T18" fmla="*/ 21 w 45"/>
                  <a:gd name="T19" fmla="*/ 1 h 23"/>
                  <a:gd name="T20" fmla="*/ 12 w 45"/>
                  <a:gd name="T21" fmla="*/ 1 h 23"/>
                  <a:gd name="T22" fmla="*/ 6 w 45"/>
                  <a:gd name="T23" fmla="*/ 3 h 23"/>
                  <a:gd name="T24" fmla="*/ 5 w 45"/>
                  <a:gd name="T25" fmla="*/ 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5" h="23">
                    <a:moveTo>
                      <a:pt x="5" y="8"/>
                    </a:moveTo>
                    <a:cubicBezTo>
                      <a:pt x="6" y="11"/>
                      <a:pt x="6" y="13"/>
                      <a:pt x="7" y="15"/>
                    </a:cubicBezTo>
                    <a:cubicBezTo>
                      <a:pt x="7" y="17"/>
                      <a:pt x="7" y="17"/>
                      <a:pt x="11" y="19"/>
                    </a:cubicBezTo>
                    <a:cubicBezTo>
                      <a:pt x="15" y="21"/>
                      <a:pt x="16" y="23"/>
                      <a:pt x="18" y="21"/>
                    </a:cubicBezTo>
                    <a:cubicBezTo>
                      <a:pt x="20" y="19"/>
                      <a:pt x="20" y="19"/>
                      <a:pt x="25" y="19"/>
                    </a:cubicBezTo>
                    <a:cubicBezTo>
                      <a:pt x="30" y="20"/>
                      <a:pt x="24" y="18"/>
                      <a:pt x="30" y="16"/>
                    </a:cubicBezTo>
                    <a:cubicBezTo>
                      <a:pt x="36" y="15"/>
                      <a:pt x="36" y="17"/>
                      <a:pt x="38" y="14"/>
                    </a:cubicBezTo>
                    <a:cubicBezTo>
                      <a:pt x="41" y="10"/>
                      <a:pt x="45" y="9"/>
                      <a:pt x="40" y="7"/>
                    </a:cubicBezTo>
                    <a:cubicBezTo>
                      <a:pt x="36" y="5"/>
                      <a:pt x="33" y="4"/>
                      <a:pt x="31" y="4"/>
                    </a:cubicBezTo>
                    <a:cubicBezTo>
                      <a:pt x="29" y="4"/>
                      <a:pt x="26" y="0"/>
                      <a:pt x="21" y="1"/>
                    </a:cubicBezTo>
                    <a:cubicBezTo>
                      <a:pt x="17" y="1"/>
                      <a:pt x="14" y="0"/>
                      <a:pt x="12" y="1"/>
                    </a:cubicBezTo>
                    <a:cubicBezTo>
                      <a:pt x="10" y="2"/>
                      <a:pt x="7" y="1"/>
                      <a:pt x="6" y="3"/>
                    </a:cubicBezTo>
                    <a:cubicBezTo>
                      <a:pt x="5" y="5"/>
                      <a:pt x="0" y="4"/>
                      <a:pt x="5" y="8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2" name="Freeform 752">
                <a:extLst>
                  <a:ext uri="{FF2B5EF4-FFF2-40B4-BE49-F238E27FC236}">
                    <a16:creationId xmlns:a16="http://schemas.microsoft.com/office/drawing/2014/main" id="{0187BC1D-8E77-4F49-A431-4AFFF7E902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38" y="756"/>
                <a:ext cx="106" cy="33"/>
              </a:xfrm>
              <a:custGeom>
                <a:avLst/>
                <a:gdLst>
                  <a:gd name="T0" fmla="*/ 21 w 176"/>
                  <a:gd name="T1" fmla="*/ 9 h 54"/>
                  <a:gd name="T2" fmla="*/ 19 w 176"/>
                  <a:gd name="T3" fmla="*/ 15 h 54"/>
                  <a:gd name="T4" fmla="*/ 11 w 176"/>
                  <a:gd name="T5" fmla="*/ 20 h 54"/>
                  <a:gd name="T6" fmla="*/ 14 w 176"/>
                  <a:gd name="T7" fmla="*/ 28 h 54"/>
                  <a:gd name="T8" fmla="*/ 29 w 176"/>
                  <a:gd name="T9" fmla="*/ 35 h 54"/>
                  <a:gd name="T10" fmla="*/ 38 w 176"/>
                  <a:gd name="T11" fmla="*/ 29 h 54"/>
                  <a:gd name="T12" fmla="*/ 46 w 176"/>
                  <a:gd name="T13" fmla="*/ 29 h 54"/>
                  <a:gd name="T14" fmla="*/ 55 w 176"/>
                  <a:gd name="T15" fmla="*/ 27 h 54"/>
                  <a:gd name="T16" fmla="*/ 61 w 176"/>
                  <a:gd name="T17" fmla="*/ 26 h 54"/>
                  <a:gd name="T18" fmla="*/ 51 w 176"/>
                  <a:gd name="T19" fmla="*/ 35 h 54"/>
                  <a:gd name="T20" fmla="*/ 76 w 176"/>
                  <a:gd name="T21" fmla="*/ 40 h 54"/>
                  <a:gd name="T22" fmla="*/ 100 w 176"/>
                  <a:gd name="T23" fmla="*/ 47 h 54"/>
                  <a:gd name="T24" fmla="*/ 109 w 176"/>
                  <a:gd name="T25" fmla="*/ 49 h 54"/>
                  <a:gd name="T26" fmla="*/ 125 w 176"/>
                  <a:gd name="T27" fmla="*/ 49 h 54"/>
                  <a:gd name="T28" fmla="*/ 149 w 176"/>
                  <a:gd name="T29" fmla="*/ 50 h 54"/>
                  <a:gd name="T30" fmla="*/ 167 w 176"/>
                  <a:gd name="T31" fmla="*/ 51 h 54"/>
                  <a:gd name="T32" fmla="*/ 167 w 176"/>
                  <a:gd name="T33" fmla="*/ 44 h 54"/>
                  <a:gd name="T34" fmla="*/ 155 w 176"/>
                  <a:gd name="T35" fmla="*/ 40 h 54"/>
                  <a:gd name="T36" fmla="*/ 150 w 176"/>
                  <a:gd name="T37" fmla="*/ 30 h 54"/>
                  <a:gd name="T38" fmla="*/ 150 w 176"/>
                  <a:gd name="T39" fmla="*/ 26 h 54"/>
                  <a:gd name="T40" fmla="*/ 131 w 176"/>
                  <a:gd name="T41" fmla="*/ 21 h 54"/>
                  <a:gd name="T42" fmla="*/ 123 w 176"/>
                  <a:gd name="T43" fmla="*/ 25 h 54"/>
                  <a:gd name="T44" fmla="*/ 117 w 176"/>
                  <a:gd name="T45" fmla="*/ 29 h 54"/>
                  <a:gd name="T46" fmla="*/ 111 w 176"/>
                  <a:gd name="T47" fmla="*/ 22 h 54"/>
                  <a:gd name="T48" fmla="*/ 92 w 176"/>
                  <a:gd name="T49" fmla="*/ 20 h 54"/>
                  <a:gd name="T50" fmla="*/ 94 w 176"/>
                  <a:gd name="T51" fmla="*/ 12 h 54"/>
                  <a:gd name="T52" fmla="*/ 88 w 176"/>
                  <a:gd name="T53" fmla="*/ 9 h 54"/>
                  <a:gd name="T54" fmla="*/ 68 w 176"/>
                  <a:gd name="T55" fmla="*/ 6 h 54"/>
                  <a:gd name="T56" fmla="*/ 59 w 176"/>
                  <a:gd name="T57" fmla="*/ 2 h 54"/>
                  <a:gd name="T58" fmla="*/ 48 w 176"/>
                  <a:gd name="T59" fmla="*/ 2 h 54"/>
                  <a:gd name="T60" fmla="*/ 37 w 176"/>
                  <a:gd name="T61" fmla="*/ 6 h 54"/>
                  <a:gd name="T62" fmla="*/ 26 w 176"/>
                  <a:gd name="T63" fmla="*/ 7 h 54"/>
                  <a:gd name="T64" fmla="*/ 21 w 176"/>
                  <a:gd name="T65" fmla="*/ 9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76" h="54">
                    <a:moveTo>
                      <a:pt x="21" y="9"/>
                    </a:moveTo>
                    <a:cubicBezTo>
                      <a:pt x="24" y="13"/>
                      <a:pt x="17" y="11"/>
                      <a:pt x="19" y="15"/>
                    </a:cubicBezTo>
                    <a:cubicBezTo>
                      <a:pt x="21" y="19"/>
                      <a:pt x="7" y="17"/>
                      <a:pt x="11" y="20"/>
                    </a:cubicBezTo>
                    <a:cubicBezTo>
                      <a:pt x="15" y="24"/>
                      <a:pt x="0" y="20"/>
                      <a:pt x="14" y="28"/>
                    </a:cubicBezTo>
                    <a:cubicBezTo>
                      <a:pt x="29" y="35"/>
                      <a:pt x="27" y="35"/>
                      <a:pt x="29" y="35"/>
                    </a:cubicBezTo>
                    <a:cubicBezTo>
                      <a:pt x="31" y="35"/>
                      <a:pt x="38" y="26"/>
                      <a:pt x="38" y="29"/>
                    </a:cubicBezTo>
                    <a:cubicBezTo>
                      <a:pt x="38" y="32"/>
                      <a:pt x="45" y="27"/>
                      <a:pt x="46" y="29"/>
                    </a:cubicBezTo>
                    <a:cubicBezTo>
                      <a:pt x="47" y="31"/>
                      <a:pt x="54" y="26"/>
                      <a:pt x="55" y="27"/>
                    </a:cubicBezTo>
                    <a:cubicBezTo>
                      <a:pt x="55" y="28"/>
                      <a:pt x="64" y="18"/>
                      <a:pt x="61" y="26"/>
                    </a:cubicBezTo>
                    <a:cubicBezTo>
                      <a:pt x="59" y="33"/>
                      <a:pt x="38" y="30"/>
                      <a:pt x="51" y="35"/>
                    </a:cubicBezTo>
                    <a:cubicBezTo>
                      <a:pt x="65" y="40"/>
                      <a:pt x="66" y="35"/>
                      <a:pt x="76" y="40"/>
                    </a:cubicBezTo>
                    <a:cubicBezTo>
                      <a:pt x="86" y="45"/>
                      <a:pt x="91" y="46"/>
                      <a:pt x="100" y="47"/>
                    </a:cubicBezTo>
                    <a:cubicBezTo>
                      <a:pt x="109" y="49"/>
                      <a:pt x="97" y="48"/>
                      <a:pt x="109" y="49"/>
                    </a:cubicBezTo>
                    <a:cubicBezTo>
                      <a:pt x="122" y="50"/>
                      <a:pt x="104" y="46"/>
                      <a:pt x="125" y="49"/>
                    </a:cubicBezTo>
                    <a:cubicBezTo>
                      <a:pt x="146" y="52"/>
                      <a:pt x="137" y="50"/>
                      <a:pt x="149" y="50"/>
                    </a:cubicBezTo>
                    <a:cubicBezTo>
                      <a:pt x="161" y="50"/>
                      <a:pt x="164" y="54"/>
                      <a:pt x="167" y="51"/>
                    </a:cubicBezTo>
                    <a:cubicBezTo>
                      <a:pt x="170" y="48"/>
                      <a:pt x="176" y="44"/>
                      <a:pt x="167" y="44"/>
                    </a:cubicBezTo>
                    <a:cubicBezTo>
                      <a:pt x="158" y="44"/>
                      <a:pt x="161" y="46"/>
                      <a:pt x="155" y="40"/>
                    </a:cubicBezTo>
                    <a:cubicBezTo>
                      <a:pt x="149" y="33"/>
                      <a:pt x="146" y="31"/>
                      <a:pt x="150" y="30"/>
                    </a:cubicBezTo>
                    <a:cubicBezTo>
                      <a:pt x="154" y="30"/>
                      <a:pt x="160" y="29"/>
                      <a:pt x="150" y="26"/>
                    </a:cubicBezTo>
                    <a:cubicBezTo>
                      <a:pt x="139" y="22"/>
                      <a:pt x="134" y="19"/>
                      <a:pt x="131" y="21"/>
                    </a:cubicBezTo>
                    <a:cubicBezTo>
                      <a:pt x="127" y="24"/>
                      <a:pt x="125" y="22"/>
                      <a:pt x="123" y="25"/>
                    </a:cubicBezTo>
                    <a:cubicBezTo>
                      <a:pt x="120" y="29"/>
                      <a:pt x="119" y="36"/>
                      <a:pt x="117" y="29"/>
                    </a:cubicBezTo>
                    <a:cubicBezTo>
                      <a:pt x="114" y="22"/>
                      <a:pt x="122" y="21"/>
                      <a:pt x="111" y="22"/>
                    </a:cubicBezTo>
                    <a:cubicBezTo>
                      <a:pt x="100" y="22"/>
                      <a:pt x="100" y="22"/>
                      <a:pt x="92" y="20"/>
                    </a:cubicBezTo>
                    <a:cubicBezTo>
                      <a:pt x="83" y="18"/>
                      <a:pt x="91" y="12"/>
                      <a:pt x="94" y="12"/>
                    </a:cubicBezTo>
                    <a:cubicBezTo>
                      <a:pt x="97" y="12"/>
                      <a:pt x="99" y="10"/>
                      <a:pt x="88" y="9"/>
                    </a:cubicBezTo>
                    <a:cubicBezTo>
                      <a:pt x="76" y="7"/>
                      <a:pt x="73" y="7"/>
                      <a:pt x="68" y="6"/>
                    </a:cubicBezTo>
                    <a:cubicBezTo>
                      <a:pt x="64" y="6"/>
                      <a:pt x="63" y="2"/>
                      <a:pt x="59" y="2"/>
                    </a:cubicBezTo>
                    <a:cubicBezTo>
                      <a:pt x="56" y="2"/>
                      <a:pt x="51" y="0"/>
                      <a:pt x="48" y="2"/>
                    </a:cubicBezTo>
                    <a:cubicBezTo>
                      <a:pt x="45" y="5"/>
                      <a:pt x="40" y="3"/>
                      <a:pt x="37" y="6"/>
                    </a:cubicBezTo>
                    <a:cubicBezTo>
                      <a:pt x="35" y="8"/>
                      <a:pt x="27" y="5"/>
                      <a:pt x="26" y="7"/>
                    </a:cubicBezTo>
                    <a:cubicBezTo>
                      <a:pt x="25" y="9"/>
                      <a:pt x="16" y="3"/>
                      <a:pt x="21" y="9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3" name="Freeform 753">
                <a:extLst>
                  <a:ext uri="{FF2B5EF4-FFF2-40B4-BE49-F238E27FC236}">
                    <a16:creationId xmlns:a16="http://schemas.microsoft.com/office/drawing/2014/main" id="{4BE37C22-915C-4118-ADD1-6EC4DFFE27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45" y="777"/>
                <a:ext cx="59" cy="21"/>
              </a:xfrm>
              <a:custGeom>
                <a:avLst/>
                <a:gdLst>
                  <a:gd name="T0" fmla="*/ 8 w 98"/>
                  <a:gd name="T1" fmla="*/ 7 h 34"/>
                  <a:gd name="T2" fmla="*/ 8 w 98"/>
                  <a:gd name="T3" fmla="*/ 13 h 34"/>
                  <a:gd name="T4" fmla="*/ 3 w 98"/>
                  <a:gd name="T5" fmla="*/ 17 h 34"/>
                  <a:gd name="T6" fmla="*/ 6 w 98"/>
                  <a:gd name="T7" fmla="*/ 24 h 34"/>
                  <a:gd name="T8" fmla="*/ 5 w 98"/>
                  <a:gd name="T9" fmla="*/ 31 h 34"/>
                  <a:gd name="T10" fmla="*/ 18 w 98"/>
                  <a:gd name="T11" fmla="*/ 33 h 34"/>
                  <a:gd name="T12" fmla="*/ 33 w 98"/>
                  <a:gd name="T13" fmla="*/ 29 h 34"/>
                  <a:gd name="T14" fmla="*/ 44 w 98"/>
                  <a:gd name="T15" fmla="*/ 27 h 34"/>
                  <a:gd name="T16" fmla="*/ 64 w 98"/>
                  <a:gd name="T17" fmla="*/ 27 h 34"/>
                  <a:gd name="T18" fmla="*/ 76 w 98"/>
                  <a:gd name="T19" fmla="*/ 27 h 34"/>
                  <a:gd name="T20" fmla="*/ 87 w 98"/>
                  <a:gd name="T21" fmla="*/ 23 h 34"/>
                  <a:gd name="T22" fmla="*/ 92 w 98"/>
                  <a:gd name="T23" fmla="*/ 18 h 34"/>
                  <a:gd name="T24" fmla="*/ 79 w 98"/>
                  <a:gd name="T25" fmla="*/ 15 h 34"/>
                  <a:gd name="T26" fmla="*/ 64 w 98"/>
                  <a:gd name="T27" fmla="*/ 12 h 34"/>
                  <a:gd name="T28" fmla="*/ 52 w 98"/>
                  <a:gd name="T29" fmla="*/ 7 h 34"/>
                  <a:gd name="T30" fmla="*/ 40 w 98"/>
                  <a:gd name="T31" fmla="*/ 11 h 34"/>
                  <a:gd name="T32" fmla="*/ 36 w 98"/>
                  <a:gd name="T33" fmla="*/ 14 h 34"/>
                  <a:gd name="T34" fmla="*/ 33 w 98"/>
                  <a:gd name="T35" fmla="*/ 2 h 34"/>
                  <a:gd name="T36" fmla="*/ 22 w 98"/>
                  <a:gd name="T37" fmla="*/ 4 h 34"/>
                  <a:gd name="T38" fmla="*/ 14 w 98"/>
                  <a:gd name="T39" fmla="*/ 4 h 34"/>
                  <a:gd name="T40" fmla="*/ 8 w 98"/>
                  <a:gd name="T41" fmla="*/ 7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98" h="34">
                    <a:moveTo>
                      <a:pt x="8" y="7"/>
                    </a:moveTo>
                    <a:cubicBezTo>
                      <a:pt x="10" y="11"/>
                      <a:pt x="8" y="11"/>
                      <a:pt x="8" y="13"/>
                    </a:cubicBezTo>
                    <a:cubicBezTo>
                      <a:pt x="9" y="15"/>
                      <a:pt x="0" y="14"/>
                      <a:pt x="3" y="17"/>
                    </a:cubicBezTo>
                    <a:cubicBezTo>
                      <a:pt x="5" y="20"/>
                      <a:pt x="7" y="21"/>
                      <a:pt x="6" y="24"/>
                    </a:cubicBezTo>
                    <a:cubicBezTo>
                      <a:pt x="5" y="26"/>
                      <a:pt x="2" y="30"/>
                      <a:pt x="5" y="31"/>
                    </a:cubicBezTo>
                    <a:cubicBezTo>
                      <a:pt x="9" y="33"/>
                      <a:pt x="12" y="34"/>
                      <a:pt x="18" y="33"/>
                    </a:cubicBezTo>
                    <a:cubicBezTo>
                      <a:pt x="25" y="32"/>
                      <a:pt x="26" y="30"/>
                      <a:pt x="33" y="29"/>
                    </a:cubicBezTo>
                    <a:cubicBezTo>
                      <a:pt x="41" y="28"/>
                      <a:pt x="33" y="27"/>
                      <a:pt x="44" y="27"/>
                    </a:cubicBezTo>
                    <a:cubicBezTo>
                      <a:pt x="56" y="27"/>
                      <a:pt x="52" y="28"/>
                      <a:pt x="64" y="27"/>
                    </a:cubicBezTo>
                    <a:cubicBezTo>
                      <a:pt x="75" y="27"/>
                      <a:pt x="69" y="29"/>
                      <a:pt x="76" y="27"/>
                    </a:cubicBezTo>
                    <a:cubicBezTo>
                      <a:pt x="84" y="24"/>
                      <a:pt x="81" y="25"/>
                      <a:pt x="87" y="23"/>
                    </a:cubicBezTo>
                    <a:cubicBezTo>
                      <a:pt x="94" y="21"/>
                      <a:pt x="98" y="21"/>
                      <a:pt x="92" y="18"/>
                    </a:cubicBezTo>
                    <a:cubicBezTo>
                      <a:pt x="86" y="16"/>
                      <a:pt x="88" y="15"/>
                      <a:pt x="79" y="15"/>
                    </a:cubicBezTo>
                    <a:cubicBezTo>
                      <a:pt x="71" y="15"/>
                      <a:pt x="70" y="13"/>
                      <a:pt x="64" y="12"/>
                    </a:cubicBezTo>
                    <a:cubicBezTo>
                      <a:pt x="59" y="10"/>
                      <a:pt x="58" y="7"/>
                      <a:pt x="52" y="7"/>
                    </a:cubicBezTo>
                    <a:cubicBezTo>
                      <a:pt x="46" y="8"/>
                      <a:pt x="42" y="7"/>
                      <a:pt x="40" y="11"/>
                    </a:cubicBezTo>
                    <a:cubicBezTo>
                      <a:pt x="38" y="14"/>
                      <a:pt x="36" y="20"/>
                      <a:pt x="36" y="14"/>
                    </a:cubicBezTo>
                    <a:cubicBezTo>
                      <a:pt x="35" y="9"/>
                      <a:pt x="43" y="4"/>
                      <a:pt x="33" y="2"/>
                    </a:cubicBezTo>
                    <a:cubicBezTo>
                      <a:pt x="24" y="0"/>
                      <a:pt x="27" y="2"/>
                      <a:pt x="22" y="4"/>
                    </a:cubicBezTo>
                    <a:cubicBezTo>
                      <a:pt x="18" y="5"/>
                      <a:pt x="19" y="5"/>
                      <a:pt x="14" y="4"/>
                    </a:cubicBezTo>
                    <a:cubicBezTo>
                      <a:pt x="8" y="4"/>
                      <a:pt x="5" y="3"/>
                      <a:pt x="8" y="7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4" name="Freeform 754">
                <a:extLst>
                  <a:ext uri="{FF2B5EF4-FFF2-40B4-BE49-F238E27FC236}">
                    <a16:creationId xmlns:a16="http://schemas.microsoft.com/office/drawing/2014/main" id="{F8A4BDFA-3632-423D-9809-4B3D8C2628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54" y="815"/>
                <a:ext cx="97" cy="27"/>
              </a:xfrm>
              <a:custGeom>
                <a:avLst/>
                <a:gdLst>
                  <a:gd name="T0" fmla="*/ 9 w 163"/>
                  <a:gd name="T1" fmla="*/ 16 h 45"/>
                  <a:gd name="T2" fmla="*/ 31 w 163"/>
                  <a:gd name="T3" fmla="*/ 31 h 45"/>
                  <a:gd name="T4" fmla="*/ 62 w 163"/>
                  <a:gd name="T5" fmla="*/ 39 h 45"/>
                  <a:gd name="T6" fmla="*/ 80 w 163"/>
                  <a:gd name="T7" fmla="*/ 36 h 45"/>
                  <a:gd name="T8" fmla="*/ 100 w 163"/>
                  <a:gd name="T9" fmla="*/ 29 h 45"/>
                  <a:gd name="T10" fmla="*/ 118 w 163"/>
                  <a:gd name="T11" fmla="*/ 32 h 45"/>
                  <a:gd name="T12" fmla="*/ 138 w 163"/>
                  <a:gd name="T13" fmla="*/ 34 h 45"/>
                  <a:gd name="T14" fmla="*/ 144 w 163"/>
                  <a:gd name="T15" fmla="*/ 19 h 45"/>
                  <a:gd name="T16" fmla="*/ 108 w 163"/>
                  <a:gd name="T17" fmla="*/ 9 h 45"/>
                  <a:gd name="T18" fmla="*/ 104 w 163"/>
                  <a:gd name="T19" fmla="*/ 19 h 45"/>
                  <a:gd name="T20" fmla="*/ 87 w 163"/>
                  <a:gd name="T21" fmla="*/ 11 h 45"/>
                  <a:gd name="T22" fmla="*/ 63 w 163"/>
                  <a:gd name="T23" fmla="*/ 7 h 45"/>
                  <a:gd name="T24" fmla="*/ 65 w 163"/>
                  <a:gd name="T25" fmla="*/ 19 h 45"/>
                  <a:gd name="T26" fmla="*/ 48 w 163"/>
                  <a:gd name="T27" fmla="*/ 11 h 45"/>
                  <a:gd name="T28" fmla="*/ 30 w 163"/>
                  <a:gd name="T29" fmla="*/ 6 h 45"/>
                  <a:gd name="T30" fmla="*/ 9 w 163"/>
                  <a:gd name="T31" fmla="*/ 16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63" h="45">
                    <a:moveTo>
                      <a:pt x="9" y="16"/>
                    </a:moveTo>
                    <a:cubicBezTo>
                      <a:pt x="16" y="21"/>
                      <a:pt x="10" y="21"/>
                      <a:pt x="31" y="31"/>
                    </a:cubicBezTo>
                    <a:cubicBezTo>
                      <a:pt x="51" y="40"/>
                      <a:pt x="47" y="33"/>
                      <a:pt x="62" y="39"/>
                    </a:cubicBezTo>
                    <a:cubicBezTo>
                      <a:pt x="78" y="45"/>
                      <a:pt x="73" y="36"/>
                      <a:pt x="80" y="36"/>
                    </a:cubicBezTo>
                    <a:cubicBezTo>
                      <a:pt x="86" y="36"/>
                      <a:pt x="91" y="26"/>
                      <a:pt x="100" y="29"/>
                    </a:cubicBezTo>
                    <a:cubicBezTo>
                      <a:pt x="110" y="31"/>
                      <a:pt x="107" y="26"/>
                      <a:pt x="118" y="32"/>
                    </a:cubicBezTo>
                    <a:cubicBezTo>
                      <a:pt x="129" y="37"/>
                      <a:pt x="132" y="35"/>
                      <a:pt x="138" y="34"/>
                    </a:cubicBezTo>
                    <a:cubicBezTo>
                      <a:pt x="143" y="33"/>
                      <a:pt x="163" y="29"/>
                      <a:pt x="144" y="19"/>
                    </a:cubicBezTo>
                    <a:cubicBezTo>
                      <a:pt x="125" y="10"/>
                      <a:pt x="108" y="2"/>
                      <a:pt x="108" y="9"/>
                    </a:cubicBezTo>
                    <a:cubicBezTo>
                      <a:pt x="107" y="16"/>
                      <a:pt x="115" y="23"/>
                      <a:pt x="104" y="19"/>
                    </a:cubicBezTo>
                    <a:cubicBezTo>
                      <a:pt x="94" y="16"/>
                      <a:pt x="103" y="16"/>
                      <a:pt x="87" y="11"/>
                    </a:cubicBezTo>
                    <a:cubicBezTo>
                      <a:pt x="71" y="6"/>
                      <a:pt x="63" y="0"/>
                      <a:pt x="63" y="7"/>
                    </a:cubicBezTo>
                    <a:cubicBezTo>
                      <a:pt x="63" y="13"/>
                      <a:pt x="76" y="25"/>
                      <a:pt x="65" y="19"/>
                    </a:cubicBezTo>
                    <a:cubicBezTo>
                      <a:pt x="54" y="14"/>
                      <a:pt x="57" y="11"/>
                      <a:pt x="48" y="11"/>
                    </a:cubicBezTo>
                    <a:cubicBezTo>
                      <a:pt x="40" y="11"/>
                      <a:pt x="32" y="6"/>
                      <a:pt x="30" y="6"/>
                    </a:cubicBezTo>
                    <a:cubicBezTo>
                      <a:pt x="27" y="6"/>
                      <a:pt x="0" y="4"/>
                      <a:pt x="9" y="16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5" name="Freeform 755">
                <a:extLst>
                  <a:ext uri="{FF2B5EF4-FFF2-40B4-BE49-F238E27FC236}">
                    <a16:creationId xmlns:a16="http://schemas.microsoft.com/office/drawing/2014/main" id="{2C2CBD14-5624-444E-812A-558D3B0151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53" y="823"/>
                <a:ext cx="57" cy="15"/>
              </a:xfrm>
              <a:custGeom>
                <a:avLst/>
                <a:gdLst>
                  <a:gd name="T0" fmla="*/ 8 w 95"/>
                  <a:gd name="T1" fmla="*/ 14 h 25"/>
                  <a:gd name="T2" fmla="*/ 24 w 95"/>
                  <a:gd name="T3" fmla="*/ 18 h 25"/>
                  <a:gd name="T4" fmla="*/ 39 w 95"/>
                  <a:gd name="T5" fmla="*/ 22 h 25"/>
                  <a:gd name="T6" fmla="*/ 52 w 95"/>
                  <a:gd name="T7" fmla="*/ 22 h 25"/>
                  <a:gd name="T8" fmla="*/ 63 w 95"/>
                  <a:gd name="T9" fmla="*/ 22 h 25"/>
                  <a:gd name="T10" fmla="*/ 78 w 95"/>
                  <a:gd name="T11" fmla="*/ 23 h 25"/>
                  <a:gd name="T12" fmla="*/ 92 w 95"/>
                  <a:gd name="T13" fmla="*/ 23 h 25"/>
                  <a:gd name="T14" fmla="*/ 88 w 95"/>
                  <a:gd name="T15" fmla="*/ 16 h 25"/>
                  <a:gd name="T16" fmla="*/ 73 w 95"/>
                  <a:gd name="T17" fmla="*/ 14 h 25"/>
                  <a:gd name="T18" fmla="*/ 57 w 95"/>
                  <a:gd name="T19" fmla="*/ 13 h 25"/>
                  <a:gd name="T20" fmla="*/ 50 w 95"/>
                  <a:gd name="T21" fmla="*/ 14 h 25"/>
                  <a:gd name="T22" fmla="*/ 38 w 95"/>
                  <a:gd name="T23" fmla="*/ 10 h 25"/>
                  <a:gd name="T24" fmla="*/ 26 w 95"/>
                  <a:gd name="T25" fmla="*/ 10 h 25"/>
                  <a:gd name="T26" fmla="*/ 20 w 95"/>
                  <a:gd name="T27" fmla="*/ 10 h 25"/>
                  <a:gd name="T28" fmla="*/ 11 w 95"/>
                  <a:gd name="T29" fmla="*/ 8 h 25"/>
                  <a:gd name="T30" fmla="*/ 1 w 95"/>
                  <a:gd name="T31" fmla="*/ 1 h 25"/>
                  <a:gd name="T32" fmla="*/ 3 w 95"/>
                  <a:gd name="T33" fmla="*/ 10 h 25"/>
                  <a:gd name="T34" fmla="*/ 8 w 95"/>
                  <a:gd name="T35" fmla="*/ 14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5" h="25">
                    <a:moveTo>
                      <a:pt x="8" y="14"/>
                    </a:moveTo>
                    <a:cubicBezTo>
                      <a:pt x="12" y="17"/>
                      <a:pt x="17" y="15"/>
                      <a:pt x="24" y="18"/>
                    </a:cubicBezTo>
                    <a:cubicBezTo>
                      <a:pt x="31" y="21"/>
                      <a:pt x="31" y="21"/>
                      <a:pt x="39" y="22"/>
                    </a:cubicBezTo>
                    <a:cubicBezTo>
                      <a:pt x="47" y="22"/>
                      <a:pt x="47" y="20"/>
                      <a:pt x="52" y="22"/>
                    </a:cubicBezTo>
                    <a:cubicBezTo>
                      <a:pt x="58" y="23"/>
                      <a:pt x="51" y="20"/>
                      <a:pt x="63" y="22"/>
                    </a:cubicBezTo>
                    <a:cubicBezTo>
                      <a:pt x="74" y="23"/>
                      <a:pt x="71" y="23"/>
                      <a:pt x="78" y="23"/>
                    </a:cubicBezTo>
                    <a:cubicBezTo>
                      <a:pt x="86" y="23"/>
                      <a:pt x="90" y="25"/>
                      <a:pt x="92" y="23"/>
                    </a:cubicBezTo>
                    <a:cubicBezTo>
                      <a:pt x="94" y="22"/>
                      <a:pt x="95" y="16"/>
                      <a:pt x="88" y="16"/>
                    </a:cubicBezTo>
                    <a:cubicBezTo>
                      <a:pt x="80" y="16"/>
                      <a:pt x="77" y="14"/>
                      <a:pt x="73" y="14"/>
                    </a:cubicBezTo>
                    <a:cubicBezTo>
                      <a:pt x="68" y="14"/>
                      <a:pt x="60" y="13"/>
                      <a:pt x="57" y="13"/>
                    </a:cubicBezTo>
                    <a:cubicBezTo>
                      <a:pt x="54" y="13"/>
                      <a:pt x="55" y="15"/>
                      <a:pt x="50" y="14"/>
                    </a:cubicBezTo>
                    <a:cubicBezTo>
                      <a:pt x="44" y="13"/>
                      <a:pt x="41" y="10"/>
                      <a:pt x="38" y="10"/>
                    </a:cubicBezTo>
                    <a:cubicBezTo>
                      <a:pt x="34" y="9"/>
                      <a:pt x="30" y="10"/>
                      <a:pt x="26" y="10"/>
                    </a:cubicBezTo>
                    <a:cubicBezTo>
                      <a:pt x="23" y="9"/>
                      <a:pt x="26" y="10"/>
                      <a:pt x="20" y="10"/>
                    </a:cubicBezTo>
                    <a:cubicBezTo>
                      <a:pt x="15" y="9"/>
                      <a:pt x="12" y="9"/>
                      <a:pt x="11" y="8"/>
                    </a:cubicBezTo>
                    <a:cubicBezTo>
                      <a:pt x="11" y="7"/>
                      <a:pt x="1" y="0"/>
                      <a:pt x="1" y="1"/>
                    </a:cubicBezTo>
                    <a:cubicBezTo>
                      <a:pt x="0" y="3"/>
                      <a:pt x="2" y="6"/>
                      <a:pt x="3" y="10"/>
                    </a:cubicBezTo>
                    <a:cubicBezTo>
                      <a:pt x="4" y="13"/>
                      <a:pt x="6" y="9"/>
                      <a:pt x="8" y="14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6" name="Freeform 756">
                <a:extLst>
                  <a:ext uri="{FF2B5EF4-FFF2-40B4-BE49-F238E27FC236}">
                    <a16:creationId xmlns:a16="http://schemas.microsoft.com/office/drawing/2014/main" id="{DFF67EBA-C40B-4082-9F0F-556B71F25F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29" y="846"/>
                <a:ext cx="40" cy="13"/>
              </a:xfrm>
              <a:custGeom>
                <a:avLst/>
                <a:gdLst>
                  <a:gd name="T0" fmla="*/ 7 w 66"/>
                  <a:gd name="T1" fmla="*/ 4 h 21"/>
                  <a:gd name="T2" fmla="*/ 1 w 66"/>
                  <a:gd name="T3" fmla="*/ 14 h 21"/>
                  <a:gd name="T4" fmla="*/ 9 w 66"/>
                  <a:gd name="T5" fmla="*/ 18 h 21"/>
                  <a:gd name="T6" fmla="*/ 21 w 66"/>
                  <a:gd name="T7" fmla="*/ 15 h 21"/>
                  <a:gd name="T8" fmla="*/ 32 w 66"/>
                  <a:gd name="T9" fmla="*/ 19 h 21"/>
                  <a:gd name="T10" fmla="*/ 50 w 66"/>
                  <a:gd name="T11" fmla="*/ 20 h 21"/>
                  <a:gd name="T12" fmla="*/ 63 w 66"/>
                  <a:gd name="T13" fmla="*/ 18 h 21"/>
                  <a:gd name="T14" fmla="*/ 56 w 66"/>
                  <a:gd name="T15" fmla="*/ 12 h 21"/>
                  <a:gd name="T16" fmla="*/ 45 w 66"/>
                  <a:gd name="T17" fmla="*/ 8 h 21"/>
                  <a:gd name="T18" fmla="*/ 30 w 66"/>
                  <a:gd name="T19" fmla="*/ 4 h 21"/>
                  <a:gd name="T20" fmla="*/ 15 w 66"/>
                  <a:gd name="T21" fmla="*/ 3 h 21"/>
                  <a:gd name="T22" fmla="*/ 7 w 66"/>
                  <a:gd name="T23" fmla="*/ 4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6" h="21">
                    <a:moveTo>
                      <a:pt x="7" y="4"/>
                    </a:moveTo>
                    <a:cubicBezTo>
                      <a:pt x="6" y="7"/>
                      <a:pt x="1" y="11"/>
                      <a:pt x="1" y="14"/>
                    </a:cubicBezTo>
                    <a:cubicBezTo>
                      <a:pt x="0" y="16"/>
                      <a:pt x="1" y="21"/>
                      <a:pt x="9" y="18"/>
                    </a:cubicBezTo>
                    <a:cubicBezTo>
                      <a:pt x="16" y="14"/>
                      <a:pt x="17" y="14"/>
                      <a:pt x="21" y="15"/>
                    </a:cubicBezTo>
                    <a:cubicBezTo>
                      <a:pt x="25" y="16"/>
                      <a:pt x="22" y="17"/>
                      <a:pt x="32" y="19"/>
                    </a:cubicBezTo>
                    <a:cubicBezTo>
                      <a:pt x="41" y="21"/>
                      <a:pt x="44" y="21"/>
                      <a:pt x="50" y="20"/>
                    </a:cubicBezTo>
                    <a:cubicBezTo>
                      <a:pt x="57" y="19"/>
                      <a:pt x="63" y="20"/>
                      <a:pt x="63" y="18"/>
                    </a:cubicBezTo>
                    <a:cubicBezTo>
                      <a:pt x="63" y="16"/>
                      <a:pt x="66" y="16"/>
                      <a:pt x="56" y="12"/>
                    </a:cubicBezTo>
                    <a:cubicBezTo>
                      <a:pt x="46" y="9"/>
                      <a:pt x="55" y="11"/>
                      <a:pt x="45" y="8"/>
                    </a:cubicBezTo>
                    <a:cubicBezTo>
                      <a:pt x="35" y="6"/>
                      <a:pt x="34" y="4"/>
                      <a:pt x="30" y="4"/>
                    </a:cubicBezTo>
                    <a:cubicBezTo>
                      <a:pt x="26" y="4"/>
                      <a:pt x="21" y="3"/>
                      <a:pt x="15" y="3"/>
                    </a:cubicBezTo>
                    <a:cubicBezTo>
                      <a:pt x="9" y="3"/>
                      <a:pt x="4" y="0"/>
                      <a:pt x="7" y="4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7" name="Freeform 757">
                <a:extLst>
                  <a:ext uri="{FF2B5EF4-FFF2-40B4-BE49-F238E27FC236}">
                    <a16:creationId xmlns:a16="http://schemas.microsoft.com/office/drawing/2014/main" id="{CFA98CB2-F5D4-44AB-9191-2293FE6461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15" y="759"/>
                <a:ext cx="59" cy="14"/>
              </a:xfrm>
              <a:custGeom>
                <a:avLst/>
                <a:gdLst>
                  <a:gd name="T0" fmla="*/ 4 w 99"/>
                  <a:gd name="T1" fmla="*/ 11 h 23"/>
                  <a:gd name="T2" fmla="*/ 23 w 99"/>
                  <a:gd name="T3" fmla="*/ 6 h 23"/>
                  <a:gd name="T4" fmla="*/ 35 w 99"/>
                  <a:gd name="T5" fmla="*/ 6 h 23"/>
                  <a:gd name="T6" fmla="*/ 48 w 99"/>
                  <a:gd name="T7" fmla="*/ 6 h 23"/>
                  <a:gd name="T8" fmla="*/ 61 w 99"/>
                  <a:gd name="T9" fmla="*/ 6 h 23"/>
                  <a:gd name="T10" fmla="*/ 80 w 99"/>
                  <a:gd name="T11" fmla="*/ 4 h 23"/>
                  <a:gd name="T12" fmla="*/ 88 w 99"/>
                  <a:gd name="T13" fmla="*/ 11 h 23"/>
                  <a:gd name="T14" fmla="*/ 65 w 99"/>
                  <a:gd name="T15" fmla="*/ 11 h 23"/>
                  <a:gd name="T16" fmla="*/ 57 w 99"/>
                  <a:gd name="T17" fmla="*/ 18 h 23"/>
                  <a:gd name="T18" fmla="*/ 44 w 99"/>
                  <a:gd name="T19" fmla="*/ 21 h 23"/>
                  <a:gd name="T20" fmla="*/ 34 w 99"/>
                  <a:gd name="T21" fmla="*/ 15 h 23"/>
                  <a:gd name="T22" fmla="*/ 13 w 99"/>
                  <a:gd name="T23" fmla="*/ 12 h 23"/>
                  <a:gd name="T24" fmla="*/ 4 w 99"/>
                  <a:gd name="T25" fmla="*/ 1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9" h="23">
                    <a:moveTo>
                      <a:pt x="4" y="11"/>
                    </a:moveTo>
                    <a:cubicBezTo>
                      <a:pt x="12" y="7"/>
                      <a:pt x="16" y="6"/>
                      <a:pt x="23" y="6"/>
                    </a:cubicBezTo>
                    <a:cubicBezTo>
                      <a:pt x="29" y="6"/>
                      <a:pt x="30" y="6"/>
                      <a:pt x="35" y="6"/>
                    </a:cubicBezTo>
                    <a:cubicBezTo>
                      <a:pt x="40" y="7"/>
                      <a:pt x="39" y="5"/>
                      <a:pt x="48" y="6"/>
                    </a:cubicBezTo>
                    <a:cubicBezTo>
                      <a:pt x="57" y="7"/>
                      <a:pt x="55" y="8"/>
                      <a:pt x="61" y="6"/>
                    </a:cubicBezTo>
                    <a:cubicBezTo>
                      <a:pt x="68" y="4"/>
                      <a:pt x="76" y="0"/>
                      <a:pt x="80" y="4"/>
                    </a:cubicBezTo>
                    <a:cubicBezTo>
                      <a:pt x="84" y="7"/>
                      <a:pt x="99" y="10"/>
                      <a:pt x="88" y="11"/>
                    </a:cubicBezTo>
                    <a:cubicBezTo>
                      <a:pt x="76" y="12"/>
                      <a:pt x="67" y="8"/>
                      <a:pt x="65" y="11"/>
                    </a:cubicBezTo>
                    <a:cubicBezTo>
                      <a:pt x="63" y="14"/>
                      <a:pt x="58" y="13"/>
                      <a:pt x="57" y="18"/>
                    </a:cubicBezTo>
                    <a:cubicBezTo>
                      <a:pt x="56" y="22"/>
                      <a:pt x="55" y="23"/>
                      <a:pt x="44" y="21"/>
                    </a:cubicBezTo>
                    <a:cubicBezTo>
                      <a:pt x="32" y="19"/>
                      <a:pt x="30" y="16"/>
                      <a:pt x="34" y="15"/>
                    </a:cubicBezTo>
                    <a:cubicBezTo>
                      <a:pt x="37" y="15"/>
                      <a:pt x="15" y="9"/>
                      <a:pt x="13" y="12"/>
                    </a:cubicBezTo>
                    <a:cubicBezTo>
                      <a:pt x="10" y="15"/>
                      <a:pt x="0" y="16"/>
                      <a:pt x="4" y="11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8" name="Freeform 758">
                <a:extLst>
                  <a:ext uri="{FF2B5EF4-FFF2-40B4-BE49-F238E27FC236}">
                    <a16:creationId xmlns:a16="http://schemas.microsoft.com/office/drawing/2014/main" id="{EDAAA68A-F68C-4F9D-AC03-F92BD7D199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87" y="750"/>
                <a:ext cx="82" cy="23"/>
              </a:xfrm>
              <a:custGeom>
                <a:avLst/>
                <a:gdLst>
                  <a:gd name="T0" fmla="*/ 5 w 136"/>
                  <a:gd name="T1" fmla="*/ 21 h 38"/>
                  <a:gd name="T2" fmla="*/ 24 w 136"/>
                  <a:gd name="T3" fmla="*/ 12 h 38"/>
                  <a:gd name="T4" fmla="*/ 43 w 136"/>
                  <a:gd name="T5" fmla="*/ 9 h 38"/>
                  <a:gd name="T6" fmla="*/ 60 w 136"/>
                  <a:gd name="T7" fmla="*/ 7 h 38"/>
                  <a:gd name="T8" fmla="*/ 72 w 136"/>
                  <a:gd name="T9" fmla="*/ 4 h 38"/>
                  <a:gd name="T10" fmla="*/ 78 w 136"/>
                  <a:gd name="T11" fmla="*/ 12 h 38"/>
                  <a:gd name="T12" fmla="*/ 68 w 136"/>
                  <a:gd name="T13" fmla="*/ 18 h 38"/>
                  <a:gd name="T14" fmla="*/ 85 w 136"/>
                  <a:gd name="T15" fmla="*/ 23 h 38"/>
                  <a:gd name="T16" fmla="*/ 95 w 136"/>
                  <a:gd name="T17" fmla="*/ 25 h 38"/>
                  <a:gd name="T18" fmla="*/ 104 w 136"/>
                  <a:gd name="T19" fmla="*/ 17 h 38"/>
                  <a:gd name="T20" fmla="*/ 122 w 136"/>
                  <a:gd name="T21" fmla="*/ 18 h 38"/>
                  <a:gd name="T22" fmla="*/ 130 w 136"/>
                  <a:gd name="T23" fmla="*/ 21 h 38"/>
                  <a:gd name="T24" fmla="*/ 127 w 136"/>
                  <a:gd name="T25" fmla="*/ 30 h 38"/>
                  <a:gd name="T26" fmla="*/ 111 w 136"/>
                  <a:gd name="T27" fmla="*/ 34 h 38"/>
                  <a:gd name="T28" fmla="*/ 101 w 136"/>
                  <a:gd name="T29" fmla="*/ 36 h 38"/>
                  <a:gd name="T30" fmla="*/ 76 w 136"/>
                  <a:gd name="T31" fmla="*/ 34 h 38"/>
                  <a:gd name="T32" fmla="*/ 65 w 136"/>
                  <a:gd name="T33" fmla="*/ 36 h 38"/>
                  <a:gd name="T34" fmla="*/ 50 w 136"/>
                  <a:gd name="T35" fmla="*/ 38 h 38"/>
                  <a:gd name="T36" fmla="*/ 45 w 136"/>
                  <a:gd name="T37" fmla="*/ 34 h 38"/>
                  <a:gd name="T38" fmla="*/ 43 w 136"/>
                  <a:gd name="T39" fmla="*/ 28 h 38"/>
                  <a:gd name="T40" fmla="*/ 28 w 136"/>
                  <a:gd name="T41" fmla="*/ 25 h 38"/>
                  <a:gd name="T42" fmla="*/ 19 w 136"/>
                  <a:gd name="T43" fmla="*/ 25 h 38"/>
                  <a:gd name="T44" fmla="*/ 9 w 136"/>
                  <a:gd name="T45" fmla="*/ 26 h 38"/>
                  <a:gd name="T46" fmla="*/ 5 w 136"/>
                  <a:gd name="T47" fmla="*/ 21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36" h="38">
                    <a:moveTo>
                      <a:pt x="5" y="21"/>
                    </a:moveTo>
                    <a:cubicBezTo>
                      <a:pt x="16" y="18"/>
                      <a:pt x="13" y="9"/>
                      <a:pt x="24" y="12"/>
                    </a:cubicBezTo>
                    <a:cubicBezTo>
                      <a:pt x="36" y="14"/>
                      <a:pt x="38" y="7"/>
                      <a:pt x="43" y="9"/>
                    </a:cubicBezTo>
                    <a:cubicBezTo>
                      <a:pt x="48" y="11"/>
                      <a:pt x="53" y="4"/>
                      <a:pt x="60" y="7"/>
                    </a:cubicBezTo>
                    <a:cubicBezTo>
                      <a:pt x="68" y="9"/>
                      <a:pt x="69" y="0"/>
                      <a:pt x="72" y="4"/>
                    </a:cubicBezTo>
                    <a:cubicBezTo>
                      <a:pt x="75" y="8"/>
                      <a:pt x="92" y="9"/>
                      <a:pt x="78" y="12"/>
                    </a:cubicBezTo>
                    <a:cubicBezTo>
                      <a:pt x="65" y="15"/>
                      <a:pt x="57" y="14"/>
                      <a:pt x="68" y="18"/>
                    </a:cubicBezTo>
                    <a:cubicBezTo>
                      <a:pt x="78" y="23"/>
                      <a:pt x="84" y="17"/>
                      <a:pt x="85" y="23"/>
                    </a:cubicBezTo>
                    <a:cubicBezTo>
                      <a:pt x="86" y="28"/>
                      <a:pt x="90" y="35"/>
                      <a:pt x="95" y="25"/>
                    </a:cubicBezTo>
                    <a:cubicBezTo>
                      <a:pt x="100" y="16"/>
                      <a:pt x="99" y="15"/>
                      <a:pt x="104" y="17"/>
                    </a:cubicBezTo>
                    <a:cubicBezTo>
                      <a:pt x="109" y="18"/>
                      <a:pt x="121" y="15"/>
                      <a:pt x="122" y="18"/>
                    </a:cubicBezTo>
                    <a:cubicBezTo>
                      <a:pt x="124" y="21"/>
                      <a:pt x="128" y="20"/>
                      <a:pt x="130" y="21"/>
                    </a:cubicBezTo>
                    <a:cubicBezTo>
                      <a:pt x="132" y="23"/>
                      <a:pt x="136" y="28"/>
                      <a:pt x="127" y="30"/>
                    </a:cubicBezTo>
                    <a:cubicBezTo>
                      <a:pt x="118" y="33"/>
                      <a:pt x="114" y="31"/>
                      <a:pt x="111" y="34"/>
                    </a:cubicBezTo>
                    <a:cubicBezTo>
                      <a:pt x="107" y="36"/>
                      <a:pt x="111" y="36"/>
                      <a:pt x="101" y="36"/>
                    </a:cubicBezTo>
                    <a:cubicBezTo>
                      <a:pt x="90" y="36"/>
                      <a:pt x="80" y="33"/>
                      <a:pt x="76" y="34"/>
                    </a:cubicBezTo>
                    <a:cubicBezTo>
                      <a:pt x="72" y="35"/>
                      <a:pt x="72" y="34"/>
                      <a:pt x="65" y="36"/>
                    </a:cubicBezTo>
                    <a:cubicBezTo>
                      <a:pt x="58" y="38"/>
                      <a:pt x="54" y="37"/>
                      <a:pt x="50" y="38"/>
                    </a:cubicBezTo>
                    <a:cubicBezTo>
                      <a:pt x="46" y="38"/>
                      <a:pt x="45" y="37"/>
                      <a:pt x="45" y="34"/>
                    </a:cubicBezTo>
                    <a:cubicBezTo>
                      <a:pt x="45" y="30"/>
                      <a:pt x="50" y="29"/>
                      <a:pt x="43" y="28"/>
                    </a:cubicBezTo>
                    <a:cubicBezTo>
                      <a:pt x="36" y="27"/>
                      <a:pt x="30" y="25"/>
                      <a:pt x="28" y="25"/>
                    </a:cubicBezTo>
                    <a:cubicBezTo>
                      <a:pt x="26" y="25"/>
                      <a:pt x="23" y="24"/>
                      <a:pt x="19" y="25"/>
                    </a:cubicBezTo>
                    <a:cubicBezTo>
                      <a:pt x="15" y="26"/>
                      <a:pt x="18" y="26"/>
                      <a:pt x="9" y="26"/>
                    </a:cubicBezTo>
                    <a:cubicBezTo>
                      <a:pt x="0" y="26"/>
                      <a:pt x="1" y="22"/>
                      <a:pt x="5" y="21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9" name="Freeform 759">
                <a:extLst>
                  <a:ext uri="{FF2B5EF4-FFF2-40B4-BE49-F238E27FC236}">
                    <a16:creationId xmlns:a16="http://schemas.microsoft.com/office/drawing/2014/main" id="{74F811B3-6C8A-474A-B7AD-30621C5399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80" y="879"/>
                <a:ext cx="41" cy="13"/>
              </a:xfrm>
              <a:custGeom>
                <a:avLst/>
                <a:gdLst>
                  <a:gd name="T0" fmla="*/ 12 w 67"/>
                  <a:gd name="T1" fmla="*/ 2 h 21"/>
                  <a:gd name="T2" fmla="*/ 32 w 67"/>
                  <a:gd name="T3" fmla="*/ 2 h 21"/>
                  <a:gd name="T4" fmla="*/ 42 w 67"/>
                  <a:gd name="T5" fmla="*/ 3 h 21"/>
                  <a:gd name="T6" fmla="*/ 53 w 67"/>
                  <a:gd name="T7" fmla="*/ 5 h 21"/>
                  <a:gd name="T8" fmla="*/ 66 w 67"/>
                  <a:gd name="T9" fmla="*/ 9 h 21"/>
                  <a:gd name="T10" fmla="*/ 64 w 67"/>
                  <a:gd name="T11" fmla="*/ 14 h 21"/>
                  <a:gd name="T12" fmla="*/ 54 w 67"/>
                  <a:gd name="T13" fmla="*/ 17 h 21"/>
                  <a:gd name="T14" fmla="*/ 44 w 67"/>
                  <a:gd name="T15" fmla="*/ 17 h 21"/>
                  <a:gd name="T16" fmla="*/ 33 w 67"/>
                  <a:gd name="T17" fmla="*/ 14 h 21"/>
                  <a:gd name="T18" fmla="*/ 22 w 67"/>
                  <a:gd name="T19" fmla="*/ 19 h 21"/>
                  <a:gd name="T20" fmla="*/ 15 w 67"/>
                  <a:gd name="T21" fmla="*/ 19 h 21"/>
                  <a:gd name="T22" fmla="*/ 7 w 67"/>
                  <a:gd name="T23" fmla="*/ 15 h 21"/>
                  <a:gd name="T24" fmla="*/ 3 w 67"/>
                  <a:gd name="T25" fmla="*/ 9 h 21"/>
                  <a:gd name="T26" fmla="*/ 12 w 67"/>
                  <a:gd name="T27" fmla="*/ 2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7" h="21">
                    <a:moveTo>
                      <a:pt x="12" y="2"/>
                    </a:moveTo>
                    <a:cubicBezTo>
                      <a:pt x="22" y="2"/>
                      <a:pt x="26" y="1"/>
                      <a:pt x="32" y="2"/>
                    </a:cubicBezTo>
                    <a:cubicBezTo>
                      <a:pt x="38" y="2"/>
                      <a:pt x="35" y="2"/>
                      <a:pt x="42" y="3"/>
                    </a:cubicBezTo>
                    <a:cubicBezTo>
                      <a:pt x="48" y="5"/>
                      <a:pt x="44" y="4"/>
                      <a:pt x="53" y="5"/>
                    </a:cubicBezTo>
                    <a:cubicBezTo>
                      <a:pt x="63" y="6"/>
                      <a:pt x="66" y="8"/>
                      <a:pt x="66" y="9"/>
                    </a:cubicBezTo>
                    <a:cubicBezTo>
                      <a:pt x="66" y="11"/>
                      <a:pt x="67" y="14"/>
                      <a:pt x="64" y="14"/>
                    </a:cubicBezTo>
                    <a:cubicBezTo>
                      <a:pt x="61" y="14"/>
                      <a:pt x="59" y="16"/>
                      <a:pt x="54" y="17"/>
                    </a:cubicBezTo>
                    <a:cubicBezTo>
                      <a:pt x="49" y="18"/>
                      <a:pt x="52" y="18"/>
                      <a:pt x="44" y="17"/>
                    </a:cubicBezTo>
                    <a:cubicBezTo>
                      <a:pt x="36" y="15"/>
                      <a:pt x="40" y="13"/>
                      <a:pt x="33" y="14"/>
                    </a:cubicBezTo>
                    <a:cubicBezTo>
                      <a:pt x="27" y="15"/>
                      <a:pt x="26" y="19"/>
                      <a:pt x="22" y="19"/>
                    </a:cubicBezTo>
                    <a:cubicBezTo>
                      <a:pt x="18" y="20"/>
                      <a:pt x="18" y="21"/>
                      <a:pt x="15" y="19"/>
                    </a:cubicBezTo>
                    <a:cubicBezTo>
                      <a:pt x="12" y="18"/>
                      <a:pt x="10" y="17"/>
                      <a:pt x="7" y="15"/>
                    </a:cubicBezTo>
                    <a:cubicBezTo>
                      <a:pt x="5" y="13"/>
                      <a:pt x="0" y="14"/>
                      <a:pt x="3" y="9"/>
                    </a:cubicBezTo>
                    <a:cubicBezTo>
                      <a:pt x="6" y="3"/>
                      <a:pt x="10" y="0"/>
                      <a:pt x="12" y="2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0" name="Freeform 760">
                <a:extLst>
                  <a:ext uri="{FF2B5EF4-FFF2-40B4-BE49-F238E27FC236}">
                    <a16:creationId xmlns:a16="http://schemas.microsoft.com/office/drawing/2014/main" id="{5E2BF62B-E036-438D-93AB-8E90673AA7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57" y="1136"/>
                <a:ext cx="117" cy="142"/>
              </a:xfrm>
              <a:custGeom>
                <a:avLst/>
                <a:gdLst>
                  <a:gd name="T0" fmla="*/ 5 w 194"/>
                  <a:gd name="T1" fmla="*/ 3 h 237"/>
                  <a:gd name="T2" fmla="*/ 25 w 194"/>
                  <a:gd name="T3" fmla="*/ 20 h 237"/>
                  <a:gd name="T4" fmla="*/ 45 w 194"/>
                  <a:gd name="T5" fmla="*/ 39 h 237"/>
                  <a:gd name="T6" fmla="*/ 62 w 194"/>
                  <a:gd name="T7" fmla="*/ 57 h 237"/>
                  <a:gd name="T8" fmla="*/ 76 w 194"/>
                  <a:gd name="T9" fmla="*/ 77 h 237"/>
                  <a:gd name="T10" fmla="*/ 108 w 194"/>
                  <a:gd name="T11" fmla="*/ 103 h 237"/>
                  <a:gd name="T12" fmla="*/ 135 w 194"/>
                  <a:gd name="T13" fmla="*/ 128 h 237"/>
                  <a:gd name="T14" fmla="*/ 167 w 194"/>
                  <a:gd name="T15" fmla="*/ 160 h 237"/>
                  <a:gd name="T16" fmla="*/ 127 w 194"/>
                  <a:gd name="T17" fmla="*/ 142 h 237"/>
                  <a:gd name="T18" fmla="*/ 130 w 194"/>
                  <a:gd name="T19" fmla="*/ 162 h 237"/>
                  <a:gd name="T20" fmla="*/ 139 w 194"/>
                  <a:gd name="T21" fmla="*/ 190 h 237"/>
                  <a:gd name="T22" fmla="*/ 169 w 194"/>
                  <a:gd name="T23" fmla="*/ 207 h 237"/>
                  <a:gd name="T24" fmla="*/ 187 w 194"/>
                  <a:gd name="T25" fmla="*/ 223 h 237"/>
                  <a:gd name="T26" fmla="*/ 171 w 194"/>
                  <a:gd name="T27" fmla="*/ 217 h 237"/>
                  <a:gd name="T28" fmla="*/ 157 w 194"/>
                  <a:gd name="T29" fmla="*/ 219 h 237"/>
                  <a:gd name="T30" fmla="*/ 160 w 194"/>
                  <a:gd name="T31" fmla="*/ 233 h 237"/>
                  <a:gd name="T32" fmla="*/ 143 w 194"/>
                  <a:gd name="T33" fmla="*/ 220 h 237"/>
                  <a:gd name="T34" fmla="*/ 130 w 194"/>
                  <a:gd name="T35" fmla="*/ 195 h 237"/>
                  <a:gd name="T36" fmla="*/ 116 w 194"/>
                  <a:gd name="T37" fmla="*/ 167 h 237"/>
                  <a:gd name="T38" fmla="*/ 97 w 194"/>
                  <a:gd name="T39" fmla="*/ 148 h 237"/>
                  <a:gd name="T40" fmla="*/ 82 w 194"/>
                  <a:gd name="T41" fmla="*/ 112 h 237"/>
                  <a:gd name="T42" fmla="*/ 60 w 194"/>
                  <a:gd name="T43" fmla="*/ 89 h 237"/>
                  <a:gd name="T44" fmla="*/ 37 w 194"/>
                  <a:gd name="T45" fmla="*/ 71 h 237"/>
                  <a:gd name="T46" fmla="*/ 22 w 194"/>
                  <a:gd name="T47" fmla="*/ 52 h 237"/>
                  <a:gd name="T48" fmla="*/ 11 w 194"/>
                  <a:gd name="T49" fmla="*/ 30 h 237"/>
                  <a:gd name="T50" fmla="*/ 17 w 194"/>
                  <a:gd name="T51" fmla="*/ 23 h 237"/>
                  <a:gd name="T52" fmla="*/ 0 w 194"/>
                  <a:gd name="T53" fmla="*/ 10 h 237"/>
                  <a:gd name="T54" fmla="*/ 5 w 194"/>
                  <a:gd name="T55" fmla="*/ 3 h 2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94" h="237">
                    <a:moveTo>
                      <a:pt x="5" y="3"/>
                    </a:moveTo>
                    <a:cubicBezTo>
                      <a:pt x="15" y="10"/>
                      <a:pt x="21" y="11"/>
                      <a:pt x="25" y="20"/>
                    </a:cubicBezTo>
                    <a:cubicBezTo>
                      <a:pt x="29" y="29"/>
                      <a:pt x="40" y="32"/>
                      <a:pt x="45" y="39"/>
                    </a:cubicBezTo>
                    <a:cubicBezTo>
                      <a:pt x="50" y="46"/>
                      <a:pt x="51" y="45"/>
                      <a:pt x="62" y="57"/>
                    </a:cubicBezTo>
                    <a:cubicBezTo>
                      <a:pt x="73" y="69"/>
                      <a:pt x="62" y="64"/>
                      <a:pt x="76" y="77"/>
                    </a:cubicBezTo>
                    <a:cubicBezTo>
                      <a:pt x="91" y="89"/>
                      <a:pt x="99" y="90"/>
                      <a:pt x="108" y="103"/>
                    </a:cubicBezTo>
                    <a:cubicBezTo>
                      <a:pt x="118" y="116"/>
                      <a:pt x="122" y="118"/>
                      <a:pt x="135" y="128"/>
                    </a:cubicBezTo>
                    <a:cubicBezTo>
                      <a:pt x="149" y="138"/>
                      <a:pt x="177" y="162"/>
                      <a:pt x="167" y="160"/>
                    </a:cubicBezTo>
                    <a:cubicBezTo>
                      <a:pt x="158" y="157"/>
                      <a:pt x="129" y="136"/>
                      <a:pt x="127" y="142"/>
                    </a:cubicBezTo>
                    <a:cubicBezTo>
                      <a:pt x="125" y="147"/>
                      <a:pt x="122" y="150"/>
                      <a:pt x="130" y="162"/>
                    </a:cubicBezTo>
                    <a:cubicBezTo>
                      <a:pt x="138" y="175"/>
                      <a:pt x="130" y="182"/>
                      <a:pt x="139" y="190"/>
                    </a:cubicBezTo>
                    <a:cubicBezTo>
                      <a:pt x="148" y="198"/>
                      <a:pt x="166" y="203"/>
                      <a:pt x="169" y="207"/>
                    </a:cubicBezTo>
                    <a:cubicBezTo>
                      <a:pt x="173" y="211"/>
                      <a:pt x="194" y="222"/>
                      <a:pt x="187" y="223"/>
                    </a:cubicBezTo>
                    <a:cubicBezTo>
                      <a:pt x="180" y="223"/>
                      <a:pt x="177" y="217"/>
                      <a:pt x="171" y="217"/>
                    </a:cubicBezTo>
                    <a:cubicBezTo>
                      <a:pt x="165" y="217"/>
                      <a:pt x="156" y="216"/>
                      <a:pt x="157" y="219"/>
                    </a:cubicBezTo>
                    <a:cubicBezTo>
                      <a:pt x="159" y="223"/>
                      <a:pt x="165" y="237"/>
                      <a:pt x="160" y="233"/>
                    </a:cubicBezTo>
                    <a:cubicBezTo>
                      <a:pt x="154" y="230"/>
                      <a:pt x="151" y="229"/>
                      <a:pt x="143" y="220"/>
                    </a:cubicBezTo>
                    <a:cubicBezTo>
                      <a:pt x="134" y="210"/>
                      <a:pt x="139" y="201"/>
                      <a:pt x="130" y="195"/>
                    </a:cubicBezTo>
                    <a:cubicBezTo>
                      <a:pt x="122" y="189"/>
                      <a:pt x="121" y="170"/>
                      <a:pt x="116" y="167"/>
                    </a:cubicBezTo>
                    <a:cubicBezTo>
                      <a:pt x="111" y="165"/>
                      <a:pt x="104" y="162"/>
                      <a:pt x="97" y="148"/>
                    </a:cubicBezTo>
                    <a:cubicBezTo>
                      <a:pt x="90" y="135"/>
                      <a:pt x="90" y="122"/>
                      <a:pt x="82" y="112"/>
                    </a:cubicBezTo>
                    <a:cubicBezTo>
                      <a:pt x="74" y="102"/>
                      <a:pt x="69" y="95"/>
                      <a:pt x="60" y="89"/>
                    </a:cubicBezTo>
                    <a:cubicBezTo>
                      <a:pt x="51" y="83"/>
                      <a:pt x="42" y="77"/>
                      <a:pt x="37" y="71"/>
                    </a:cubicBezTo>
                    <a:cubicBezTo>
                      <a:pt x="32" y="64"/>
                      <a:pt x="25" y="58"/>
                      <a:pt x="22" y="52"/>
                    </a:cubicBezTo>
                    <a:cubicBezTo>
                      <a:pt x="19" y="45"/>
                      <a:pt x="4" y="27"/>
                      <a:pt x="11" y="30"/>
                    </a:cubicBezTo>
                    <a:cubicBezTo>
                      <a:pt x="18" y="34"/>
                      <a:pt x="21" y="28"/>
                      <a:pt x="17" y="23"/>
                    </a:cubicBezTo>
                    <a:cubicBezTo>
                      <a:pt x="13" y="18"/>
                      <a:pt x="0" y="14"/>
                      <a:pt x="0" y="10"/>
                    </a:cubicBezTo>
                    <a:cubicBezTo>
                      <a:pt x="0" y="5"/>
                      <a:pt x="0" y="0"/>
                      <a:pt x="5" y="3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1" name="Freeform 761">
                <a:extLst>
                  <a:ext uri="{FF2B5EF4-FFF2-40B4-BE49-F238E27FC236}">
                    <a16:creationId xmlns:a16="http://schemas.microsoft.com/office/drawing/2014/main" id="{1CC3176F-D1D5-4102-BA69-E9CED9F9CA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28" y="1880"/>
                <a:ext cx="37" cy="67"/>
              </a:xfrm>
              <a:custGeom>
                <a:avLst/>
                <a:gdLst>
                  <a:gd name="T0" fmla="*/ 25 w 62"/>
                  <a:gd name="T1" fmla="*/ 9 h 112"/>
                  <a:gd name="T2" fmla="*/ 31 w 62"/>
                  <a:gd name="T3" fmla="*/ 22 h 112"/>
                  <a:gd name="T4" fmla="*/ 39 w 62"/>
                  <a:gd name="T5" fmla="*/ 36 h 112"/>
                  <a:gd name="T6" fmla="*/ 50 w 62"/>
                  <a:gd name="T7" fmla="*/ 56 h 112"/>
                  <a:gd name="T8" fmla="*/ 61 w 62"/>
                  <a:gd name="T9" fmla="*/ 71 h 112"/>
                  <a:gd name="T10" fmla="*/ 56 w 62"/>
                  <a:gd name="T11" fmla="*/ 87 h 112"/>
                  <a:gd name="T12" fmla="*/ 49 w 62"/>
                  <a:gd name="T13" fmla="*/ 101 h 112"/>
                  <a:gd name="T14" fmla="*/ 35 w 62"/>
                  <a:gd name="T15" fmla="*/ 111 h 112"/>
                  <a:gd name="T16" fmla="*/ 27 w 62"/>
                  <a:gd name="T17" fmla="*/ 111 h 112"/>
                  <a:gd name="T18" fmla="*/ 13 w 62"/>
                  <a:gd name="T19" fmla="*/ 103 h 112"/>
                  <a:gd name="T20" fmla="*/ 10 w 62"/>
                  <a:gd name="T21" fmla="*/ 88 h 112"/>
                  <a:gd name="T22" fmla="*/ 7 w 62"/>
                  <a:gd name="T23" fmla="*/ 72 h 112"/>
                  <a:gd name="T24" fmla="*/ 4 w 62"/>
                  <a:gd name="T25" fmla="*/ 56 h 112"/>
                  <a:gd name="T26" fmla="*/ 4 w 62"/>
                  <a:gd name="T27" fmla="*/ 43 h 112"/>
                  <a:gd name="T28" fmla="*/ 9 w 62"/>
                  <a:gd name="T29" fmla="*/ 31 h 112"/>
                  <a:gd name="T30" fmla="*/ 11 w 62"/>
                  <a:gd name="T31" fmla="*/ 19 h 112"/>
                  <a:gd name="T32" fmla="*/ 12 w 62"/>
                  <a:gd name="T33" fmla="*/ 10 h 112"/>
                  <a:gd name="T34" fmla="*/ 7 w 62"/>
                  <a:gd name="T35" fmla="*/ 3 h 112"/>
                  <a:gd name="T36" fmla="*/ 15 w 62"/>
                  <a:gd name="T37" fmla="*/ 2 h 112"/>
                  <a:gd name="T38" fmla="*/ 25 w 62"/>
                  <a:gd name="T39" fmla="*/ 9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2" h="112">
                    <a:moveTo>
                      <a:pt x="25" y="9"/>
                    </a:moveTo>
                    <a:cubicBezTo>
                      <a:pt x="27" y="12"/>
                      <a:pt x="28" y="18"/>
                      <a:pt x="31" y="22"/>
                    </a:cubicBezTo>
                    <a:cubicBezTo>
                      <a:pt x="34" y="27"/>
                      <a:pt x="36" y="29"/>
                      <a:pt x="39" y="36"/>
                    </a:cubicBezTo>
                    <a:cubicBezTo>
                      <a:pt x="42" y="42"/>
                      <a:pt x="44" y="46"/>
                      <a:pt x="50" y="56"/>
                    </a:cubicBezTo>
                    <a:cubicBezTo>
                      <a:pt x="57" y="66"/>
                      <a:pt x="61" y="65"/>
                      <a:pt x="61" y="71"/>
                    </a:cubicBezTo>
                    <a:cubicBezTo>
                      <a:pt x="62" y="77"/>
                      <a:pt x="58" y="79"/>
                      <a:pt x="56" y="87"/>
                    </a:cubicBezTo>
                    <a:cubicBezTo>
                      <a:pt x="54" y="95"/>
                      <a:pt x="55" y="96"/>
                      <a:pt x="49" y="101"/>
                    </a:cubicBezTo>
                    <a:cubicBezTo>
                      <a:pt x="44" y="105"/>
                      <a:pt x="40" y="110"/>
                      <a:pt x="35" y="111"/>
                    </a:cubicBezTo>
                    <a:cubicBezTo>
                      <a:pt x="31" y="112"/>
                      <a:pt x="36" y="111"/>
                      <a:pt x="27" y="111"/>
                    </a:cubicBezTo>
                    <a:cubicBezTo>
                      <a:pt x="18" y="111"/>
                      <a:pt x="14" y="110"/>
                      <a:pt x="13" y="103"/>
                    </a:cubicBezTo>
                    <a:cubicBezTo>
                      <a:pt x="12" y="97"/>
                      <a:pt x="12" y="96"/>
                      <a:pt x="10" y="88"/>
                    </a:cubicBezTo>
                    <a:cubicBezTo>
                      <a:pt x="9" y="80"/>
                      <a:pt x="9" y="82"/>
                      <a:pt x="7" y="72"/>
                    </a:cubicBezTo>
                    <a:cubicBezTo>
                      <a:pt x="6" y="62"/>
                      <a:pt x="4" y="65"/>
                      <a:pt x="4" y="56"/>
                    </a:cubicBezTo>
                    <a:cubicBezTo>
                      <a:pt x="4" y="48"/>
                      <a:pt x="0" y="52"/>
                      <a:pt x="4" y="43"/>
                    </a:cubicBezTo>
                    <a:cubicBezTo>
                      <a:pt x="8" y="34"/>
                      <a:pt x="7" y="36"/>
                      <a:pt x="9" y="31"/>
                    </a:cubicBezTo>
                    <a:cubicBezTo>
                      <a:pt x="10" y="27"/>
                      <a:pt x="10" y="23"/>
                      <a:pt x="11" y="19"/>
                    </a:cubicBezTo>
                    <a:cubicBezTo>
                      <a:pt x="12" y="15"/>
                      <a:pt x="15" y="13"/>
                      <a:pt x="12" y="10"/>
                    </a:cubicBezTo>
                    <a:cubicBezTo>
                      <a:pt x="9" y="7"/>
                      <a:pt x="6" y="4"/>
                      <a:pt x="7" y="3"/>
                    </a:cubicBezTo>
                    <a:cubicBezTo>
                      <a:pt x="8" y="2"/>
                      <a:pt x="12" y="0"/>
                      <a:pt x="15" y="2"/>
                    </a:cubicBezTo>
                    <a:cubicBezTo>
                      <a:pt x="18" y="5"/>
                      <a:pt x="26" y="3"/>
                      <a:pt x="25" y="9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2" name="Freeform 762">
                <a:extLst>
                  <a:ext uri="{FF2B5EF4-FFF2-40B4-BE49-F238E27FC236}">
                    <a16:creationId xmlns:a16="http://schemas.microsoft.com/office/drawing/2014/main" id="{AD53C343-8C7A-446B-ACC4-10A82A8730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97" y="1619"/>
                <a:ext cx="24" cy="60"/>
              </a:xfrm>
              <a:custGeom>
                <a:avLst/>
                <a:gdLst>
                  <a:gd name="T0" fmla="*/ 12 w 41"/>
                  <a:gd name="T1" fmla="*/ 12 h 101"/>
                  <a:gd name="T2" fmla="*/ 10 w 41"/>
                  <a:gd name="T3" fmla="*/ 29 h 101"/>
                  <a:gd name="T4" fmla="*/ 5 w 41"/>
                  <a:gd name="T5" fmla="*/ 58 h 101"/>
                  <a:gd name="T6" fmla="*/ 9 w 41"/>
                  <a:gd name="T7" fmla="*/ 71 h 101"/>
                  <a:gd name="T8" fmla="*/ 20 w 41"/>
                  <a:gd name="T9" fmla="*/ 87 h 101"/>
                  <a:gd name="T10" fmla="*/ 30 w 41"/>
                  <a:gd name="T11" fmla="*/ 98 h 101"/>
                  <a:gd name="T12" fmla="*/ 30 w 41"/>
                  <a:gd name="T13" fmla="*/ 84 h 101"/>
                  <a:gd name="T14" fmla="*/ 37 w 41"/>
                  <a:gd name="T15" fmla="*/ 73 h 101"/>
                  <a:gd name="T16" fmla="*/ 38 w 41"/>
                  <a:gd name="T17" fmla="*/ 59 h 101"/>
                  <a:gd name="T18" fmla="*/ 38 w 41"/>
                  <a:gd name="T19" fmla="*/ 36 h 101"/>
                  <a:gd name="T20" fmla="*/ 39 w 41"/>
                  <a:gd name="T21" fmla="*/ 24 h 101"/>
                  <a:gd name="T22" fmla="*/ 39 w 41"/>
                  <a:gd name="T23" fmla="*/ 9 h 101"/>
                  <a:gd name="T24" fmla="*/ 33 w 41"/>
                  <a:gd name="T25" fmla="*/ 3 h 101"/>
                  <a:gd name="T26" fmla="*/ 21 w 41"/>
                  <a:gd name="T27" fmla="*/ 3 h 101"/>
                  <a:gd name="T28" fmla="*/ 12 w 41"/>
                  <a:gd name="T29" fmla="*/ 12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1" h="101">
                    <a:moveTo>
                      <a:pt x="12" y="12"/>
                    </a:moveTo>
                    <a:cubicBezTo>
                      <a:pt x="12" y="19"/>
                      <a:pt x="20" y="13"/>
                      <a:pt x="10" y="29"/>
                    </a:cubicBezTo>
                    <a:cubicBezTo>
                      <a:pt x="0" y="44"/>
                      <a:pt x="3" y="53"/>
                      <a:pt x="5" y="58"/>
                    </a:cubicBezTo>
                    <a:cubicBezTo>
                      <a:pt x="7" y="62"/>
                      <a:pt x="3" y="65"/>
                      <a:pt x="9" y="71"/>
                    </a:cubicBezTo>
                    <a:cubicBezTo>
                      <a:pt x="15" y="77"/>
                      <a:pt x="16" y="81"/>
                      <a:pt x="20" y="87"/>
                    </a:cubicBezTo>
                    <a:cubicBezTo>
                      <a:pt x="23" y="94"/>
                      <a:pt x="30" y="101"/>
                      <a:pt x="30" y="98"/>
                    </a:cubicBezTo>
                    <a:cubicBezTo>
                      <a:pt x="30" y="94"/>
                      <a:pt x="28" y="89"/>
                      <a:pt x="30" y="84"/>
                    </a:cubicBezTo>
                    <a:cubicBezTo>
                      <a:pt x="32" y="79"/>
                      <a:pt x="35" y="77"/>
                      <a:pt x="37" y="73"/>
                    </a:cubicBezTo>
                    <a:cubicBezTo>
                      <a:pt x="38" y="69"/>
                      <a:pt x="38" y="66"/>
                      <a:pt x="38" y="59"/>
                    </a:cubicBezTo>
                    <a:cubicBezTo>
                      <a:pt x="38" y="51"/>
                      <a:pt x="39" y="45"/>
                      <a:pt x="38" y="36"/>
                    </a:cubicBezTo>
                    <a:cubicBezTo>
                      <a:pt x="38" y="26"/>
                      <a:pt x="39" y="33"/>
                      <a:pt x="39" y="24"/>
                    </a:cubicBezTo>
                    <a:cubicBezTo>
                      <a:pt x="39" y="15"/>
                      <a:pt x="39" y="13"/>
                      <a:pt x="39" y="9"/>
                    </a:cubicBezTo>
                    <a:cubicBezTo>
                      <a:pt x="39" y="5"/>
                      <a:pt x="41" y="3"/>
                      <a:pt x="33" y="3"/>
                    </a:cubicBezTo>
                    <a:cubicBezTo>
                      <a:pt x="26" y="3"/>
                      <a:pt x="26" y="0"/>
                      <a:pt x="21" y="3"/>
                    </a:cubicBezTo>
                    <a:cubicBezTo>
                      <a:pt x="16" y="7"/>
                      <a:pt x="8" y="5"/>
                      <a:pt x="12" y="12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3" name="Freeform 763">
                <a:extLst>
                  <a:ext uri="{FF2B5EF4-FFF2-40B4-BE49-F238E27FC236}">
                    <a16:creationId xmlns:a16="http://schemas.microsoft.com/office/drawing/2014/main" id="{928EB5C1-7973-4E0F-AFC6-D04A133FDE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95" y="2049"/>
                <a:ext cx="295" cy="178"/>
              </a:xfrm>
              <a:custGeom>
                <a:avLst/>
                <a:gdLst>
                  <a:gd name="T0" fmla="*/ 465 w 492"/>
                  <a:gd name="T1" fmla="*/ 264 h 297"/>
                  <a:gd name="T2" fmla="*/ 447 w 492"/>
                  <a:gd name="T3" fmla="*/ 248 h 297"/>
                  <a:gd name="T4" fmla="*/ 432 w 492"/>
                  <a:gd name="T5" fmla="*/ 223 h 297"/>
                  <a:gd name="T6" fmla="*/ 411 w 492"/>
                  <a:gd name="T7" fmla="*/ 202 h 297"/>
                  <a:gd name="T8" fmla="*/ 430 w 492"/>
                  <a:gd name="T9" fmla="*/ 179 h 297"/>
                  <a:gd name="T10" fmla="*/ 403 w 492"/>
                  <a:gd name="T11" fmla="*/ 159 h 297"/>
                  <a:gd name="T12" fmla="*/ 379 w 492"/>
                  <a:gd name="T13" fmla="*/ 143 h 297"/>
                  <a:gd name="T14" fmla="*/ 356 w 492"/>
                  <a:gd name="T15" fmla="*/ 114 h 297"/>
                  <a:gd name="T16" fmla="*/ 314 w 492"/>
                  <a:gd name="T17" fmla="*/ 90 h 297"/>
                  <a:gd name="T18" fmla="*/ 269 w 492"/>
                  <a:gd name="T19" fmla="*/ 70 h 297"/>
                  <a:gd name="T20" fmla="*/ 225 w 492"/>
                  <a:gd name="T21" fmla="*/ 58 h 297"/>
                  <a:gd name="T22" fmla="*/ 186 w 492"/>
                  <a:gd name="T23" fmla="*/ 38 h 297"/>
                  <a:gd name="T24" fmla="*/ 164 w 492"/>
                  <a:gd name="T25" fmla="*/ 53 h 297"/>
                  <a:gd name="T26" fmla="*/ 139 w 492"/>
                  <a:gd name="T27" fmla="*/ 69 h 297"/>
                  <a:gd name="T28" fmla="*/ 119 w 492"/>
                  <a:gd name="T29" fmla="*/ 90 h 297"/>
                  <a:gd name="T30" fmla="*/ 101 w 492"/>
                  <a:gd name="T31" fmla="*/ 66 h 297"/>
                  <a:gd name="T32" fmla="*/ 92 w 492"/>
                  <a:gd name="T33" fmla="*/ 47 h 297"/>
                  <a:gd name="T34" fmla="*/ 88 w 492"/>
                  <a:gd name="T35" fmla="*/ 19 h 297"/>
                  <a:gd name="T36" fmla="*/ 59 w 492"/>
                  <a:gd name="T37" fmla="*/ 6 h 297"/>
                  <a:gd name="T38" fmla="*/ 23 w 492"/>
                  <a:gd name="T39" fmla="*/ 18 h 297"/>
                  <a:gd name="T40" fmla="*/ 2 w 492"/>
                  <a:gd name="T41" fmla="*/ 21 h 297"/>
                  <a:gd name="T42" fmla="*/ 26 w 492"/>
                  <a:gd name="T43" fmla="*/ 37 h 297"/>
                  <a:gd name="T44" fmla="*/ 42 w 492"/>
                  <a:gd name="T45" fmla="*/ 58 h 297"/>
                  <a:gd name="T46" fmla="*/ 83 w 492"/>
                  <a:gd name="T47" fmla="*/ 57 h 297"/>
                  <a:gd name="T48" fmla="*/ 65 w 492"/>
                  <a:gd name="T49" fmla="*/ 65 h 297"/>
                  <a:gd name="T50" fmla="*/ 39 w 492"/>
                  <a:gd name="T51" fmla="*/ 73 h 297"/>
                  <a:gd name="T52" fmla="*/ 56 w 492"/>
                  <a:gd name="T53" fmla="*/ 94 h 297"/>
                  <a:gd name="T54" fmla="*/ 72 w 492"/>
                  <a:gd name="T55" fmla="*/ 105 h 297"/>
                  <a:gd name="T56" fmla="*/ 86 w 492"/>
                  <a:gd name="T57" fmla="*/ 103 h 297"/>
                  <a:gd name="T58" fmla="*/ 110 w 492"/>
                  <a:gd name="T59" fmla="*/ 121 h 297"/>
                  <a:gd name="T60" fmla="*/ 161 w 492"/>
                  <a:gd name="T61" fmla="*/ 136 h 297"/>
                  <a:gd name="T62" fmla="*/ 190 w 492"/>
                  <a:gd name="T63" fmla="*/ 169 h 297"/>
                  <a:gd name="T64" fmla="*/ 200 w 492"/>
                  <a:gd name="T65" fmla="*/ 196 h 297"/>
                  <a:gd name="T66" fmla="*/ 175 w 492"/>
                  <a:gd name="T67" fmla="*/ 215 h 297"/>
                  <a:gd name="T68" fmla="*/ 194 w 492"/>
                  <a:gd name="T69" fmla="*/ 228 h 297"/>
                  <a:gd name="T70" fmla="*/ 230 w 492"/>
                  <a:gd name="T71" fmla="*/ 232 h 297"/>
                  <a:gd name="T72" fmla="*/ 254 w 492"/>
                  <a:gd name="T73" fmla="*/ 253 h 297"/>
                  <a:gd name="T74" fmla="*/ 288 w 492"/>
                  <a:gd name="T75" fmla="*/ 255 h 297"/>
                  <a:gd name="T76" fmla="*/ 309 w 492"/>
                  <a:gd name="T77" fmla="*/ 235 h 297"/>
                  <a:gd name="T78" fmla="*/ 322 w 492"/>
                  <a:gd name="T79" fmla="*/ 221 h 297"/>
                  <a:gd name="T80" fmla="*/ 346 w 492"/>
                  <a:gd name="T81" fmla="*/ 209 h 297"/>
                  <a:gd name="T82" fmla="*/ 380 w 492"/>
                  <a:gd name="T83" fmla="*/ 223 h 297"/>
                  <a:gd name="T84" fmla="*/ 399 w 492"/>
                  <a:gd name="T85" fmla="*/ 255 h 297"/>
                  <a:gd name="T86" fmla="*/ 417 w 492"/>
                  <a:gd name="T87" fmla="*/ 280 h 297"/>
                  <a:gd name="T88" fmla="*/ 447 w 492"/>
                  <a:gd name="T89" fmla="*/ 283 h 297"/>
                  <a:gd name="T90" fmla="*/ 479 w 492"/>
                  <a:gd name="T91" fmla="*/ 295 h 297"/>
                  <a:gd name="T92" fmla="*/ 478 w 492"/>
                  <a:gd name="T93" fmla="*/ 279 h 2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492" h="297">
                    <a:moveTo>
                      <a:pt x="468" y="273"/>
                    </a:moveTo>
                    <a:cubicBezTo>
                      <a:pt x="471" y="269"/>
                      <a:pt x="474" y="267"/>
                      <a:pt x="473" y="265"/>
                    </a:cubicBezTo>
                    <a:cubicBezTo>
                      <a:pt x="472" y="264"/>
                      <a:pt x="471" y="264"/>
                      <a:pt x="465" y="264"/>
                    </a:cubicBezTo>
                    <a:cubicBezTo>
                      <a:pt x="459" y="264"/>
                      <a:pt x="454" y="264"/>
                      <a:pt x="454" y="260"/>
                    </a:cubicBezTo>
                    <a:cubicBezTo>
                      <a:pt x="454" y="257"/>
                      <a:pt x="458" y="252"/>
                      <a:pt x="457" y="250"/>
                    </a:cubicBezTo>
                    <a:cubicBezTo>
                      <a:pt x="456" y="248"/>
                      <a:pt x="451" y="247"/>
                      <a:pt x="447" y="248"/>
                    </a:cubicBezTo>
                    <a:cubicBezTo>
                      <a:pt x="443" y="249"/>
                      <a:pt x="441" y="253"/>
                      <a:pt x="439" y="248"/>
                    </a:cubicBezTo>
                    <a:cubicBezTo>
                      <a:pt x="437" y="242"/>
                      <a:pt x="436" y="239"/>
                      <a:pt x="433" y="235"/>
                    </a:cubicBezTo>
                    <a:cubicBezTo>
                      <a:pt x="431" y="231"/>
                      <a:pt x="432" y="226"/>
                      <a:pt x="432" y="223"/>
                    </a:cubicBezTo>
                    <a:cubicBezTo>
                      <a:pt x="432" y="221"/>
                      <a:pt x="432" y="220"/>
                      <a:pt x="428" y="219"/>
                    </a:cubicBezTo>
                    <a:cubicBezTo>
                      <a:pt x="423" y="218"/>
                      <a:pt x="416" y="210"/>
                      <a:pt x="414" y="209"/>
                    </a:cubicBezTo>
                    <a:cubicBezTo>
                      <a:pt x="414" y="209"/>
                      <a:pt x="413" y="206"/>
                      <a:pt x="411" y="202"/>
                    </a:cubicBezTo>
                    <a:cubicBezTo>
                      <a:pt x="408" y="198"/>
                      <a:pt x="405" y="196"/>
                      <a:pt x="405" y="192"/>
                    </a:cubicBezTo>
                    <a:cubicBezTo>
                      <a:pt x="405" y="187"/>
                      <a:pt x="399" y="186"/>
                      <a:pt x="409" y="186"/>
                    </a:cubicBezTo>
                    <a:cubicBezTo>
                      <a:pt x="419" y="186"/>
                      <a:pt x="430" y="182"/>
                      <a:pt x="430" y="179"/>
                    </a:cubicBezTo>
                    <a:cubicBezTo>
                      <a:pt x="429" y="176"/>
                      <a:pt x="429" y="171"/>
                      <a:pt x="426" y="169"/>
                    </a:cubicBezTo>
                    <a:cubicBezTo>
                      <a:pt x="423" y="168"/>
                      <a:pt x="416" y="163"/>
                      <a:pt x="413" y="163"/>
                    </a:cubicBezTo>
                    <a:cubicBezTo>
                      <a:pt x="409" y="163"/>
                      <a:pt x="407" y="162"/>
                      <a:pt x="403" y="159"/>
                    </a:cubicBezTo>
                    <a:cubicBezTo>
                      <a:pt x="399" y="155"/>
                      <a:pt x="405" y="156"/>
                      <a:pt x="394" y="154"/>
                    </a:cubicBezTo>
                    <a:cubicBezTo>
                      <a:pt x="382" y="151"/>
                      <a:pt x="380" y="150"/>
                      <a:pt x="378" y="148"/>
                    </a:cubicBezTo>
                    <a:cubicBezTo>
                      <a:pt x="376" y="146"/>
                      <a:pt x="376" y="147"/>
                      <a:pt x="379" y="143"/>
                    </a:cubicBezTo>
                    <a:cubicBezTo>
                      <a:pt x="382" y="139"/>
                      <a:pt x="377" y="129"/>
                      <a:pt x="377" y="128"/>
                    </a:cubicBezTo>
                    <a:cubicBezTo>
                      <a:pt x="376" y="127"/>
                      <a:pt x="378" y="123"/>
                      <a:pt x="369" y="120"/>
                    </a:cubicBezTo>
                    <a:cubicBezTo>
                      <a:pt x="360" y="117"/>
                      <a:pt x="362" y="119"/>
                      <a:pt x="356" y="114"/>
                    </a:cubicBezTo>
                    <a:cubicBezTo>
                      <a:pt x="350" y="109"/>
                      <a:pt x="340" y="104"/>
                      <a:pt x="336" y="103"/>
                    </a:cubicBezTo>
                    <a:cubicBezTo>
                      <a:pt x="333" y="102"/>
                      <a:pt x="331" y="98"/>
                      <a:pt x="324" y="95"/>
                    </a:cubicBezTo>
                    <a:cubicBezTo>
                      <a:pt x="318" y="92"/>
                      <a:pt x="324" y="93"/>
                      <a:pt x="314" y="90"/>
                    </a:cubicBezTo>
                    <a:cubicBezTo>
                      <a:pt x="304" y="88"/>
                      <a:pt x="303" y="87"/>
                      <a:pt x="296" y="84"/>
                    </a:cubicBezTo>
                    <a:cubicBezTo>
                      <a:pt x="289" y="81"/>
                      <a:pt x="297" y="85"/>
                      <a:pt x="285" y="78"/>
                    </a:cubicBezTo>
                    <a:cubicBezTo>
                      <a:pt x="273" y="72"/>
                      <a:pt x="275" y="72"/>
                      <a:pt x="269" y="70"/>
                    </a:cubicBezTo>
                    <a:cubicBezTo>
                      <a:pt x="262" y="68"/>
                      <a:pt x="261" y="68"/>
                      <a:pt x="254" y="65"/>
                    </a:cubicBezTo>
                    <a:cubicBezTo>
                      <a:pt x="247" y="62"/>
                      <a:pt x="248" y="60"/>
                      <a:pt x="243" y="60"/>
                    </a:cubicBezTo>
                    <a:cubicBezTo>
                      <a:pt x="238" y="60"/>
                      <a:pt x="229" y="63"/>
                      <a:pt x="225" y="58"/>
                    </a:cubicBezTo>
                    <a:cubicBezTo>
                      <a:pt x="220" y="54"/>
                      <a:pt x="222" y="55"/>
                      <a:pt x="215" y="52"/>
                    </a:cubicBezTo>
                    <a:cubicBezTo>
                      <a:pt x="208" y="48"/>
                      <a:pt x="214" y="49"/>
                      <a:pt x="204" y="45"/>
                    </a:cubicBezTo>
                    <a:cubicBezTo>
                      <a:pt x="194" y="41"/>
                      <a:pt x="190" y="38"/>
                      <a:pt x="186" y="38"/>
                    </a:cubicBezTo>
                    <a:cubicBezTo>
                      <a:pt x="182" y="38"/>
                      <a:pt x="174" y="38"/>
                      <a:pt x="172" y="40"/>
                    </a:cubicBezTo>
                    <a:cubicBezTo>
                      <a:pt x="171" y="42"/>
                      <a:pt x="167" y="39"/>
                      <a:pt x="167" y="45"/>
                    </a:cubicBezTo>
                    <a:cubicBezTo>
                      <a:pt x="167" y="51"/>
                      <a:pt x="169" y="52"/>
                      <a:pt x="164" y="53"/>
                    </a:cubicBezTo>
                    <a:cubicBezTo>
                      <a:pt x="159" y="55"/>
                      <a:pt x="156" y="55"/>
                      <a:pt x="152" y="56"/>
                    </a:cubicBezTo>
                    <a:cubicBezTo>
                      <a:pt x="147" y="58"/>
                      <a:pt x="145" y="56"/>
                      <a:pt x="144" y="60"/>
                    </a:cubicBezTo>
                    <a:cubicBezTo>
                      <a:pt x="143" y="65"/>
                      <a:pt x="142" y="65"/>
                      <a:pt x="139" y="69"/>
                    </a:cubicBezTo>
                    <a:cubicBezTo>
                      <a:pt x="136" y="74"/>
                      <a:pt x="137" y="72"/>
                      <a:pt x="133" y="77"/>
                    </a:cubicBezTo>
                    <a:cubicBezTo>
                      <a:pt x="129" y="82"/>
                      <a:pt x="126" y="87"/>
                      <a:pt x="123" y="89"/>
                    </a:cubicBezTo>
                    <a:cubicBezTo>
                      <a:pt x="121" y="90"/>
                      <a:pt x="125" y="92"/>
                      <a:pt x="119" y="90"/>
                    </a:cubicBezTo>
                    <a:cubicBezTo>
                      <a:pt x="113" y="89"/>
                      <a:pt x="114" y="94"/>
                      <a:pt x="110" y="88"/>
                    </a:cubicBezTo>
                    <a:cubicBezTo>
                      <a:pt x="105" y="81"/>
                      <a:pt x="104" y="79"/>
                      <a:pt x="104" y="75"/>
                    </a:cubicBezTo>
                    <a:cubicBezTo>
                      <a:pt x="104" y="71"/>
                      <a:pt x="102" y="64"/>
                      <a:pt x="101" y="66"/>
                    </a:cubicBezTo>
                    <a:cubicBezTo>
                      <a:pt x="99" y="68"/>
                      <a:pt x="95" y="76"/>
                      <a:pt x="94" y="70"/>
                    </a:cubicBezTo>
                    <a:cubicBezTo>
                      <a:pt x="92" y="64"/>
                      <a:pt x="92" y="63"/>
                      <a:pt x="92" y="57"/>
                    </a:cubicBezTo>
                    <a:cubicBezTo>
                      <a:pt x="92" y="52"/>
                      <a:pt x="92" y="55"/>
                      <a:pt x="92" y="47"/>
                    </a:cubicBezTo>
                    <a:cubicBezTo>
                      <a:pt x="92" y="40"/>
                      <a:pt x="94" y="39"/>
                      <a:pt x="93" y="34"/>
                    </a:cubicBezTo>
                    <a:cubicBezTo>
                      <a:pt x="93" y="28"/>
                      <a:pt x="92" y="26"/>
                      <a:pt x="92" y="24"/>
                    </a:cubicBezTo>
                    <a:cubicBezTo>
                      <a:pt x="92" y="22"/>
                      <a:pt x="93" y="19"/>
                      <a:pt x="88" y="19"/>
                    </a:cubicBezTo>
                    <a:cubicBezTo>
                      <a:pt x="83" y="18"/>
                      <a:pt x="80" y="16"/>
                      <a:pt x="77" y="16"/>
                    </a:cubicBezTo>
                    <a:cubicBezTo>
                      <a:pt x="74" y="16"/>
                      <a:pt x="70" y="15"/>
                      <a:pt x="68" y="14"/>
                    </a:cubicBezTo>
                    <a:cubicBezTo>
                      <a:pt x="65" y="12"/>
                      <a:pt x="65" y="6"/>
                      <a:pt x="59" y="6"/>
                    </a:cubicBezTo>
                    <a:cubicBezTo>
                      <a:pt x="54" y="6"/>
                      <a:pt x="56" y="0"/>
                      <a:pt x="46" y="6"/>
                    </a:cubicBezTo>
                    <a:cubicBezTo>
                      <a:pt x="37" y="12"/>
                      <a:pt x="34" y="10"/>
                      <a:pt x="31" y="13"/>
                    </a:cubicBezTo>
                    <a:cubicBezTo>
                      <a:pt x="28" y="15"/>
                      <a:pt x="26" y="13"/>
                      <a:pt x="23" y="18"/>
                    </a:cubicBezTo>
                    <a:cubicBezTo>
                      <a:pt x="20" y="23"/>
                      <a:pt x="21" y="29"/>
                      <a:pt x="17" y="25"/>
                    </a:cubicBezTo>
                    <a:cubicBezTo>
                      <a:pt x="13" y="21"/>
                      <a:pt x="14" y="20"/>
                      <a:pt x="10" y="20"/>
                    </a:cubicBezTo>
                    <a:cubicBezTo>
                      <a:pt x="7" y="20"/>
                      <a:pt x="0" y="14"/>
                      <a:pt x="2" y="21"/>
                    </a:cubicBezTo>
                    <a:cubicBezTo>
                      <a:pt x="4" y="27"/>
                      <a:pt x="4" y="26"/>
                      <a:pt x="8" y="30"/>
                    </a:cubicBezTo>
                    <a:cubicBezTo>
                      <a:pt x="11" y="34"/>
                      <a:pt x="11" y="36"/>
                      <a:pt x="17" y="36"/>
                    </a:cubicBezTo>
                    <a:cubicBezTo>
                      <a:pt x="23" y="36"/>
                      <a:pt x="22" y="34"/>
                      <a:pt x="26" y="37"/>
                    </a:cubicBezTo>
                    <a:cubicBezTo>
                      <a:pt x="30" y="41"/>
                      <a:pt x="37" y="39"/>
                      <a:pt x="37" y="41"/>
                    </a:cubicBezTo>
                    <a:cubicBezTo>
                      <a:pt x="37" y="42"/>
                      <a:pt x="35" y="43"/>
                      <a:pt x="36" y="49"/>
                    </a:cubicBezTo>
                    <a:cubicBezTo>
                      <a:pt x="38" y="56"/>
                      <a:pt x="35" y="57"/>
                      <a:pt x="42" y="58"/>
                    </a:cubicBezTo>
                    <a:cubicBezTo>
                      <a:pt x="50" y="59"/>
                      <a:pt x="43" y="56"/>
                      <a:pt x="53" y="59"/>
                    </a:cubicBezTo>
                    <a:cubicBezTo>
                      <a:pt x="62" y="62"/>
                      <a:pt x="61" y="61"/>
                      <a:pt x="67" y="60"/>
                    </a:cubicBezTo>
                    <a:cubicBezTo>
                      <a:pt x="73" y="59"/>
                      <a:pt x="81" y="56"/>
                      <a:pt x="83" y="57"/>
                    </a:cubicBezTo>
                    <a:cubicBezTo>
                      <a:pt x="84" y="58"/>
                      <a:pt x="86" y="58"/>
                      <a:pt x="84" y="62"/>
                    </a:cubicBezTo>
                    <a:cubicBezTo>
                      <a:pt x="82" y="65"/>
                      <a:pt x="86" y="66"/>
                      <a:pt x="79" y="66"/>
                    </a:cubicBezTo>
                    <a:cubicBezTo>
                      <a:pt x="72" y="67"/>
                      <a:pt x="71" y="64"/>
                      <a:pt x="65" y="65"/>
                    </a:cubicBezTo>
                    <a:cubicBezTo>
                      <a:pt x="60" y="67"/>
                      <a:pt x="58" y="64"/>
                      <a:pt x="57" y="69"/>
                    </a:cubicBezTo>
                    <a:cubicBezTo>
                      <a:pt x="56" y="73"/>
                      <a:pt x="54" y="76"/>
                      <a:pt x="49" y="74"/>
                    </a:cubicBezTo>
                    <a:cubicBezTo>
                      <a:pt x="45" y="73"/>
                      <a:pt x="40" y="70"/>
                      <a:pt x="39" y="73"/>
                    </a:cubicBezTo>
                    <a:cubicBezTo>
                      <a:pt x="38" y="76"/>
                      <a:pt x="36" y="79"/>
                      <a:pt x="40" y="80"/>
                    </a:cubicBezTo>
                    <a:cubicBezTo>
                      <a:pt x="44" y="82"/>
                      <a:pt x="52" y="81"/>
                      <a:pt x="52" y="85"/>
                    </a:cubicBezTo>
                    <a:cubicBezTo>
                      <a:pt x="53" y="90"/>
                      <a:pt x="57" y="90"/>
                      <a:pt x="56" y="94"/>
                    </a:cubicBezTo>
                    <a:cubicBezTo>
                      <a:pt x="55" y="99"/>
                      <a:pt x="53" y="100"/>
                      <a:pt x="55" y="105"/>
                    </a:cubicBezTo>
                    <a:cubicBezTo>
                      <a:pt x="57" y="110"/>
                      <a:pt x="60" y="115"/>
                      <a:pt x="65" y="112"/>
                    </a:cubicBezTo>
                    <a:cubicBezTo>
                      <a:pt x="71" y="110"/>
                      <a:pt x="70" y="109"/>
                      <a:pt x="72" y="105"/>
                    </a:cubicBezTo>
                    <a:cubicBezTo>
                      <a:pt x="74" y="100"/>
                      <a:pt x="74" y="97"/>
                      <a:pt x="76" y="93"/>
                    </a:cubicBezTo>
                    <a:cubicBezTo>
                      <a:pt x="79" y="89"/>
                      <a:pt x="79" y="91"/>
                      <a:pt x="79" y="96"/>
                    </a:cubicBezTo>
                    <a:cubicBezTo>
                      <a:pt x="80" y="101"/>
                      <a:pt x="80" y="102"/>
                      <a:pt x="86" y="103"/>
                    </a:cubicBezTo>
                    <a:cubicBezTo>
                      <a:pt x="91" y="105"/>
                      <a:pt x="87" y="105"/>
                      <a:pt x="94" y="106"/>
                    </a:cubicBezTo>
                    <a:cubicBezTo>
                      <a:pt x="101" y="107"/>
                      <a:pt x="104" y="102"/>
                      <a:pt x="104" y="107"/>
                    </a:cubicBezTo>
                    <a:cubicBezTo>
                      <a:pt x="104" y="112"/>
                      <a:pt x="96" y="119"/>
                      <a:pt x="110" y="121"/>
                    </a:cubicBezTo>
                    <a:cubicBezTo>
                      <a:pt x="124" y="123"/>
                      <a:pt x="120" y="122"/>
                      <a:pt x="128" y="123"/>
                    </a:cubicBezTo>
                    <a:cubicBezTo>
                      <a:pt x="136" y="125"/>
                      <a:pt x="140" y="124"/>
                      <a:pt x="144" y="127"/>
                    </a:cubicBezTo>
                    <a:cubicBezTo>
                      <a:pt x="148" y="130"/>
                      <a:pt x="151" y="134"/>
                      <a:pt x="161" y="136"/>
                    </a:cubicBezTo>
                    <a:cubicBezTo>
                      <a:pt x="171" y="139"/>
                      <a:pt x="174" y="136"/>
                      <a:pt x="176" y="140"/>
                    </a:cubicBezTo>
                    <a:cubicBezTo>
                      <a:pt x="178" y="144"/>
                      <a:pt x="188" y="158"/>
                      <a:pt x="188" y="158"/>
                    </a:cubicBezTo>
                    <a:cubicBezTo>
                      <a:pt x="188" y="158"/>
                      <a:pt x="187" y="160"/>
                      <a:pt x="190" y="169"/>
                    </a:cubicBezTo>
                    <a:cubicBezTo>
                      <a:pt x="193" y="177"/>
                      <a:pt x="193" y="178"/>
                      <a:pt x="196" y="182"/>
                    </a:cubicBezTo>
                    <a:cubicBezTo>
                      <a:pt x="199" y="185"/>
                      <a:pt x="198" y="188"/>
                      <a:pt x="198" y="190"/>
                    </a:cubicBezTo>
                    <a:cubicBezTo>
                      <a:pt x="198" y="191"/>
                      <a:pt x="199" y="194"/>
                      <a:pt x="200" y="196"/>
                    </a:cubicBezTo>
                    <a:cubicBezTo>
                      <a:pt x="202" y="199"/>
                      <a:pt x="204" y="199"/>
                      <a:pt x="200" y="201"/>
                    </a:cubicBezTo>
                    <a:cubicBezTo>
                      <a:pt x="196" y="204"/>
                      <a:pt x="190" y="203"/>
                      <a:pt x="186" y="206"/>
                    </a:cubicBezTo>
                    <a:cubicBezTo>
                      <a:pt x="182" y="209"/>
                      <a:pt x="178" y="208"/>
                      <a:pt x="175" y="215"/>
                    </a:cubicBezTo>
                    <a:cubicBezTo>
                      <a:pt x="173" y="222"/>
                      <a:pt x="167" y="218"/>
                      <a:pt x="169" y="227"/>
                    </a:cubicBezTo>
                    <a:cubicBezTo>
                      <a:pt x="171" y="236"/>
                      <a:pt x="176" y="235"/>
                      <a:pt x="181" y="234"/>
                    </a:cubicBezTo>
                    <a:cubicBezTo>
                      <a:pt x="186" y="233"/>
                      <a:pt x="184" y="235"/>
                      <a:pt x="194" y="228"/>
                    </a:cubicBezTo>
                    <a:cubicBezTo>
                      <a:pt x="204" y="221"/>
                      <a:pt x="207" y="224"/>
                      <a:pt x="210" y="225"/>
                    </a:cubicBezTo>
                    <a:cubicBezTo>
                      <a:pt x="214" y="226"/>
                      <a:pt x="221" y="223"/>
                      <a:pt x="224" y="225"/>
                    </a:cubicBezTo>
                    <a:cubicBezTo>
                      <a:pt x="227" y="228"/>
                      <a:pt x="228" y="229"/>
                      <a:pt x="230" y="232"/>
                    </a:cubicBezTo>
                    <a:cubicBezTo>
                      <a:pt x="232" y="234"/>
                      <a:pt x="235" y="233"/>
                      <a:pt x="237" y="239"/>
                    </a:cubicBezTo>
                    <a:cubicBezTo>
                      <a:pt x="240" y="244"/>
                      <a:pt x="243" y="243"/>
                      <a:pt x="245" y="248"/>
                    </a:cubicBezTo>
                    <a:cubicBezTo>
                      <a:pt x="248" y="252"/>
                      <a:pt x="248" y="253"/>
                      <a:pt x="254" y="253"/>
                    </a:cubicBezTo>
                    <a:cubicBezTo>
                      <a:pt x="259" y="253"/>
                      <a:pt x="259" y="252"/>
                      <a:pt x="266" y="253"/>
                    </a:cubicBezTo>
                    <a:cubicBezTo>
                      <a:pt x="272" y="253"/>
                      <a:pt x="272" y="251"/>
                      <a:pt x="279" y="253"/>
                    </a:cubicBezTo>
                    <a:cubicBezTo>
                      <a:pt x="286" y="255"/>
                      <a:pt x="282" y="254"/>
                      <a:pt x="288" y="255"/>
                    </a:cubicBezTo>
                    <a:cubicBezTo>
                      <a:pt x="294" y="257"/>
                      <a:pt x="296" y="257"/>
                      <a:pt x="302" y="253"/>
                    </a:cubicBezTo>
                    <a:cubicBezTo>
                      <a:pt x="308" y="249"/>
                      <a:pt x="310" y="250"/>
                      <a:pt x="310" y="243"/>
                    </a:cubicBezTo>
                    <a:cubicBezTo>
                      <a:pt x="310" y="237"/>
                      <a:pt x="317" y="237"/>
                      <a:pt x="309" y="235"/>
                    </a:cubicBezTo>
                    <a:cubicBezTo>
                      <a:pt x="302" y="232"/>
                      <a:pt x="293" y="233"/>
                      <a:pt x="303" y="228"/>
                    </a:cubicBezTo>
                    <a:cubicBezTo>
                      <a:pt x="312" y="224"/>
                      <a:pt x="310" y="226"/>
                      <a:pt x="316" y="225"/>
                    </a:cubicBezTo>
                    <a:cubicBezTo>
                      <a:pt x="321" y="224"/>
                      <a:pt x="317" y="224"/>
                      <a:pt x="322" y="221"/>
                    </a:cubicBezTo>
                    <a:cubicBezTo>
                      <a:pt x="328" y="219"/>
                      <a:pt x="326" y="213"/>
                      <a:pt x="329" y="213"/>
                    </a:cubicBezTo>
                    <a:cubicBezTo>
                      <a:pt x="333" y="213"/>
                      <a:pt x="332" y="212"/>
                      <a:pt x="337" y="211"/>
                    </a:cubicBezTo>
                    <a:cubicBezTo>
                      <a:pt x="343" y="210"/>
                      <a:pt x="343" y="207"/>
                      <a:pt x="346" y="209"/>
                    </a:cubicBezTo>
                    <a:cubicBezTo>
                      <a:pt x="349" y="211"/>
                      <a:pt x="355" y="216"/>
                      <a:pt x="355" y="218"/>
                    </a:cubicBezTo>
                    <a:cubicBezTo>
                      <a:pt x="355" y="219"/>
                      <a:pt x="364" y="215"/>
                      <a:pt x="369" y="217"/>
                    </a:cubicBezTo>
                    <a:cubicBezTo>
                      <a:pt x="374" y="220"/>
                      <a:pt x="379" y="217"/>
                      <a:pt x="380" y="223"/>
                    </a:cubicBezTo>
                    <a:cubicBezTo>
                      <a:pt x="381" y="229"/>
                      <a:pt x="387" y="230"/>
                      <a:pt x="387" y="234"/>
                    </a:cubicBezTo>
                    <a:cubicBezTo>
                      <a:pt x="387" y="238"/>
                      <a:pt x="388" y="241"/>
                      <a:pt x="391" y="245"/>
                    </a:cubicBezTo>
                    <a:cubicBezTo>
                      <a:pt x="393" y="250"/>
                      <a:pt x="397" y="251"/>
                      <a:pt x="399" y="255"/>
                    </a:cubicBezTo>
                    <a:cubicBezTo>
                      <a:pt x="401" y="259"/>
                      <a:pt x="400" y="257"/>
                      <a:pt x="403" y="263"/>
                    </a:cubicBezTo>
                    <a:cubicBezTo>
                      <a:pt x="405" y="269"/>
                      <a:pt x="409" y="268"/>
                      <a:pt x="409" y="273"/>
                    </a:cubicBezTo>
                    <a:cubicBezTo>
                      <a:pt x="410" y="277"/>
                      <a:pt x="412" y="278"/>
                      <a:pt x="417" y="280"/>
                    </a:cubicBezTo>
                    <a:cubicBezTo>
                      <a:pt x="422" y="283"/>
                      <a:pt x="424" y="280"/>
                      <a:pt x="427" y="280"/>
                    </a:cubicBezTo>
                    <a:cubicBezTo>
                      <a:pt x="429" y="281"/>
                      <a:pt x="431" y="280"/>
                      <a:pt x="435" y="281"/>
                    </a:cubicBezTo>
                    <a:cubicBezTo>
                      <a:pt x="440" y="283"/>
                      <a:pt x="445" y="281"/>
                      <a:pt x="447" y="283"/>
                    </a:cubicBezTo>
                    <a:cubicBezTo>
                      <a:pt x="449" y="285"/>
                      <a:pt x="458" y="285"/>
                      <a:pt x="462" y="288"/>
                    </a:cubicBezTo>
                    <a:cubicBezTo>
                      <a:pt x="466" y="291"/>
                      <a:pt x="469" y="289"/>
                      <a:pt x="471" y="293"/>
                    </a:cubicBezTo>
                    <a:cubicBezTo>
                      <a:pt x="472" y="297"/>
                      <a:pt x="474" y="296"/>
                      <a:pt x="479" y="295"/>
                    </a:cubicBezTo>
                    <a:cubicBezTo>
                      <a:pt x="485" y="294"/>
                      <a:pt x="488" y="293"/>
                      <a:pt x="488" y="291"/>
                    </a:cubicBezTo>
                    <a:cubicBezTo>
                      <a:pt x="487" y="289"/>
                      <a:pt x="492" y="284"/>
                      <a:pt x="488" y="283"/>
                    </a:cubicBezTo>
                    <a:cubicBezTo>
                      <a:pt x="484" y="283"/>
                      <a:pt x="483" y="279"/>
                      <a:pt x="478" y="279"/>
                    </a:cubicBezTo>
                    <a:cubicBezTo>
                      <a:pt x="474" y="279"/>
                      <a:pt x="471" y="278"/>
                      <a:pt x="470" y="277"/>
                    </a:cubicBezTo>
                    <a:cubicBezTo>
                      <a:pt x="470" y="277"/>
                      <a:pt x="463" y="274"/>
                      <a:pt x="468" y="273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4" name="Freeform 764">
                <a:extLst>
                  <a:ext uri="{FF2B5EF4-FFF2-40B4-BE49-F238E27FC236}">
                    <a16:creationId xmlns:a16="http://schemas.microsoft.com/office/drawing/2014/main" id="{B50A2041-0655-4FD7-A88A-C032BE72A4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70" y="1925"/>
                <a:ext cx="158" cy="194"/>
              </a:xfrm>
              <a:custGeom>
                <a:avLst/>
                <a:gdLst>
                  <a:gd name="T0" fmla="*/ 207 w 263"/>
                  <a:gd name="T1" fmla="*/ 13 h 323"/>
                  <a:gd name="T2" fmla="*/ 220 w 263"/>
                  <a:gd name="T3" fmla="*/ 22 h 323"/>
                  <a:gd name="T4" fmla="*/ 223 w 263"/>
                  <a:gd name="T5" fmla="*/ 31 h 323"/>
                  <a:gd name="T6" fmla="*/ 238 w 263"/>
                  <a:gd name="T7" fmla="*/ 40 h 323"/>
                  <a:gd name="T8" fmla="*/ 262 w 263"/>
                  <a:gd name="T9" fmla="*/ 51 h 323"/>
                  <a:gd name="T10" fmla="*/ 241 w 263"/>
                  <a:gd name="T11" fmla="*/ 63 h 323"/>
                  <a:gd name="T12" fmla="*/ 239 w 263"/>
                  <a:gd name="T13" fmla="*/ 69 h 323"/>
                  <a:gd name="T14" fmla="*/ 230 w 263"/>
                  <a:gd name="T15" fmla="*/ 82 h 323"/>
                  <a:gd name="T16" fmla="*/ 215 w 263"/>
                  <a:gd name="T17" fmla="*/ 90 h 323"/>
                  <a:gd name="T18" fmla="*/ 213 w 263"/>
                  <a:gd name="T19" fmla="*/ 112 h 323"/>
                  <a:gd name="T20" fmla="*/ 231 w 263"/>
                  <a:gd name="T21" fmla="*/ 133 h 323"/>
                  <a:gd name="T22" fmla="*/ 232 w 263"/>
                  <a:gd name="T23" fmla="*/ 154 h 323"/>
                  <a:gd name="T24" fmla="*/ 254 w 263"/>
                  <a:gd name="T25" fmla="*/ 176 h 323"/>
                  <a:gd name="T26" fmla="*/ 223 w 263"/>
                  <a:gd name="T27" fmla="*/ 181 h 323"/>
                  <a:gd name="T28" fmla="*/ 217 w 263"/>
                  <a:gd name="T29" fmla="*/ 214 h 323"/>
                  <a:gd name="T30" fmla="*/ 208 w 263"/>
                  <a:gd name="T31" fmla="*/ 231 h 323"/>
                  <a:gd name="T32" fmla="*/ 188 w 263"/>
                  <a:gd name="T33" fmla="*/ 251 h 323"/>
                  <a:gd name="T34" fmla="*/ 188 w 263"/>
                  <a:gd name="T35" fmla="*/ 262 h 323"/>
                  <a:gd name="T36" fmla="*/ 184 w 263"/>
                  <a:gd name="T37" fmla="*/ 284 h 323"/>
                  <a:gd name="T38" fmla="*/ 184 w 263"/>
                  <a:gd name="T39" fmla="*/ 301 h 323"/>
                  <a:gd name="T40" fmla="*/ 152 w 263"/>
                  <a:gd name="T41" fmla="*/ 313 h 323"/>
                  <a:gd name="T42" fmla="*/ 140 w 263"/>
                  <a:gd name="T43" fmla="*/ 304 h 323"/>
                  <a:gd name="T44" fmla="*/ 127 w 263"/>
                  <a:gd name="T45" fmla="*/ 296 h 323"/>
                  <a:gd name="T46" fmla="*/ 113 w 263"/>
                  <a:gd name="T47" fmla="*/ 290 h 323"/>
                  <a:gd name="T48" fmla="*/ 94 w 263"/>
                  <a:gd name="T49" fmla="*/ 297 h 323"/>
                  <a:gd name="T50" fmla="*/ 76 w 263"/>
                  <a:gd name="T51" fmla="*/ 300 h 323"/>
                  <a:gd name="T52" fmla="*/ 71 w 263"/>
                  <a:gd name="T53" fmla="*/ 282 h 323"/>
                  <a:gd name="T54" fmla="*/ 52 w 263"/>
                  <a:gd name="T55" fmla="*/ 284 h 323"/>
                  <a:gd name="T56" fmla="*/ 32 w 263"/>
                  <a:gd name="T57" fmla="*/ 280 h 323"/>
                  <a:gd name="T58" fmla="*/ 27 w 263"/>
                  <a:gd name="T59" fmla="*/ 251 h 323"/>
                  <a:gd name="T60" fmla="*/ 21 w 263"/>
                  <a:gd name="T61" fmla="*/ 234 h 323"/>
                  <a:gd name="T62" fmla="*/ 16 w 263"/>
                  <a:gd name="T63" fmla="*/ 224 h 323"/>
                  <a:gd name="T64" fmla="*/ 7 w 263"/>
                  <a:gd name="T65" fmla="*/ 210 h 323"/>
                  <a:gd name="T66" fmla="*/ 1 w 263"/>
                  <a:gd name="T67" fmla="*/ 184 h 323"/>
                  <a:gd name="T68" fmla="*/ 10 w 263"/>
                  <a:gd name="T69" fmla="*/ 150 h 323"/>
                  <a:gd name="T70" fmla="*/ 26 w 263"/>
                  <a:gd name="T71" fmla="*/ 150 h 323"/>
                  <a:gd name="T72" fmla="*/ 49 w 263"/>
                  <a:gd name="T73" fmla="*/ 157 h 323"/>
                  <a:gd name="T74" fmla="*/ 61 w 263"/>
                  <a:gd name="T75" fmla="*/ 136 h 323"/>
                  <a:gd name="T76" fmla="*/ 88 w 263"/>
                  <a:gd name="T77" fmla="*/ 117 h 323"/>
                  <a:gd name="T78" fmla="*/ 110 w 263"/>
                  <a:gd name="T79" fmla="*/ 99 h 323"/>
                  <a:gd name="T80" fmla="*/ 123 w 263"/>
                  <a:gd name="T81" fmla="*/ 80 h 323"/>
                  <a:gd name="T82" fmla="*/ 140 w 263"/>
                  <a:gd name="T83" fmla="*/ 66 h 323"/>
                  <a:gd name="T84" fmla="*/ 154 w 263"/>
                  <a:gd name="T85" fmla="*/ 61 h 323"/>
                  <a:gd name="T86" fmla="*/ 163 w 263"/>
                  <a:gd name="T87" fmla="*/ 54 h 323"/>
                  <a:gd name="T88" fmla="*/ 166 w 263"/>
                  <a:gd name="T89" fmla="*/ 44 h 323"/>
                  <a:gd name="T90" fmla="*/ 180 w 263"/>
                  <a:gd name="T91" fmla="*/ 28 h 323"/>
                  <a:gd name="T92" fmla="*/ 192 w 263"/>
                  <a:gd name="T93" fmla="*/ 4 h 323"/>
                  <a:gd name="T94" fmla="*/ 202 w 263"/>
                  <a:gd name="T95" fmla="*/ 7 h 3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63" h="323">
                    <a:moveTo>
                      <a:pt x="202" y="7"/>
                    </a:moveTo>
                    <a:cubicBezTo>
                      <a:pt x="203" y="12"/>
                      <a:pt x="203" y="10"/>
                      <a:pt x="207" y="13"/>
                    </a:cubicBezTo>
                    <a:cubicBezTo>
                      <a:pt x="210" y="17"/>
                      <a:pt x="213" y="14"/>
                      <a:pt x="215" y="17"/>
                    </a:cubicBezTo>
                    <a:cubicBezTo>
                      <a:pt x="217" y="20"/>
                      <a:pt x="223" y="17"/>
                      <a:pt x="220" y="22"/>
                    </a:cubicBezTo>
                    <a:cubicBezTo>
                      <a:pt x="217" y="27"/>
                      <a:pt x="212" y="31"/>
                      <a:pt x="215" y="33"/>
                    </a:cubicBezTo>
                    <a:cubicBezTo>
                      <a:pt x="218" y="35"/>
                      <a:pt x="223" y="29"/>
                      <a:pt x="223" y="31"/>
                    </a:cubicBezTo>
                    <a:cubicBezTo>
                      <a:pt x="224" y="34"/>
                      <a:pt x="221" y="37"/>
                      <a:pt x="227" y="39"/>
                    </a:cubicBezTo>
                    <a:cubicBezTo>
                      <a:pt x="233" y="40"/>
                      <a:pt x="233" y="35"/>
                      <a:pt x="238" y="40"/>
                    </a:cubicBezTo>
                    <a:cubicBezTo>
                      <a:pt x="243" y="45"/>
                      <a:pt x="236" y="42"/>
                      <a:pt x="247" y="47"/>
                    </a:cubicBezTo>
                    <a:cubicBezTo>
                      <a:pt x="257" y="51"/>
                      <a:pt x="263" y="47"/>
                      <a:pt x="262" y="51"/>
                    </a:cubicBezTo>
                    <a:cubicBezTo>
                      <a:pt x="261" y="56"/>
                      <a:pt x="256" y="54"/>
                      <a:pt x="254" y="58"/>
                    </a:cubicBezTo>
                    <a:cubicBezTo>
                      <a:pt x="251" y="63"/>
                      <a:pt x="245" y="63"/>
                      <a:pt x="241" y="63"/>
                    </a:cubicBezTo>
                    <a:cubicBezTo>
                      <a:pt x="237" y="63"/>
                      <a:pt x="231" y="60"/>
                      <a:pt x="230" y="63"/>
                    </a:cubicBezTo>
                    <a:cubicBezTo>
                      <a:pt x="230" y="66"/>
                      <a:pt x="235" y="64"/>
                      <a:pt x="239" y="69"/>
                    </a:cubicBezTo>
                    <a:cubicBezTo>
                      <a:pt x="244" y="75"/>
                      <a:pt x="243" y="77"/>
                      <a:pt x="241" y="79"/>
                    </a:cubicBezTo>
                    <a:cubicBezTo>
                      <a:pt x="238" y="81"/>
                      <a:pt x="236" y="81"/>
                      <a:pt x="230" y="82"/>
                    </a:cubicBezTo>
                    <a:cubicBezTo>
                      <a:pt x="224" y="83"/>
                      <a:pt x="221" y="79"/>
                      <a:pt x="218" y="82"/>
                    </a:cubicBezTo>
                    <a:cubicBezTo>
                      <a:pt x="215" y="84"/>
                      <a:pt x="209" y="86"/>
                      <a:pt x="215" y="90"/>
                    </a:cubicBezTo>
                    <a:cubicBezTo>
                      <a:pt x="221" y="94"/>
                      <a:pt x="215" y="97"/>
                      <a:pt x="210" y="102"/>
                    </a:cubicBezTo>
                    <a:cubicBezTo>
                      <a:pt x="204" y="107"/>
                      <a:pt x="205" y="108"/>
                      <a:pt x="213" y="112"/>
                    </a:cubicBezTo>
                    <a:cubicBezTo>
                      <a:pt x="222" y="116"/>
                      <a:pt x="223" y="119"/>
                      <a:pt x="227" y="124"/>
                    </a:cubicBezTo>
                    <a:cubicBezTo>
                      <a:pt x="230" y="129"/>
                      <a:pt x="231" y="128"/>
                      <a:pt x="231" y="133"/>
                    </a:cubicBezTo>
                    <a:cubicBezTo>
                      <a:pt x="230" y="138"/>
                      <a:pt x="223" y="137"/>
                      <a:pt x="227" y="144"/>
                    </a:cubicBezTo>
                    <a:cubicBezTo>
                      <a:pt x="232" y="151"/>
                      <a:pt x="227" y="150"/>
                      <a:pt x="232" y="154"/>
                    </a:cubicBezTo>
                    <a:cubicBezTo>
                      <a:pt x="238" y="159"/>
                      <a:pt x="244" y="163"/>
                      <a:pt x="250" y="167"/>
                    </a:cubicBezTo>
                    <a:cubicBezTo>
                      <a:pt x="255" y="171"/>
                      <a:pt x="257" y="172"/>
                      <a:pt x="254" y="176"/>
                    </a:cubicBezTo>
                    <a:cubicBezTo>
                      <a:pt x="250" y="179"/>
                      <a:pt x="247" y="181"/>
                      <a:pt x="240" y="178"/>
                    </a:cubicBezTo>
                    <a:cubicBezTo>
                      <a:pt x="232" y="175"/>
                      <a:pt x="224" y="170"/>
                      <a:pt x="223" y="181"/>
                    </a:cubicBezTo>
                    <a:cubicBezTo>
                      <a:pt x="222" y="191"/>
                      <a:pt x="217" y="195"/>
                      <a:pt x="217" y="200"/>
                    </a:cubicBezTo>
                    <a:cubicBezTo>
                      <a:pt x="217" y="205"/>
                      <a:pt x="214" y="209"/>
                      <a:pt x="217" y="214"/>
                    </a:cubicBezTo>
                    <a:cubicBezTo>
                      <a:pt x="219" y="218"/>
                      <a:pt x="222" y="217"/>
                      <a:pt x="218" y="222"/>
                    </a:cubicBezTo>
                    <a:cubicBezTo>
                      <a:pt x="214" y="227"/>
                      <a:pt x="210" y="229"/>
                      <a:pt x="208" y="231"/>
                    </a:cubicBezTo>
                    <a:cubicBezTo>
                      <a:pt x="206" y="233"/>
                      <a:pt x="198" y="229"/>
                      <a:pt x="196" y="236"/>
                    </a:cubicBezTo>
                    <a:cubicBezTo>
                      <a:pt x="194" y="242"/>
                      <a:pt x="188" y="249"/>
                      <a:pt x="188" y="251"/>
                    </a:cubicBezTo>
                    <a:cubicBezTo>
                      <a:pt x="188" y="252"/>
                      <a:pt x="189" y="251"/>
                      <a:pt x="188" y="256"/>
                    </a:cubicBezTo>
                    <a:cubicBezTo>
                      <a:pt x="187" y="261"/>
                      <a:pt x="184" y="259"/>
                      <a:pt x="188" y="262"/>
                    </a:cubicBezTo>
                    <a:cubicBezTo>
                      <a:pt x="192" y="265"/>
                      <a:pt x="194" y="266"/>
                      <a:pt x="192" y="270"/>
                    </a:cubicBezTo>
                    <a:cubicBezTo>
                      <a:pt x="190" y="273"/>
                      <a:pt x="184" y="282"/>
                      <a:pt x="184" y="284"/>
                    </a:cubicBezTo>
                    <a:cubicBezTo>
                      <a:pt x="183" y="285"/>
                      <a:pt x="185" y="290"/>
                      <a:pt x="186" y="294"/>
                    </a:cubicBezTo>
                    <a:cubicBezTo>
                      <a:pt x="186" y="298"/>
                      <a:pt x="191" y="301"/>
                      <a:pt x="184" y="301"/>
                    </a:cubicBezTo>
                    <a:cubicBezTo>
                      <a:pt x="176" y="302"/>
                      <a:pt x="178" y="301"/>
                      <a:pt x="172" y="304"/>
                    </a:cubicBezTo>
                    <a:cubicBezTo>
                      <a:pt x="167" y="308"/>
                      <a:pt x="160" y="309"/>
                      <a:pt x="152" y="313"/>
                    </a:cubicBezTo>
                    <a:cubicBezTo>
                      <a:pt x="145" y="317"/>
                      <a:pt x="149" y="323"/>
                      <a:pt x="145" y="317"/>
                    </a:cubicBezTo>
                    <a:cubicBezTo>
                      <a:pt x="142" y="310"/>
                      <a:pt x="140" y="309"/>
                      <a:pt x="140" y="304"/>
                    </a:cubicBezTo>
                    <a:cubicBezTo>
                      <a:pt x="139" y="299"/>
                      <a:pt x="142" y="297"/>
                      <a:pt x="138" y="297"/>
                    </a:cubicBezTo>
                    <a:cubicBezTo>
                      <a:pt x="134" y="297"/>
                      <a:pt x="132" y="294"/>
                      <a:pt x="127" y="296"/>
                    </a:cubicBezTo>
                    <a:cubicBezTo>
                      <a:pt x="123" y="298"/>
                      <a:pt x="122" y="303"/>
                      <a:pt x="118" y="298"/>
                    </a:cubicBezTo>
                    <a:cubicBezTo>
                      <a:pt x="115" y="292"/>
                      <a:pt x="120" y="290"/>
                      <a:pt x="113" y="290"/>
                    </a:cubicBezTo>
                    <a:cubicBezTo>
                      <a:pt x="106" y="290"/>
                      <a:pt x="107" y="283"/>
                      <a:pt x="104" y="287"/>
                    </a:cubicBezTo>
                    <a:cubicBezTo>
                      <a:pt x="100" y="292"/>
                      <a:pt x="96" y="297"/>
                      <a:pt x="94" y="297"/>
                    </a:cubicBezTo>
                    <a:cubicBezTo>
                      <a:pt x="91" y="297"/>
                      <a:pt x="87" y="293"/>
                      <a:pt x="83" y="294"/>
                    </a:cubicBezTo>
                    <a:cubicBezTo>
                      <a:pt x="79" y="294"/>
                      <a:pt x="78" y="299"/>
                      <a:pt x="76" y="300"/>
                    </a:cubicBezTo>
                    <a:cubicBezTo>
                      <a:pt x="74" y="300"/>
                      <a:pt x="72" y="302"/>
                      <a:pt x="72" y="294"/>
                    </a:cubicBezTo>
                    <a:cubicBezTo>
                      <a:pt x="72" y="286"/>
                      <a:pt x="78" y="279"/>
                      <a:pt x="71" y="282"/>
                    </a:cubicBezTo>
                    <a:cubicBezTo>
                      <a:pt x="65" y="285"/>
                      <a:pt x="63" y="284"/>
                      <a:pt x="59" y="284"/>
                    </a:cubicBezTo>
                    <a:cubicBezTo>
                      <a:pt x="55" y="284"/>
                      <a:pt x="56" y="283"/>
                      <a:pt x="52" y="284"/>
                    </a:cubicBezTo>
                    <a:cubicBezTo>
                      <a:pt x="48" y="286"/>
                      <a:pt x="44" y="284"/>
                      <a:pt x="39" y="282"/>
                    </a:cubicBezTo>
                    <a:cubicBezTo>
                      <a:pt x="34" y="280"/>
                      <a:pt x="34" y="293"/>
                      <a:pt x="32" y="280"/>
                    </a:cubicBezTo>
                    <a:cubicBezTo>
                      <a:pt x="31" y="267"/>
                      <a:pt x="30" y="264"/>
                      <a:pt x="30" y="260"/>
                    </a:cubicBezTo>
                    <a:cubicBezTo>
                      <a:pt x="30" y="255"/>
                      <a:pt x="26" y="258"/>
                      <a:pt x="27" y="251"/>
                    </a:cubicBezTo>
                    <a:cubicBezTo>
                      <a:pt x="29" y="244"/>
                      <a:pt x="30" y="242"/>
                      <a:pt x="30" y="238"/>
                    </a:cubicBezTo>
                    <a:cubicBezTo>
                      <a:pt x="30" y="235"/>
                      <a:pt x="30" y="227"/>
                      <a:pt x="21" y="234"/>
                    </a:cubicBezTo>
                    <a:cubicBezTo>
                      <a:pt x="12" y="240"/>
                      <a:pt x="11" y="237"/>
                      <a:pt x="14" y="231"/>
                    </a:cubicBezTo>
                    <a:cubicBezTo>
                      <a:pt x="17" y="225"/>
                      <a:pt x="22" y="225"/>
                      <a:pt x="16" y="224"/>
                    </a:cubicBezTo>
                    <a:cubicBezTo>
                      <a:pt x="11" y="223"/>
                      <a:pt x="7" y="222"/>
                      <a:pt x="9" y="219"/>
                    </a:cubicBezTo>
                    <a:cubicBezTo>
                      <a:pt x="11" y="216"/>
                      <a:pt x="7" y="214"/>
                      <a:pt x="7" y="210"/>
                    </a:cubicBezTo>
                    <a:cubicBezTo>
                      <a:pt x="7" y="206"/>
                      <a:pt x="10" y="207"/>
                      <a:pt x="7" y="201"/>
                    </a:cubicBezTo>
                    <a:cubicBezTo>
                      <a:pt x="4" y="195"/>
                      <a:pt x="2" y="187"/>
                      <a:pt x="1" y="184"/>
                    </a:cubicBezTo>
                    <a:cubicBezTo>
                      <a:pt x="0" y="181"/>
                      <a:pt x="3" y="172"/>
                      <a:pt x="5" y="164"/>
                    </a:cubicBezTo>
                    <a:cubicBezTo>
                      <a:pt x="6" y="157"/>
                      <a:pt x="3" y="154"/>
                      <a:pt x="10" y="150"/>
                    </a:cubicBezTo>
                    <a:cubicBezTo>
                      <a:pt x="16" y="145"/>
                      <a:pt x="17" y="137"/>
                      <a:pt x="18" y="143"/>
                    </a:cubicBezTo>
                    <a:cubicBezTo>
                      <a:pt x="20" y="148"/>
                      <a:pt x="18" y="148"/>
                      <a:pt x="26" y="150"/>
                    </a:cubicBezTo>
                    <a:cubicBezTo>
                      <a:pt x="35" y="153"/>
                      <a:pt x="32" y="149"/>
                      <a:pt x="38" y="152"/>
                    </a:cubicBezTo>
                    <a:cubicBezTo>
                      <a:pt x="44" y="156"/>
                      <a:pt x="42" y="157"/>
                      <a:pt x="49" y="157"/>
                    </a:cubicBezTo>
                    <a:cubicBezTo>
                      <a:pt x="55" y="157"/>
                      <a:pt x="58" y="160"/>
                      <a:pt x="58" y="152"/>
                    </a:cubicBezTo>
                    <a:cubicBezTo>
                      <a:pt x="58" y="144"/>
                      <a:pt x="59" y="142"/>
                      <a:pt x="61" y="136"/>
                    </a:cubicBezTo>
                    <a:cubicBezTo>
                      <a:pt x="63" y="130"/>
                      <a:pt x="60" y="124"/>
                      <a:pt x="64" y="122"/>
                    </a:cubicBezTo>
                    <a:cubicBezTo>
                      <a:pt x="69" y="120"/>
                      <a:pt x="79" y="117"/>
                      <a:pt x="88" y="117"/>
                    </a:cubicBezTo>
                    <a:cubicBezTo>
                      <a:pt x="98" y="116"/>
                      <a:pt x="99" y="117"/>
                      <a:pt x="103" y="111"/>
                    </a:cubicBezTo>
                    <a:cubicBezTo>
                      <a:pt x="107" y="104"/>
                      <a:pt x="107" y="104"/>
                      <a:pt x="110" y="99"/>
                    </a:cubicBezTo>
                    <a:cubicBezTo>
                      <a:pt x="112" y="94"/>
                      <a:pt x="111" y="96"/>
                      <a:pt x="115" y="91"/>
                    </a:cubicBezTo>
                    <a:cubicBezTo>
                      <a:pt x="119" y="86"/>
                      <a:pt x="120" y="85"/>
                      <a:pt x="123" y="80"/>
                    </a:cubicBezTo>
                    <a:cubicBezTo>
                      <a:pt x="126" y="76"/>
                      <a:pt x="121" y="72"/>
                      <a:pt x="127" y="71"/>
                    </a:cubicBezTo>
                    <a:cubicBezTo>
                      <a:pt x="132" y="70"/>
                      <a:pt x="135" y="71"/>
                      <a:pt x="140" y="66"/>
                    </a:cubicBezTo>
                    <a:cubicBezTo>
                      <a:pt x="145" y="62"/>
                      <a:pt x="146" y="57"/>
                      <a:pt x="149" y="59"/>
                    </a:cubicBezTo>
                    <a:cubicBezTo>
                      <a:pt x="151" y="60"/>
                      <a:pt x="148" y="61"/>
                      <a:pt x="154" y="61"/>
                    </a:cubicBezTo>
                    <a:cubicBezTo>
                      <a:pt x="159" y="61"/>
                      <a:pt x="163" y="64"/>
                      <a:pt x="163" y="60"/>
                    </a:cubicBezTo>
                    <a:cubicBezTo>
                      <a:pt x="163" y="55"/>
                      <a:pt x="165" y="54"/>
                      <a:pt x="163" y="54"/>
                    </a:cubicBezTo>
                    <a:cubicBezTo>
                      <a:pt x="162" y="53"/>
                      <a:pt x="158" y="54"/>
                      <a:pt x="161" y="50"/>
                    </a:cubicBezTo>
                    <a:cubicBezTo>
                      <a:pt x="163" y="45"/>
                      <a:pt x="162" y="46"/>
                      <a:pt x="166" y="44"/>
                    </a:cubicBezTo>
                    <a:cubicBezTo>
                      <a:pt x="170" y="42"/>
                      <a:pt x="172" y="43"/>
                      <a:pt x="172" y="39"/>
                    </a:cubicBezTo>
                    <a:cubicBezTo>
                      <a:pt x="172" y="35"/>
                      <a:pt x="175" y="33"/>
                      <a:pt x="180" y="28"/>
                    </a:cubicBezTo>
                    <a:cubicBezTo>
                      <a:pt x="184" y="23"/>
                      <a:pt x="185" y="20"/>
                      <a:pt x="187" y="16"/>
                    </a:cubicBezTo>
                    <a:cubicBezTo>
                      <a:pt x="189" y="12"/>
                      <a:pt x="190" y="1"/>
                      <a:pt x="192" y="4"/>
                    </a:cubicBezTo>
                    <a:cubicBezTo>
                      <a:pt x="194" y="8"/>
                      <a:pt x="196" y="19"/>
                      <a:pt x="196" y="15"/>
                    </a:cubicBezTo>
                    <a:cubicBezTo>
                      <a:pt x="196" y="10"/>
                      <a:pt x="201" y="0"/>
                      <a:pt x="202" y="7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5" name="Freeform 765">
                <a:extLst>
                  <a:ext uri="{FF2B5EF4-FFF2-40B4-BE49-F238E27FC236}">
                    <a16:creationId xmlns:a16="http://schemas.microsoft.com/office/drawing/2014/main" id="{C3BFFF47-57F2-4A73-9D7E-CCBB541165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77" y="2185"/>
                <a:ext cx="65" cy="36"/>
              </a:xfrm>
              <a:custGeom>
                <a:avLst/>
                <a:gdLst>
                  <a:gd name="T0" fmla="*/ 12 w 108"/>
                  <a:gd name="T1" fmla="*/ 45 h 60"/>
                  <a:gd name="T2" fmla="*/ 18 w 108"/>
                  <a:gd name="T3" fmla="*/ 33 h 60"/>
                  <a:gd name="T4" fmla="*/ 24 w 108"/>
                  <a:gd name="T5" fmla="*/ 26 h 60"/>
                  <a:gd name="T6" fmla="*/ 33 w 108"/>
                  <a:gd name="T7" fmla="*/ 26 h 60"/>
                  <a:gd name="T8" fmla="*/ 44 w 108"/>
                  <a:gd name="T9" fmla="*/ 19 h 60"/>
                  <a:gd name="T10" fmla="*/ 49 w 108"/>
                  <a:gd name="T11" fmla="*/ 11 h 60"/>
                  <a:gd name="T12" fmla="*/ 60 w 108"/>
                  <a:gd name="T13" fmla="*/ 7 h 60"/>
                  <a:gd name="T14" fmla="*/ 73 w 108"/>
                  <a:gd name="T15" fmla="*/ 5 h 60"/>
                  <a:gd name="T16" fmla="*/ 90 w 108"/>
                  <a:gd name="T17" fmla="*/ 4 h 60"/>
                  <a:gd name="T18" fmla="*/ 101 w 108"/>
                  <a:gd name="T19" fmla="*/ 0 h 60"/>
                  <a:gd name="T20" fmla="*/ 106 w 108"/>
                  <a:gd name="T21" fmla="*/ 7 h 60"/>
                  <a:gd name="T22" fmla="*/ 97 w 108"/>
                  <a:gd name="T23" fmla="*/ 11 h 60"/>
                  <a:gd name="T24" fmla="*/ 82 w 108"/>
                  <a:gd name="T25" fmla="*/ 20 h 60"/>
                  <a:gd name="T26" fmla="*/ 65 w 108"/>
                  <a:gd name="T27" fmla="*/ 26 h 60"/>
                  <a:gd name="T28" fmla="*/ 51 w 108"/>
                  <a:gd name="T29" fmla="*/ 30 h 60"/>
                  <a:gd name="T30" fmla="*/ 44 w 108"/>
                  <a:gd name="T31" fmla="*/ 41 h 60"/>
                  <a:gd name="T32" fmla="*/ 35 w 108"/>
                  <a:gd name="T33" fmla="*/ 53 h 60"/>
                  <a:gd name="T34" fmla="*/ 25 w 108"/>
                  <a:gd name="T35" fmla="*/ 56 h 60"/>
                  <a:gd name="T36" fmla="*/ 14 w 108"/>
                  <a:gd name="T37" fmla="*/ 60 h 60"/>
                  <a:gd name="T38" fmla="*/ 3 w 108"/>
                  <a:gd name="T39" fmla="*/ 58 h 60"/>
                  <a:gd name="T40" fmla="*/ 3 w 108"/>
                  <a:gd name="T41" fmla="*/ 52 h 60"/>
                  <a:gd name="T42" fmla="*/ 12 w 108"/>
                  <a:gd name="T43" fmla="*/ 50 h 60"/>
                  <a:gd name="T44" fmla="*/ 12 w 108"/>
                  <a:gd name="T45" fmla="*/ 45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08" h="60">
                    <a:moveTo>
                      <a:pt x="12" y="45"/>
                    </a:moveTo>
                    <a:cubicBezTo>
                      <a:pt x="14" y="37"/>
                      <a:pt x="13" y="39"/>
                      <a:pt x="18" y="33"/>
                    </a:cubicBezTo>
                    <a:cubicBezTo>
                      <a:pt x="22" y="28"/>
                      <a:pt x="17" y="26"/>
                      <a:pt x="24" y="26"/>
                    </a:cubicBezTo>
                    <a:cubicBezTo>
                      <a:pt x="31" y="26"/>
                      <a:pt x="24" y="31"/>
                      <a:pt x="33" y="26"/>
                    </a:cubicBezTo>
                    <a:cubicBezTo>
                      <a:pt x="43" y="21"/>
                      <a:pt x="40" y="25"/>
                      <a:pt x="44" y="19"/>
                    </a:cubicBezTo>
                    <a:cubicBezTo>
                      <a:pt x="48" y="12"/>
                      <a:pt x="41" y="14"/>
                      <a:pt x="49" y="11"/>
                    </a:cubicBezTo>
                    <a:cubicBezTo>
                      <a:pt x="57" y="8"/>
                      <a:pt x="49" y="8"/>
                      <a:pt x="60" y="7"/>
                    </a:cubicBezTo>
                    <a:cubicBezTo>
                      <a:pt x="72" y="5"/>
                      <a:pt x="61" y="6"/>
                      <a:pt x="73" y="5"/>
                    </a:cubicBezTo>
                    <a:cubicBezTo>
                      <a:pt x="86" y="4"/>
                      <a:pt x="83" y="6"/>
                      <a:pt x="90" y="4"/>
                    </a:cubicBezTo>
                    <a:cubicBezTo>
                      <a:pt x="97" y="2"/>
                      <a:pt x="98" y="1"/>
                      <a:pt x="101" y="0"/>
                    </a:cubicBezTo>
                    <a:cubicBezTo>
                      <a:pt x="105" y="0"/>
                      <a:pt x="108" y="6"/>
                      <a:pt x="106" y="7"/>
                    </a:cubicBezTo>
                    <a:cubicBezTo>
                      <a:pt x="104" y="8"/>
                      <a:pt x="103" y="6"/>
                      <a:pt x="97" y="11"/>
                    </a:cubicBezTo>
                    <a:cubicBezTo>
                      <a:pt x="90" y="16"/>
                      <a:pt x="91" y="16"/>
                      <a:pt x="82" y="20"/>
                    </a:cubicBezTo>
                    <a:cubicBezTo>
                      <a:pt x="74" y="23"/>
                      <a:pt x="71" y="24"/>
                      <a:pt x="65" y="26"/>
                    </a:cubicBezTo>
                    <a:cubicBezTo>
                      <a:pt x="60" y="27"/>
                      <a:pt x="53" y="27"/>
                      <a:pt x="51" y="30"/>
                    </a:cubicBezTo>
                    <a:cubicBezTo>
                      <a:pt x="50" y="33"/>
                      <a:pt x="48" y="36"/>
                      <a:pt x="44" y="41"/>
                    </a:cubicBezTo>
                    <a:cubicBezTo>
                      <a:pt x="39" y="47"/>
                      <a:pt x="36" y="51"/>
                      <a:pt x="35" y="53"/>
                    </a:cubicBezTo>
                    <a:cubicBezTo>
                      <a:pt x="33" y="54"/>
                      <a:pt x="28" y="53"/>
                      <a:pt x="25" y="56"/>
                    </a:cubicBezTo>
                    <a:cubicBezTo>
                      <a:pt x="21" y="58"/>
                      <a:pt x="18" y="60"/>
                      <a:pt x="14" y="60"/>
                    </a:cubicBezTo>
                    <a:cubicBezTo>
                      <a:pt x="9" y="60"/>
                      <a:pt x="4" y="59"/>
                      <a:pt x="3" y="58"/>
                    </a:cubicBezTo>
                    <a:cubicBezTo>
                      <a:pt x="3" y="56"/>
                      <a:pt x="0" y="52"/>
                      <a:pt x="3" y="52"/>
                    </a:cubicBezTo>
                    <a:cubicBezTo>
                      <a:pt x="7" y="52"/>
                      <a:pt x="11" y="51"/>
                      <a:pt x="12" y="50"/>
                    </a:cubicBezTo>
                    <a:cubicBezTo>
                      <a:pt x="12" y="49"/>
                      <a:pt x="7" y="45"/>
                      <a:pt x="12" y="45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6" name="Freeform 766">
                <a:extLst>
                  <a:ext uri="{FF2B5EF4-FFF2-40B4-BE49-F238E27FC236}">
                    <a16:creationId xmlns:a16="http://schemas.microsoft.com/office/drawing/2014/main" id="{87FA07B4-B614-4334-97FA-D1261B56D6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42" y="1708"/>
                <a:ext cx="35" cy="31"/>
              </a:xfrm>
              <a:custGeom>
                <a:avLst/>
                <a:gdLst>
                  <a:gd name="T0" fmla="*/ 11 w 58"/>
                  <a:gd name="T1" fmla="*/ 15 h 53"/>
                  <a:gd name="T2" fmla="*/ 2 w 58"/>
                  <a:gd name="T3" fmla="*/ 23 h 53"/>
                  <a:gd name="T4" fmla="*/ 5 w 58"/>
                  <a:gd name="T5" fmla="*/ 37 h 53"/>
                  <a:gd name="T6" fmla="*/ 7 w 58"/>
                  <a:gd name="T7" fmla="*/ 47 h 53"/>
                  <a:gd name="T8" fmla="*/ 18 w 58"/>
                  <a:gd name="T9" fmla="*/ 51 h 53"/>
                  <a:gd name="T10" fmla="*/ 31 w 58"/>
                  <a:gd name="T11" fmla="*/ 51 h 53"/>
                  <a:gd name="T12" fmla="*/ 42 w 58"/>
                  <a:gd name="T13" fmla="*/ 44 h 53"/>
                  <a:gd name="T14" fmla="*/ 48 w 58"/>
                  <a:gd name="T15" fmla="*/ 34 h 53"/>
                  <a:gd name="T16" fmla="*/ 51 w 58"/>
                  <a:gd name="T17" fmla="*/ 25 h 53"/>
                  <a:gd name="T18" fmla="*/ 58 w 58"/>
                  <a:gd name="T19" fmla="*/ 12 h 53"/>
                  <a:gd name="T20" fmla="*/ 50 w 58"/>
                  <a:gd name="T21" fmla="*/ 1 h 53"/>
                  <a:gd name="T22" fmla="*/ 43 w 58"/>
                  <a:gd name="T23" fmla="*/ 5 h 53"/>
                  <a:gd name="T24" fmla="*/ 34 w 58"/>
                  <a:gd name="T25" fmla="*/ 3 h 53"/>
                  <a:gd name="T26" fmla="*/ 24 w 58"/>
                  <a:gd name="T27" fmla="*/ 5 h 53"/>
                  <a:gd name="T28" fmla="*/ 13 w 58"/>
                  <a:gd name="T29" fmla="*/ 6 h 53"/>
                  <a:gd name="T30" fmla="*/ 11 w 58"/>
                  <a:gd name="T31" fmla="*/ 15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58" h="53">
                    <a:moveTo>
                      <a:pt x="11" y="15"/>
                    </a:moveTo>
                    <a:cubicBezTo>
                      <a:pt x="5" y="16"/>
                      <a:pt x="3" y="17"/>
                      <a:pt x="2" y="23"/>
                    </a:cubicBezTo>
                    <a:cubicBezTo>
                      <a:pt x="0" y="29"/>
                      <a:pt x="6" y="33"/>
                      <a:pt x="5" y="37"/>
                    </a:cubicBezTo>
                    <a:cubicBezTo>
                      <a:pt x="5" y="41"/>
                      <a:pt x="4" y="45"/>
                      <a:pt x="7" y="47"/>
                    </a:cubicBezTo>
                    <a:cubicBezTo>
                      <a:pt x="10" y="48"/>
                      <a:pt x="9" y="49"/>
                      <a:pt x="18" y="51"/>
                    </a:cubicBezTo>
                    <a:cubicBezTo>
                      <a:pt x="26" y="53"/>
                      <a:pt x="26" y="53"/>
                      <a:pt x="31" y="51"/>
                    </a:cubicBezTo>
                    <a:cubicBezTo>
                      <a:pt x="37" y="49"/>
                      <a:pt x="36" y="51"/>
                      <a:pt x="42" y="44"/>
                    </a:cubicBezTo>
                    <a:cubicBezTo>
                      <a:pt x="47" y="38"/>
                      <a:pt x="48" y="40"/>
                      <a:pt x="48" y="34"/>
                    </a:cubicBezTo>
                    <a:cubicBezTo>
                      <a:pt x="49" y="29"/>
                      <a:pt x="48" y="29"/>
                      <a:pt x="51" y="25"/>
                    </a:cubicBezTo>
                    <a:cubicBezTo>
                      <a:pt x="54" y="20"/>
                      <a:pt x="57" y="19"/>
                      <a:pt x="58" y="12"/>
                    </a:cubicBezTo>
                    <a:cubicBezTo>
                      <a:pt x="58" y="5"/>
                      <a:pt x="55" y="0"/>
                      <a:pt x="50" y="1"/>
                    </a:cubicBezTo>
                    <a:cubicBezTo>
                      <a:pt x="46" y="2"/>
                      <a:pt x="46" y="6"/>
                      <a:pt x="43" y="5"/>
                    </a:cubicBezTo>
                    <a:cubicBezTo>
                      <a:pt x="41" y="3"/>
                      <a:pt x="36" y="1"/>
                      <a:pt x="34" y="3"/>
                    </a:cubicBezTo>
                    <a:cubicBezTo>
                      <a:pt x="32" y="6"/>
                      <a:pt x="29" y="5"/>
                      <a:pt x="24" y="5"/>
                    </a:cubicBezTo>
                    <a:cubicBezTo>
                      <a:pt x="20" y="5"/>
                      <a:pt x="13" y="4"/>
                      <a:pt x="13" y="6"/>
                    </a:cubicBezTo>
                    <a:cubicBezTo>
                      <a:pt x="13" y="8"/>
                      <a:pt x="7" y="12"/>
                      <a:pt x="11" y="15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7" name="Freeform 767">
                <a:extLst>
                  <a:ext uri="{FF2B5EF4-FFF2-40B4-BE49-F238E27FC236}">
                    <a16:creationId xmlns:a16="http://schemas.microsoft.com/office/drawing/2014/main" id="{99DB1B61-F217-45E2-B816-91D5665BB8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87" y="1856"/>
                <a:ext cx="46" cy="53"/>
              </a:xfrm>
              <a:custGeom>
                <a:avLst/>
                <a:gdLst>
                  <a:gd name="T0" fmla="*/ 5 w 77"/>
                  <a:gd name="T1" fmla="*/ 72 h 89"/>
                  <a:gd name="T2" fmla="*/ 18 w 77"/>
                  <a:gd name="T3" fmla="*/ 61 h 89"/>
                  <a:gd name="T4" fmla="*/ 32 w 77"/>
                  <a:gd name="T5" fmla="*/ 43 h 89"/>
                  <a:gd name="T6" fmla="*/ 43 w 77"/>
                  <a:gd name="T7" fmla="*/ 33 h 89"/>
                  <a:gd name="T8" fmla="*/ 47 w 77"/>
                  <a:gd name="T9" fmla="*/ 27 h 89"/>
                  <a:gd name="T10" fmla="*/ 51 w 77"/>
                  <a:gd name="T11" fmla="*/ 19 h 89"/>
                  <a:gd name="T12" fmla="*/ 50 w 77"/>
                  <a:gd name="T13" fmla="*/ 10 h 89"/>
                  <a:gd name="T14" fmla="*/ 56 w 77"/>
                  <a:gd name="T15" fmla="*/ 5 h 89"/>
                  <a:gd name="T16" fmla="*/ 60 w 77"/>
                  <a:gd name="T17" fmla="*/ 18 h 89"/>
                  <a:gd name="T18" fmla="*/ 71 w 77"/>
                  <a:gd name="T19" fmla="*/ 22 h 89"/>
                  <a:gd name="T20" fmla="*/ 61 w 77"/>
                  <a:gd name="T21" fmla="*/ 26 h 89"/>
                  <a:gd name="T22" fmla="*/ 53 w 77"/>
                  <a:gd name="T23" fmla="*/ 33 h 89"/>
                  <a:gd name="T24" fmla="*/ 47 w 77"/>
                  <a:gd name="T25" fmla="*/ 40 h 89"/>
                  <a:gd name="T26" fmla="*/ 40 w 77"/>
                  <a:gd name="T27" fmla="*/ 47 h 89"/>
                  <a:gd name="T28" fmla="*/ 35 w 77"/>
                  <a:gd name="T29" fmla="*/ 58 h 89"/>
                  <a:gd name="T30" fmla="*/ 26 w 77"/>
                  <a:gd name="T31" fmla="*/ 65 h 89"/>
                  <a:gd name="T32" fmla="*/ 18 w 77"/>
                  <a:gd name="T33" fmla="*/ 72 h 89"/>
                  <a:gd name="T34" fmla="*/ 13 w 77"/>
                  <a:gd name="T35" fmla="*/ 80 h 89"/>
                  <a:gd name="T36" fmla="*/ 5 w 77"/>
                  <a:gd name="T37" fmla="*/ 83 h 89"/>
                  <a:gd name="T38" fmla="*/ 5 w 77"/>
                  <a:gd name="T39" fmla="*/ 72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7" h="89">
                    <a:moveTo>
                      <a:pt x="5" y="72"/>
                    </a:moveTo>
                    <a:cubicBezTo>
                      <a:pt x="12" y="64"/>
                      <a:pt x="6" y="73"/>
                      <a:pt x="18" y="61"/>
                    </a:cubicBezTo>
                    <a:cubicBezTo>
                      <a:pt x="31" y="48"/>
                      <a:pt x="28" y="49"/>
                      <a:pt x="32" y="43"/>
                    </a:cubicBezTo>
                    <a:cubicBezTo>
                      <a:pt x="37" y="38"/>
                      <a:pt x="40" y="36"/>
                      <a:pt x="43" y="33"/>
                    </a:cubicBezTo>
                    <a:cubicBezTo>
                      <a:pt x="46" y="31"/>
                      <a:pt x="44" y="30"/>
                      <a:pt x="47" y="27"/>
                    </a:cubicBezTo>
                    <a:cubicBezTo>
                      <a:pt x="50" y="25"/>
                      <a:pt x="53" y="23"/>
                      <a:pt x="51" y="19"/>
                    </a:cubicBezTo>
                    <a:cubicBezTo>
                      <a:pt x="50" y="15"/>
                      <a:pt x="45" y="14"/>
                      <a:pt x="50" y="10"/>
                    </a:cubicBezTo>
                    <a:cubicBezTo>
                      <a:pt x="54" y="5"/>
                      <a:pt x="56" y="0"/>
                      <a:pt x="56" y="5"/>
                    </a:cubicBezTo>
                    <a:cubicBezTo>
                      <a:pt x="56" y="11"/>
                      <a:pt x="56" y="16"/>
                      <a:pt x="60" y="18"/>
                    </a:cubicBezTo>
                    <a:cubicBezTo>
                      <a:pt x="64" y="20"/>
                      <a:pt x="77" y="20"/>
                      <a:pt x="71" y="22"/>
                    </a:cubicBezTo>
                    <a:cubicBezTo>
                      <a:pt x="66" y="24"/>
                      <a:pt x="64" y="23"/>
                      <a:pt x="61" y="26"/>
                    </a:cubicBezTo>
                    <a:cubicBezTo>
                      <a:pt x="58" y="30"/>
                      <a:pt x="54" y="29"/>
                      <a:pt x="53" y="33"/>
                    </a:cubicBezTo>
                    <a:cubicBezTo>
                      <a:pt x="52" y="37"/>
                      <a:pt x="48" y="37"/>
                      <a:pt x="47" y="40"/>
                    </a:cubicBezTo>
                    <a:cubicBezTo>
                      <a:pt x="45" y="43"/>
                      <a:pt x="40" y="42"/>
                      <a:pt x="40" y="47"/>
                    </a:cubicBezTo>
                    <a:cubicBezTo>
                      <a:pt x="41" y="53"/>
                      <a:pt x="37" y="54"/>
                      <a:pt x="35" y="58"/>
                    </a:cubicBezTo>
                    <a:cubicBezTo>
                      <a:pt x="33" y="61"/>
                      <a:pt x="30" y="61"/>
                      <a:pt x="26" y="65"/>
                    </a:cubicBezTo>
                    <a:cubicBezTo>
                      <a:pt x="23" y="68"/>
                      <a:pt x="20" y="68"/>
                      <a:pt x="18" y="72"/>
                    </a:cubicBezTo>
                    <a:cubicBezTo>
                      <a:pt x="16" y="76"/>
                      <a:pt x="16" y="76"/>
                      <a:pt x="13" y="80"/>
                    </a:cubicBezTo>
                    <a:cubicBezTo>
                      <a:pt x="10" y="85"/>
                      <a:pt x="4" y="89"/>
                      <a:pt x="5" y="83"/>
                    </a:cubicBezTo>
                    <a:cubicBezTo>
                      <a:pt x="5" y="78"/>
                      <a:pt x="0" y="72"/>
                      <a:pt x="5" y="72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8" name="Freeform 768">
                <a:extLst>
                  <a:ext uri="{FF2B5EF4-FFF2-40B4-BE49-F238E27FC236}">
                    <a16:creationId xmlns:a16="http://schemas.microsoft.com/office/drawing/2014/main" id="{67ADEF1D-9630-4DB5-9A34-30855BC213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28" y="1817"/>
                <a:ext cx="22" cy="25"/>
              </a:xfrm>
              <a:custGeom>
                <a:avLst/>
                <a:gdLst>
                  <a:gd name="T0" fmla="*/ 2 w 36"/>
                  <a:gd name="T1" fmla="*/ 5 h 41"/>
                  <a:gd name="T2" fmla="*/ 12 w 36"/>
                  <a:gd name="T3" fmla="*/ 18 h 41"/>
                  <a:gd name="T4" fmla="*/ 18 w 36"/>
                  <a:gd name="T5" fmla="*/ 27 h 41"/>
                  <a:gd name="T6" fmla="*/ 27 w 36"/>
                  <a:gd name="T7" fmla="*/ 36 h 41"/>
                  <a:gd name="T8" fmla="*/ 33 w 36"/>
                  <a:gd name="T9" fmla="*/ 35 h 41"/>
                  <a:gd name="T10" fmla="*/ 33 w 36"/>
                  <a:gd name="T11" fmla="*/ 18 h 41"/>
                  <a:gd name="T12" fmla="*/ 27 w 36"/>
                  <a:gd name="T13" fmla="*/ 7 h 41"/>
                  <a:gd name="T14" fmla="*/ 15 w 36"/>
                  <a:gd name="T15" fmla="*/ 2 h 41"/>
                  <a:gd name="T16" fmla="*/ 2 w 36"/>
                  <a:gd name="T17" fmla="*/ 5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6" h="41">
                    <a:moveTo>
                      <a:pt x="2" y="5"/>
                    </a:moveTo>
                    <a:cubicBezTo>
                      <a:pt x="6" y="11"/>
                      <a:pt x="12" y="14"/>
                      <a:pt x="12" y="18"/>
                    </a:cubicBezTo>
                    <a:cubicBezTo>
                      <a:pt x="12" y="22"/>
                      <a:pt x="15" y="21"/>
                      <a:pt x="18" y="27"/>
                    </a:cubicBezTo>
                    <a:cubicBezTo>
                      <a:pt x="21" y="33"/>
                      <a:pt x="25" y="32"/>
                      <a:pt x="27" y="36"/>
                    </a:cubicBezTo>
                    <a:cubicBezTo>
                      <a:pt x="30" y="41"/>
                      <a:pt x="32" y="39"/>
                      <a:pt x="33" y="35"/>
                    </a:cubicBezTo>
                    <a:cubicBezTo>
                      <a:pt x="35" y="30"/>
                      <a:pt x="36" y="23"/>
                      <a:pt x="33" y="18"/>
                    </a:cubicBezTo>
                    <a:cubicBezTo>
                      <a:pt x="31" y="14"/>
                      <a:pt x="30" y="8"/>
                      <a:pt x="27" y="7"/>
                    </a:cubicBezTo>
                    <a:cubicBezTo>
                      <a:pt x="24" y="5"/>
                      <a:pt x="18" y="2"/>
                      <a:pt x="15" y="2"/>
                    </a:cubicBezTo>
                    <a:cubicBezTo>
                      <a:pt x="12" y="2"/>
                      <a:pt x="0" y="0"/>
                      <a:pt x="2" y="5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9" name="Freeform 769">
                <a:extLst>
                  <a:ext uri="{FF2B5EF4-FFF2-40B4-BE49-F238E27FC236}">
                    <a16:creationId xmlns:a16="http://schemas.microsoft.com/office/drawing/2014/main" id="{B407D4A0-AAFE-4EBC-97C4-705A8F31BE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23" y="1835"/>
                <a:ext cx="11" cy="15"/>
              </a:xfrm>
              <a:custGeom>
                <a:avLst/>
                <a:gdLst>
                  <a:gd name="T0" fmla="*/ 1 w 18"/>
                  <a:gd name="T1" fmla="*/ 6 h 24"/>
                  <a:gd name="T2" fmla="*/ 3 w 18"/>
                  <a:gd name="T3" fmla="*/ 12 h 24"/>
                  <a:gd name="T4" fmla="*/ 5 w 18"/>
                  <a:gd name="T5" fmla="*/ 17 h 24"/>
                  <a:gd name="T6" fmla="*/ 11 w 18"/>
                  <a:gd name="T7" fmla="*/ 14 h 24"/>
                  <a:gd name="T8" fmla="*/ 17 w 18"/>
                  <a:gd name="T9" fmla="*/ 19 h 24"/>
                  <a:gd name="T10" fmla="*/ 15 w 18"/>
                  <a:gd name="T11" fmla="*/ 10 h 24"/>
                  <a:gd name="T12" fmla="*/ 7 w 18"/>
                  <a:gd name="T13" fmla="*/ 6 h 24"/>
                  <a:gd name="T14" fmla="*/ 1 w 18"/>
                  <a:gd name="T15" fmla="*/ 6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8" h="24">
                    <a:moveTo>
                      <a:pt x="1" y="6"/>
                    </a:moveTo>
                    <a:cubicBezTo>
                      <a:pt x="2" y="10"/>
                      <a:pt x="2" y="12"/>
                      <a:pt x="3" y="12"/>
                    </a:cubicBezTo>
                    <a:cubicBezTo>
                      <a:pt x="5" y="13"/>
                      <a:pt x="3" y="15"/>
                      <a:pt x="5" y="17"/>
                    </a:cubicBezTo>
                    <a:cubicBezTo>
                      <a:pt x="7" y="20"/>
                      <a:pt x="10" y="14"/>
                      <a:pt x="11" y="14"/>
                    </a:cubicBezTo>
                    <a:cubicBezTo>
                      <a:pt x="12" y="14"/>
                      <a:pt x="15" y="24"/>
                      <a:pt x="17" y="19"/>
                    </a:cubicBezTo>
                    <a:cubicBezTo>
                      <a:pt x="18" y="14"/>
                      <a:pt x="17" y="12"/>
                      <a:pt x="15" y="10"/>
                    </a:cubicBezTo>
                    <a:cubicBezTo>
                      <a:pt x="14" y="8"/>
                      <a:pt x="10" y="6"/>
                      <a:pt x="7" y="6"/>
                    </a:cubicBezTo>
                    <a:cubicBezTo>
                      <a:pt x="7" y="6"/>
                      <a:pt x="0" y="0"/>
                      <a:pt x="1" y="6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0" name="Freeform 770">
                <a:extLst>
                  <a:ext uri="{FF2B5EF4-FFF2-40B4-BE49-F238E27FC236}">
                    <a16:creationId xmlns:a16="http://schemas.microsoft.com/office/drawing/2014/main" id="{8CA36945-519F-4EC5-9957-C9172E9FE3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56" y="1846"/>
                <a:ext cx="19" cy="26"/>
              </a:xfrm>
              <a:custGeom>
                <a:avLst/>
                <a:gdLst>
                  <a:gd name="T0" fmla="*/ 0 w 32"/>
                  <a:gd name="T1" fmla="*/ 1 h 44"/>
                  <a:gd name="T2" fmla="*/ 4 w 32"/>
                  <a:gd name="T3" fmla="*/ 12 h 44"/>
                  <a:gd name="T4" fmla="*/ 4 w 32"/>
                  <a:gd name="T5" fmla="*/ 29 h 44"/>
                  <a:gd name="T6" fmla="*/ 4 w 32"/>
                  <a:gd name="T7" fmla="*/ 38 h 44"/>
                  <a:gd name="T8" fmla="*/ 12 w 32"/>
                  <a:gd name="T9" fmla="*/ 38 h 44"/>
                  <a:gd name="T10" fmla="*/ 17 w 32"/>
                  <a:gd name="T11" fmla="*/ 34 h 44"/>
                  <a:gd name="T12" fmla="*/ 18 w 32"/>
                  <a:gd name="T13" fmla="*/ 41 h 44"/>
                  <a:gd name="T14" fmla="*/ 26 w 32"/>
                  <a:gd name="T15" fmla="*/ 35 h 44"/>
                  <a:gd name="T16" fmla="*/ 25 w 32"/>
                  <a:gd name="T17" fmla="*/ 28 h 44"/>
                  <a:gd name="T18" fmla="*/ 32 w 32"/>
                  <a:gd name="T19" fmla="*/ 21 h 44"/>
                  <a:gd name="T20" fmla="*/ 27 w 32"/>
                  <a:gd name="T21" fmla="*/ 11 h 44"/>
                  <a:gd name="T22" fmla="*/ 18 w 32"/>
                  <a:gd name="T23" fmla="*/ 9 h 44"/>
                  <a:gd name="T24" fmla="*/ 6 w 32"/>
                  <a:gd name="T25" fmla="*/ 1 h 44"/>
                  <a:gd name="T26" fmla="*/ 0 w 32"/>
                  <a:gd name="T27" fmla="*/ 1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2" h="44">
                    <a:moveTo>
                      <a:pt x="0" y="1"/>
                    </a:moveTo>
                    <a:cubicBezTo>
                      <a:pt x="1" y="6"/>
                      <a:pt x="5" y="5"/>
                      <a:pt x="4" y="12"/>
                    </a:cubicBezTo>
                    <a:cubicBezTo>
                      <a:pt x="3" y="18"/>
                      <a:pt x="7" y="27"/>
                      <a:pt x="4" y="29"/>
                    </a:cubicBezTo>
                    <a:cubicBezTo>
                      <a:pt x="2" y="32"/>
                      <a:pt x="2" y="35"/>
                      <a:pt x="4" y="38"/>
                    </a:cubicBezTo>
                    <a:cubicBezTo>
                      <a:pt x="5" y="40"/>
                      <a:pt x="9" y="40"/>
                      <a:pt x="12" y="38"/>
                    </a:cubicBezTo>
                    <a:cubicBezTo>
                      <a:pt x="15" y="35"/>
                      <a:pt x="16" y="31"/>
                      <a:pt x="17" y="34"/>
                    </a:cubicBezTo>
                    <a:cubicBezTo>
                      <a:pt x="18" y="36"/>
                      <a:pt x="13" y="44"/>
                      <a:pt x="18" y="41"/>
                    </a:cubicBezTo>
                    <a:cubicBezTo>
                      <a:pt x="23" y="39"/>
                      <a:pt x="26" y="38"/>
                      <a:pt x="26" y="35"/>
                    </a:cubicBezTo>
                    <a:cubicBezTo>
                      <a:pt x="26" y="32"/>
                      <a:pt x="22" y="30"/>
                      <a:pt x="25" y="28"/>
                    </a:cubicBezTo>
                    <a:cubicBezTo>
                      <a:pt x="27" y="25"/>
                      <a:pt x="32" y="25"/>
                      <a:pt x="32" y="21"/>
                    </a:cubicBezTo>
                    <a:cubicBezTo>
                      <a:pt x="32" y="18"/>
                      <a:pt x="29" y="11"/>
                      <a:pt x="27" y="11"/>
                    </a:cubicBezTo>
                    <a:cubicBezTo>
                      <a:pt x="24" y="11"/>
                      <a:pt x="22" y="13"/>
                      <a:pt x="18" y="9"/>
                    </a:cubicBezTo>
                    <a:cubicBezTo>
                      <a:pt x="14" y="6"/>
                      <a:pt x="10" y="2"/>
                      <a:pt x="6" y="1"/>
                    </a:cubicBezTo>
                    <a:cubicBezTo>
                      <a:pt x="1" y="0"/>
                      <a:pt x="0" y="0"/>
                      <a:pt x="0" y="1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1" name="Freeform 771">
                <a:extLst>
                  <a:ext uri="{FF2B5EF4-FFF2-40B4-BE49-F238E27FC236}">
                    <a16:creationId xmlns:a16="http://schemas.microsoft.com/office/drawing/2014/main" id="{CBE847B2-2D6D-4324-A1A6-A7F8AD9BE8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66" y="1861"/>
                <a:ext cx="17" cy="33"/>
              </a:xfrm>
              <a:custGeom>
                <a:avLst/>
                <a:gdLst>
                  <a:gd name="T0" fmla="*/ 14 w 28"/>
                  <a:gd name="T1" fmla="*/ 3 h 55"/>
                  <a:gd name="T2" fmla="*/ 14 w 28"/>
                  <a:gd name="T3" fmla="*/ 11 h 55"/>
                  <a:gd name="T4" fmla="*/ 10 w 28"/>
                  <a:gd name="T5" fmla="*/ 19 h 55"/>
                  <a:gd name="T6" fmla="*/ 10 w 28"/>
                  <a:gd name="T7" fmla="*/ 26 h 55"/>
                  <a:gd name="T8" fmla="*/ 2 w 28"/>
                  <a:gd name="T9" fmla="*/ 32 h 55"/>
                  <a:gd name="T10" fmla="*/ 8 w 28"/>
                  <a:gd name="T11" fmla="*/ 44 h 55"/>
                  <a:gd name="T12" fmla="*/ 14 w 28"/>
                  <a:gd name="T13" fmla="*/ 52 h 55"/>
                  <a:gd name="T14" fmla="*/ 20 w 28"/>
                  <a:gd name="T15" fmla="*/ 55 h 55"/>
                  <a:gd name="T16" fmla="*/ 25 w 28"/>
                  <a:gd name="T17" fmla="*/ 47 h 55"/>
                  <a:gd name="T18" fmla="*/ 21 w 28"/>
                  <a:gd name="T19" fmla="*/ 41 h 55"/>
                  <a:gd name="T20" fmla="*/ 19 w 28"/>
                  <a:gd name="T21" fmla="*/ 29 h 55"/>
                  <a:gd name="T22" fmla="*/ 22 w 28"/>
                  <a:gd name="T23" fmla="*/ 18 h 55"/>
                  <a:gd name="T24" fmla="*/ 25 w 28"/>
                  <a:gd name="T25" fmla="*/ 10 h 55"/>
                  <a:gd name="T26" fmla="*/ 26 w 28"/>
                  <a:gd name="T27" fmla="*/ 2 h 55"/>
                  <a:gd name="T28" fmla="*/ 14 w 28"/>
                  <a:gd name="T29" fmla="*/ 3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8" h="55">
                    <a:moveTo>
                      <a:pt x="14" y="3"/>
                    </a:moveTo>
                    <a:cubicBezTo>
                      <a:pt x="12" y="6"/>
                      <a:pt x="16" y="9"/>
                      <a:pt x="14" y="11"/>
                    </a:cubicBezTo>
                    <a:cubicBezTo>
                      <a:pt x="11" y="14"/>
                      <a:pt x="9" y="17"/>
                      <a:pt x="10" y="19"/>
                    </a:cubicBezTo>
                    <a:cubicBezTo>
                      <a:pt x="12" y="21"/>
                      <a:pt x="13" y="23"/>
                      <a:pt x="10" y="26"/>
                    </a:cubicBezTo>
                    <a:cubicBezTo>
                      <a:pt x="7" y="28"/>
                      <a:pt x="0" y="28"/>
                      <a:pt x="2" y="32"/>
                    </a:cubicBezTo>
                    <a:cubicBezTo>
                      <a:pt x="4" y="37"/>
                      <a:pt x="6" y="41"/>
                      <a:pt x="8" y="44"/>
                    </a:cubicBezTo>
                    <a:cubicBezTo>
                      <a:pt x="10" y="47"/>
                      <a:pt x="15" y="49"/>
                      <a:pt x="14" y="52"/>
                    </a:cubicBezTo>
                    <a:cubicBezTo>
                      <a:pt x="14" y="54"/>
                      <a:pt x="17" y="55"/>
                      <a:pt x="20" y="55"/>
                    </a:cubicBezTo>
                    <a:cubicBezTo>
                      <a:pt x="23" y="55"/>
                      <a:pt x="26" y="51"/>
                      <a:pt x="25" y="47"/>
                    </a:cubicBezTo>
                    <a:cubicBezTo>
                      <a:pt x="23" y="43"/>
                      <a:pt x="21" y="47"/>
                      <a:pt x="21" y="41"/>
                    </a:cubicBezTo>
                    <a:cubicBezTo>
                      <a:pt x="20" y="35"/>
                      <a:pt x="18" y="34"/>
                      <a:pt x="19" y="29"/>
                    </a:cubicBezTo>
                    <a:cubicBezTo>
                      <a:pt x="20" y="24"/>
                      <a:pt x="20" y="22"/>
                      <a:pt x="22" y="18"/>
                    </a:cubicBezTo>
                    <a:cubicBezTo>
                      <a:pt x="24" y="14"/>
                      <a:pt x="23" y="12"/>
                      <a:pt x="25" y="10"/>
                    </a:cubicBezTo>
                    <a:cubicBezTo>
                      <a:pt x="26" y="8"/>
                      <a:pt x="28" y="4"/>
                      <a:pt x="26" y="2"/>
                    </a:cubicBezTo>
                    <a:cubicBezTo>
                      <a:pt x="24" y="0"/>
                      <a:pt x="14" y="0"/>
                      <a:pt x="14" y="3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2" name="Freeform 772">
                <a:extLst>
                  <a:ext uri="{FF2B5EF4-FFF2-40B4-BE49-F238E27FC236}">
                    <a16:creationId xmlns:a16="http://schemas.microsoft.com/office/drawing/2014/main" id="{78484CFB-32E5-4CAB-A65F-702FD4CA50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80" y="1855"/>
                <a:ext cx="11" cy="33"/>
              </a:xfrm>
              <a:custGeom>
                <a:avLst/>
                <a:gdLst>
                  <a:gd name="T0" fmla="*/ 16 w 19"/>
                  <a:gd name="T1" fmla="*/ 4 h 54"/>
                  <a:gd name="T2" fmla="*/ 15 w 19"/>
                  <a:gd name="T3" fmla="*/ 20 h 54"/>
                  <a:gd name="T4" fmla="*/ 15 w 19"/>
                  <a:gd name="T5" fmla="*/ 29 h 54"/>
                  <a:gd name="T6" fmla="*/ 8 w 19"/>
                  <a:gd name="T7" fmla="*/ 38 h 54"/>
                  <a:gd name="T8" fmla="*/ 7 w 19"/>
                  <a:gd name="T9" fmla="*/ 49 h 54"/>
                  <a:gd name="T10" fmla="*/ 2 w 19"/>
                  <a:gd name="T11" fmla="*/ 49 h 54"/>
                  <a:gd name="T12" fmla="*/ 2 w 19"/>
                  <a:gd name="T13" fmla="*/ 38 h 54"/>
                  <a:gd name="T14" fmla="*/ 5 w 19"/>
                  <a:gd name="T15" fmla="*/ 28 h 54"/>
                  <a:gd name="T16" fmla="*/ 11 w 19"/>
                  <a:gd name="T17" fmla="*/ 18 h 54"/>
                  <a:gd name="T18" fmla="*/ 12 w 19"/>
                  <a:gd name="T19" fmla="*/ 8 h 54"/>
                  <a:gd name="T20" fmla="*/ 16 w 19"/>
                  <a:gd name="T21" fmla="*/ 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9" h="54">
                    <a:moveTo>
                      <a:pt x="16" y="4"/>
                    </a:moveTo>
                    <a:cubicBezTo>
                      <a:pt x="15" y="9"/>
                      <a:pt x="15" y="17"/>
                      <a:pt x="15" y="20"/>
                    </a:cubicBezTo>
                    <a:cubicBezTo>
                      <a:pt x="15" y="24"/>
                      <a:pt x="19" y="25"/>
                      <a:pt x="15" y="29"/>
                    </a:cubicBezTo>
                    <a:cubicBezTo>
                      <a:pt x="12" y="33"/>
                      <a:pt x="8" y="34"/>
                      <a:pt x="8" y="38"/>
                    </a:cubicBezTo>
                    <a:cubicBezTo>
                      <a:pt x="8" y="41"/>
                      <a:pt x="7" y="47"/>
                      <a:pt x="7" y="49"/>
                    </a:cubicBezTo>
                    <a:cubicBezTo>
                      <a:pt x="6" y="52"/>
                      <a:pt x="3" y="54"/>
                      <a:pt x="2" y="49"/>
                    </a:cubicBezTo>
                    <a:cubicBezTo>
                      <a:pt x="2" y="45"/>
                      <a:pt x="0" y="42"/>
                      <a:pt x="2" y="38"/>
                    </a:cubicBezTo>
                    <a:cubicBezTo>
                      <a:pt x="5" y="34"/>
                      <a:pt x="3" y="34"/>
                      <a:pt x="5" y="28"/>
                    </a:cubicBezTo>
                    <a:cubicBezTo>
                      <a:pt x="8" y="22"/>
                      <a:pt x="11" y="22"/>
                      <a:pt x="11" y="18"/>
                    </a:cubicBezTo>
                    <a:cubicBezTo>
                      <a:pt x="11" y="14"/>
                      <a:pt x="11" y="11"/>
                      <a:pt x="12" y="8"/>
                    </a:cubicBezTo>
                    <a:cubicBezTo>
                      <a:pt x="12" y="4"/>
                      <a:pt x="17" y="0"/>
                      <a:pt x="16" y="4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3" name="Freeform 773">
                <a:extLst>
                  <a:ext uri="{FF2B5EF4-FFF2-40B4-BE49-F238E27FC236}">
                    <a16:creationId xmlns:a16="http://schemas.microsoft.com/office/drawing/2014/main" id="{87C6B3F2-9388-43B2-BE6A-1474715072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85" y="1874"/>
                <a:ext cx="15" cy="12"/>
              </a:xfrm>
              <a:custGeom>
                <a:avLst/>
                <a:gdLst>
                  <a:gd name="T0" fmla="*/ 10 w 25"/>
                  <a:gd name="T1" fmla="*/ 4 h 20"/>
                  <a:gd name="T2" fmla="*/ 5 w 25"/>
                  <a:gd name="T3" fmla="*/ 11 h 20"/>
                  <a:gd name="T4" fmla="*/ 5 w 25"/>
                  <a:gd name="T5" fmla="*/ 17 h 20"/>
                  <a:gd name="T6" fmla="*/ 14 w 25"/>
                  <a:gd name="T7" fmla="*/ 17 h 20"/>
                  <a:gd name="T8" fmla="*/ 24 w 25"/>
                  <a:gd name="T9" fmla="*/ 13 h 20"/>
                  <a:gd name="T10" fmla="*/ 22 w 25"/>
                  <a:gd name="T11" fmla="*/ 6 h 20"/>
                  <a:gd name="T12" fmla="*/ 14 w 25"/>
                  <a:gd name="T13" fmla="*/ 2 h 20"/>
                  <a:gd name="T14" fmla="*/ 10 w 25"/>
                  <a:gd name="T15" fmla="*/ 4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5" h="20">
                    <a:moveTo>
                      <a:pt x="10" y="4"/>
                    </a:moveTo>
                    <a:cubicBezTo>
                      <a:pt x="9" y="6"/>
                      <a:pt x="6" y="7"/>
                      <a:pt x="5" y="11"/>
                    </a:cubicBezTo>
                    <a:cubicBezTo>
                      <a:pt x="4" y="14"/>
                      <a:pt x="0" y="18"/>
                      <a:pt x="5" y="17"/>
                    </a:cubicBezTo>
                    <a:cubicBezTo>
                      <a:pt x="10" y="17"/>
                      <a:pt x="11" y="20"/>
                      <a:pt x="14" y="17"/>
                    </a:cubicBezTo>
                    <a:cubicBezTo>
                      <a:pt x="17" y="15"/>
                      <a:pt x="23" y="17"/>
                      <a:pt x="24" y="13"/>
                    </a:cubicBezTo>
                    <a:cubicBezTo>
                      <a:pt x="25" y="10"/>
                      <a:pt x="23" y="10"/>
                      <a:pt x="22" y="6"/>
                    </a:cubicBezTo>
                    <a:cubicBezTo>
                      <a:pt x="21" y="2"/>
                      <a:pt x="20" y="2"/>
                      <a:pt x="14" y="2"/>
                    </a:cubicBezTo>
                    <a:cubicBezTo>
                      <a:pt x="9" y="2"/>
                      <a:pt x="10" y="0"/>
                      <a:pt x="10" y="4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4" name="Freeform 774">
                <a:extLst>
                  <a:ext uri="{FF2B5EF4-FFF2-40B4-BE49-F238E27FC236}">
                    <a16:creationId xmlns:a16="http://schemas.microsoft.com/office/drawing/2014/main" id="{86AA96F5-1D85-4875-A3D4-F45A884DAA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87" y="1835"/>
                <a:ext cx="30" cy="45"/>
              </a:xfrm>
              <a:custGeom>
                <a:avLst/>
                <a:gdLst>
                  <a:gd name="T0" fmla="*/ 4 w 49"/>
                  <a:gd name="T1" fmla="*/ 1 h 75"/>
                  <a:gd name="T2" fmla="*/ 23 w 49"/>
                  <a:gd name="T3" fmla="*/ 1 h 75"/>
                  <a:gd name="T4" fmla="*/ 29 w 49"/>
                  <a:gd name="T5" fmla="*/ 4 h 75"/>
                  <a:gd name="T6" fmla="*/ 35 w 49"/>
                  <a:gd name="T7" fmla="*/ 11 h 75"/>
                  <a:gd name="T8" fmla="*/ 36 w 49"/>
                  <a:gd name="T9" fmla="*/ 24 h 75"/>
                  <a:gd name="T10" fmla="*/ 40 w 49"/>
                  <a:gd name="T11" fmla="*/ 32 h 75"/>
                  <a:gd name="T12" fmla="*/ 46 w 49"/>
                  <a:gd name="T13" fmla="*/ 41 h 75"/>
                  <a:gd name="T14" fmla="*/ 39 w 49"/>
                  <a:gd name="T15" fmla="*/ 41 h 75"/>
                  <a:gd name="T16" fmla="*/ 31 w 49"/>
                  <a:gd name="T17" fmla="*/ 41 h 75"/>
                  <a:gd name="T18" fmla="*/ 26 w 49"/>
                  <a:gd name="T19" fmla="*/ 39 h 75"/>
                  <a:gd name="T20" fmla="*/ 27 w 49"/>
                  <a:gd name="T21" fmla="*/ 45 h 75"/>
                  <a:gd name="T22" fmla="*/ 31 w 49"/>
                  <a:gd name="T23" fmla="*/ 57 h 75"/>
                  <a:gd name="T24" fmla="*/ 35 w 49"/>
                  <a:gd name="T25" fmla="*/ 63 h 75"/>
                  <a:gd name="T26" fmla="*/ 30 w 49"/>
                  <a:gd name="T27" fmla="*/ 67 h 75"/>
                  <a:gd name="T28" fmla="*/ 27 w 49"/>
                  <a:gd name="T29" fmla="*/ 72 h 75"/>
                  <a:gd name="T30" fmla="*/ 23 w 49"/>
                  <a:gd name="T31" fmla="*/ 61 h 75"/>
                  <a:gd name="T32" fmla="*/ 19 w 49"/>
                  <a:gd name="T33" fmla="*/ 49 h 75"/>
                  <a:gd name="T34" fmla="*/ 13 w 49"/>
                  <a:gd name="T35" fmla="*/ 46 h 75"/>
                  <a:gd name="T36" fmla="*/ 8 w 49"/>
                  <a:gd name="T37" fmla="*/ 37 h 75"/>
                  <a:gd name="T38" fmla="*/ 8 w 49"/>
                  <a:gd name="T39" fmla="*/ 28 h 75"/>
                  <a:gd name="T40" fmla="*/ 13 w 49"/>
                  <a:gd name="T41" fmla="*/ 24 h 75"/>
                  <a:gd name="T42" fmla="*/ 14 w 49"/>
                  <a:gd name="T43" fmla="*/ 31 h 75"/>
                  <a:gd name="T44" fmla="*/ 18 w 49"/>
                  <a:gd name="T45" fmla="*/ 34 h 75"/>
                  <a:gd name="T46" fmla="*/ 21 w 49"/>
                  <a:gd name="T47" fmla="*/ 27 h 75"/>
                  <a:gd name="T48" fmla="*/ 20 w 49"/>
                  <a:gd name="T49" fmla="*/ 22 h 75"/>
                  <a:gd name="T50" fmla="*/ 13 w 49"/>
                  <a:gd name="T51" fmla="*/ 13 h 75"/>
                  <a:gd name="T52" fmla="*/ 3 w 49"/>
                  <a:gd name="T53" fmla="*/ 3 h 75"/>
                  <a:gd name="T54" fmla="*/ 4 w 49"/>
                  <a:gd name="T55" fmla="*/ 1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49" h="75">
                    <a:moveTo>
                      <a:pt x="4" y="1"/>
                    </a:moveTo>
                    <a:cubicBezTo>
                      <a:pt x="8" y="1"/>
                      <a:pt x="20" y="0"/>
                      <a:pt x="23" y="1"/>
                    </a:cubicBezTo>
                    <a:cubicBezTo>
                      <a:pt x="27" y="1"/>
                      <a:pt x="29" y="3"/>
                      <a:pt x="29" y="4"/>
                    </a:cubicBezTo>
                    <a:cubicBezTo>
                      <a:pt x="29" y="6"/>
                      <a:pt x="36" y="9"/>
                      <a:pt x="35" y="11"/>
                    </a:cubicBezTo>
                    <a:cubicBezTo>
                      <a:pt x="34" y="13"/>
                      <a:pt x="34" y="22"/>
                      <a:pt x="36" y="24"/>
                    </a:cubicBezTo>
                    <a:cubicBezTo>
                      <a:pt x="39" y="27"/>
                      <a:pt x="39" y="31"/>
                      <a:pt x="40" y="32"/>
                    </a:cubicBezTo>
                    <a:cubicBezTo>
                      <a:pt x="41" y="34"/>
                      <a:pt x="49" y="39"/>
                      <a:pt x="46" y="41"/>
                    </a:cubicBezTo>
                    <a:cubicBezTo>
                      <a:pt x="43" y="43"/>
                      <a:pt x="41" y="42"/>
                      <a:pt x="39" y="41"/>
                    </a:cubicBezTo>
                    <a:cubicBezTo>
                      <a:pt x="36" y="40"/>
                      <a:pt x="34" y="42"/>
                      <a:pt x="31" y="41"/>
                    </a:cubicBezTo>
                    <a:cubicBezTo>
                      <a:pt x="29" y="39"/>
                      <a:pt x="25" y="36"/>
                      <a:pt x="26" y="39"/>
                    </a:cubicBezTo>
                    <a:cubicBezTo>
                      <a:pt x="27" y="42"/>
                      <a:pt x="25" y="40"/>
                      <a:pt x="27" y="45"/>
                    </a:cubicBezTo>
                    <a:cubicBezTo>
                      <a:pt x="29" y="49"/>
                      <a:pt x="30" y="56"/>
                      <a:pt x="31" y="57"/>
                    </a:cubicBezTo>
                    <a:cubicBezTo>
                      <a:pt x="32" y="59"/>
                      <a:pt x="36" y="61"/>
                      <a:pt x="35" y="63"/>
                    </a:cubicBezTo>
                    <a:cubicBezTo>
                      <a:pt x="34" y="64"/>
                      <a:pt x="30" y="65"/>
                      <a:pt x="30" y="67"/>
                    </a:cubicBezTo>
                    <a:cubicBezTo>
                      <a:pt x="30" y="69"/>
                      <a:pt x="29" y="75"/>
                      <a:pt x="27" y="72"/>
                    </a:cubicBezTo>
                    <a:cubicBezTo>
                      <a:pt x="25" y="69"/>
                      <a:pt x="22" y="68"/>
                      <a:pt x="23" y="61"/>
                    </a:cubicBezTo>
                    <a:cubicBezTo>
                      <a:pt x="23" y="55"/>
                      <a:pt x="19" y="49"/>
                      <a:pt x="19" y="49"/>
                    </a:cubicBezTo>
                    <a:cubicBezTo>
                      <a:pt x="19" y="49"/>
                      <a:pt x="16" y="52"/>
                      <a:pt x="13" y="46"/>
                    </a:cubicBezTo>
                    <a:cubicBezTo>
                      <a:pt x="11" y="41"/>
                      <a:pt x="9" y="42"/>
                      <a:pt x="8" y="37"/>
                    </a:cubicBezTo>
                    <a:cubicBezTo>
                      <a:pt x="8" y="31"/>
                      <a:pt x="8" y="31"/>
                      <a:pt x="8" y="28"/>
                    </a:cubicBezTo>
                    <a:cubicBezTo>
                      <a:pt x="8" y="24"/>
                      <a:pt x="11" y="23"/>
                      <a:pt x="13" y="24"/>
                    </a:cubicBezTo>
                    <a:cubicBezTo>
                      <a:pt x="14" y="25"/>
                      <a:pt x="13" y="29"/>
                      <a:pt x="14" y="31"/>
                    </a:cubicBezTo>
                    <a:cubicBezTo>
                      <a:pt x="15" y="34"/>
                      <a:pt x="16" y="36"/>
                      <a:pt x="18" y="34"/>
                    </a:cubicBezTo>
                    <a:cubicBezTo>
                      <a:pt x="20" y="32"/>
                      <a:pt x="20" y="28"/>
                      <a:pt x="21" y="27"/>
                    </a:cubicBezTo>
                    <a:cubicBezTo>
                      <a:pt x="23" y="25"/>
                      <a:pt x="22" y="24"/>
                      <a:pt x="20" y="22"/>
                    </a:cubicBezTo>
                    <a:cubicBezTo>
                      <a:pt x="18" y="20"/>
                      <a:pt x="16" y="15"/>
                      <a:pt x="13" y="13"/>
                    </a:cubicBezTo>
                    <a:cubicBezTo>
                      <a:pt x="10" y="11"/>
                      <a:pt x="3" y="5"/>
                      <a:pt x="3" y="3"/>
                    </a:cubicBezTo>
                    <a:cubicBezTo>
                      <a:pt x="3" y="2"/>
                      <a:pt x="0" y="1"/>
                      <a:pt x="4" y="1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5" name="Freeform 775">
                <a:extLst>
                  <a:ext uri="{FF2B5EF4-FFF2-40B4-BE49-F238E27FC236}">
                    <a16:creationId xmlns:a16="http://schemas.microsoft.com/office/drawing/2014/main" id="{0F4340D8-703F-4254-844C-F217995724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4" y="1732"/>
                <a:ext cx="73" cy="117"/>
              </a:xfrm>
              <a:custGeom>
                <a:avLst/>
                <a:gdLst>
                  <a:gd name="T0" fmla="*/ 12 w 122"/>
                  <a:gd name="T1" fmla="*/ 6 h 195"/>
                  <a:gd name="T2" fmla="*/ 12 w 122"/>
                  <a:gd name="T3" fmla="*/ 17 h 195"/>
                  <a:gd name="T4" fmla="*/ 12 w 122"/>
                  <a:gd name="T5" fmla="*/ 26 h 195"/>
                  <a:gd name="T6" fmla="*/ 10 w 122"/>
                  <a:gd name="T7" fmla="*/ 40 h 195"/>
                  <a:gd name="T8" fmla="*/ 14 w 122"/>
                  <a:gd name="T9" fmla="*/ 53 h 195"/>
                  <a:gd name="T10" fmla="*/ 16 w 122"/>
                  <a:gd name="T11" fmla="*/ 67 h 195"/>
                  <a:gd name="T12" fmla="*/ 12 w 122"/>
                  <a:gd name="T13" fmla="*/ 72 h 195"/>
                  <a:gd name="T14" fmla="*/ 5 w 122"/>
                  <a:gd name="T15" fmla="*/ 66 h 195"/>
                  <a:gd name="T16" fmla="*/ 2 w 122"/>
                  <a:gd name="T17" fmla="*/ 77 h 195"/>
                  <a:gd name="T18" fmla="*/ 7 w 122"/>
                  <a:gd name="T19" fmla="*/ 89 h 195"/>
                  <a:gd name="T20" fmla="*/ 11 w 122"/>
                  <a:gd name="T21" fmla="*/ 102 h 195"/>
                  <a:gd name="T22" fmla="*/ 19 w 122"/>
                  <a:gd name="T23" fmla="*/ 113 h 195"/>
                  <a:gd name="T24" fmla="*/ 28 w 122"/>
                  <a:gd name="T25" fmla="*/ 119 h 195"/>
                  <a:gd name="T26" fmla="*/ 28 w 122"/>
                  <a:gd name="T27" fmla="*/ 109 h 195"/>
                  <a:gd name="T28" fmla="*/ 34 w 122"/>
                  <a:gd name="T29" fmla="*/ 112 h 195"/>
                  <a:gd name="T30" fmla="*/ 33 w 122"/>
                  <a:gd name="T31" fmla="*/ 119 h 195"/>
                  <a:gd name="T32" fmla="*/ 30 w 122"/>
                  <a:gd name="T33" fmla="*/ 129 h 195"/>
                  <a:gd name="T34" fmla="*/ 32 w 122"/>
                  <a:gd name="T35" fmla="*/ 138 h 195"/>
                  <a:gd name="T36" fmla="*/ 39 w 122"/>
                  <a:gd name="T37" fmla="*/ 138 h 195"/>
                  <a:gd name="T38" fmla="*/ 47 w 122"/>
                  <a:gd name="T39" fmla="*/ 142 h 195"/>
                  <a:gd name="T40" fmla="*/ 54 w 122"/>
                  <a:gd name="T41" fmla="*/ 134 h 195"/>
                  <a:gd name="T42" fmla="*/ 63 w 122"/>
                  <a:gd name="T43" fmla="*/ 135 h 195"/>
                  <a:gd name="T44" fmla="*/ 71 w 122"/>
                  <a:gd name="T45" fmla="*/ 140 h 195"/>
                  <a:gd name="T46" fmla="*/ 76 w 122"/>
                  <a:gd name="T47" fmla="*/ 146 h 195"/>
                  <a:gd name="T48" fmla="*/ 81 w 122"/>
                  <a:gd name="T49" fmla="*/ 152 h 195"/>
                  <a:gd name="T50" fmla="*/ 84 w 122"/>
                  <a:gd name="T51" fmla="*/ 143 h 195"/>
                  <a:gd name="T52" fmla="*/ 83 w 122"/>
                  <a:gd name="T53" fmla="*/ 135 h 195"/>
                  <a:gd name="T54" fmla="*/ 95 w 122"/>
                  <a:gd name="T55" fmla="*/ 146 h 195"/>
                  <a:gd name="T56" fmla="*/ 100 w 122"/>
                  <a:gd name="T57" fmla="*/ 156 h 195"/>
                  <a:gd name="T58" fmla="*/ 92 w 122"/>
                  <a:gd name="T59" fmla="*/ 162 h 195"/>
                  <a:gd name="T60" fmla="*/ 103 w 122"/>
                  <a:gd name="T61" fmla="*/ 166 h 195"/>
                  <a:gd name="T62" fmla="*/ 110 w 122"/>
                  <a:gd name="T63" fmla="*/ 172 h 195"/>
                  <a:gd name="T64" fmla="*/ 101 w 122"/>
                  <a:gd name="T65" fmla="*/ 181 h 195"/>
                  <a:gd name="T66" fmla="*/ 107 w 122"/>
                  <a:gd name="T67" fmla="*/ 188 h 195"/>
                  <a:gd name="T68" fmla="*/ 116 w 122"/>
                  <a:gd name="T69" fmla="*/ 190 h 195"/>
                  <a:gd name="T70" fmla="*/ 122 w 122"/>
                  <a:gd name="T71" fmla="*/ 190 h 195"/>
                  <a:gd name="T72" fmla="*/ 117 w 122"/>
                  <a:gd name="T73" fmla="*/ 176 h 195"/>
                  <a:gd name="T74" fmla="*/ 122 w 122"/>
                  <a:gd name="T75" fmla="*/ 169 h 195"/>
                  <a:gd name="T76" fmla="*/ 119 w 122"/>
                  <a:gd name="T77" fmla="*/ 156 h 195"/>
                  <a:gd name="T78" fmla="*/ 115 w 122"/>
                  <a:gd name="T79" fmla="*/ 150 h 195"/>
                  <a:gd name="T80" fmla="*/ 106 w 122"/>
                  <a:gd name="T81" fmla="*/ 143 h 195"/>
                  <a:gd name="T82" fmla="*/ 114 w 122"/>
                  <a:gd name="T83" fmla="*/ 138 h 195"/>
                  <a:gd name="T84" fmla="*/ 96 w 122"/>
                  <a:gd name="T85" fmla="*/ 129 h 195"/>
                  <a:gd name="T86" fmla="*/ 92 w 122"/>
                  <a:gd name="T87" fmla="*/ 137 h 195"/>
                  <a:gd name="T88" fmla="*/ 83 w 122"/>
                  <a:gd name="T89" fmla="*/ 123 h 195"/>
                  <a:gd name="T90" fmla="*/ 75 w 122"/>
                  <a:gd name="T91" fmla="*/ 125 h 195"/>
                  <a:gd name="T92" fmla="*/ 63 w 122"/>
                  <a:gd name="T93" fmla="*/ 129 h 195"/>
                  <a:gd name="T94" fmla="*/ 57 w 122"/>
                  <a:gd name="T95" fmla="*/ 113 h 195"/>
                  <a:gd name="T96" fmla="*/ 51 w 122"/>
                  <a:gd name="T97" fmla="*/ 104 h 195"/>
                  <a:gd name="T98" fmla="*/ 47 w 122"/>
                  <a:gd name="T99" fmla="*/ 89 h 195"/>
                  <a:gd name="T100" fmla="*/ 53 w 122"/>
                  <a:gd name="T101" fmla="*/ 76 h 195"/>
                  <a:gd name="T102" fmla="*/ 63 w 122"/>
                  <a:gd name="T103" fmla="*/ 66 h 195"/>
                  <a:gd name="T104" fmla="*/ 67 w 122"/>
                  <a:gd name="T105" fmla="*/ 45 h 195"/>
                  <a:gd name="T106" fmla="*/ 58 w 122"/>
                  <a:gd name="T107" fmla="*/ 33 h 195"/>
                  <a:gd name="T108" fmla="*/ 53 w 122"/>
                  <a:gd name="T109" fmla="*/ 21 h 195"/>
                  <a:gd name="T110" fmla="*/ 58 w 122"/>
                  <a:gd name="T111" fmla="*/ 13 h 195"/>
                  <a:gd name="T112" fmla="*/ 51 w 122"/>
                  <a:gd name="T113" fmla="*/ 4 h 195"/>
                  <a:gd name="T114" fmla="*/ 45 w 122"/>
                  <a:gd name="T115" fmla="*/ 10 h 195"/>
                  <a:gd name="T116" fmla="*/ 34 w 122"/>
                  <a:gd name="T117" fmla="*/ 6 h 195"/>
                  <a:gd name="T118" fmla="*/ 21 w 122"/>
                  <a:gd name="T119" fmla="*/ 2 h 195"/>
                  <a:gd name="T120" fmla="*/ 12 w 122"/>
                  <a:gd name="T121" fmla="*/ 6 h 1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22" h="195">
                    <a:moveTo>
                      <a:pt x="12" y="6"/>
                    </a:moveTo>
                    <a:cubicBezTo>
                      <a:pt x="11" y="9"/>
                      <a:pt x="12" y="16"/>
                      <a:pt x="12" y="17"/>
                    </a:cubicBezTo>
                    <a:cubicBezTo>
                      <a:pt x="11" y="19"/>
                      <a:pt x="11" y="21"/>
                      <a:pt x="12" y="26"/>
                    </a:cubicBezTo>
                    <a:cubicBezTo>
                      <a:pt x="13" y="31"/>
                      <a:pt x="7" y="36"/>
                      <a:pt x="10" y="40"/>
                    </a:cubicBezTo>
                    <a:cubicBezTo>
                      <a:pt x="12" y="44"/>
                      <a:pt x="14" y="49"/>
                      <a:pt x="14" y="53"/>
                    </a:cubicBezTo>
                    <a:cubicBezTo>
                      <a:pt x="14" y="58"/>
                      <a:pt x="15" y="63"/>
                      <a:pt x="16" y="67"/>
                    </a:cubicBezTo>
                    <a:cubicBezTo>
                      <a:pt x="16" y="71"/>
                      <a:pt x="18" y="74"/>
                      <a:pt x="12" y="72"/>
                    </a:cubicBezTo>
                    <a:cubicBezTo>
                      <a:pt x="7" y="71"/>
                      <a:pt x="8" y="61"/>
                      <a:pt x="5" y="66"/>
                    </a:cubicBezTo>
                    <a:cubicBezTo>
                      <a:pt x="2" y="70"/>
                      <a:pt x="0" y="72"/>
                      <a:pt x="2" y="77"/>
                    </a:cubicBezTo>
                    <a:cubicBezTo>
                      <a:pt x="4" y="81"/>
                      <a:pt x="7" y="88"/>
                      <a:pt x="7" y="89"/>
                    </a:cubicBezTo>
                    <a:cubicBezTo>
                      <a:pt x="7" y="90"/>
                      <a:pt x="8" y="96"/>
                      <a:pt x="11" y="102"/>
                    </a:cubicBezTo>
                    <a:cubicBezTo>
                      <a:pt x="14" y="107"/>
                      <a:pt x="16" y="110"/>
                      <a:pt x="19" y="113"/>
                    </a:cubicBezTo>
                    <a:cubicBezTo>
                      <a:pt x="21" y="116"/>
                      <a:pt x="26" y="120"/>
                      <a:pt x="28" y="119"/>
                    </a:cubicBezTo>
                    <a:cubicBezTo>
                      <a:pt x="30" y="119"/>
                      <a:pt x="27" y="112"/>
                      <a:pt x="28" y="109"/>
                    </a:cubicBezTo>
                    <a:cubicBezTo>
                      <a:pt x="29" y="106"/>
                      <a:pt x="33" y="110"/>
                      <a:pt x="34" y="112"/>
                    </a:cubicBezTo>
                    <a:cubicBezTo>
                      <a:pt x="36" y="114"/>
                      <a:pt x="36" y="115"/>
                      <a:pt x="33" y="119"/>
                    </a:cubicBezTo>
                    <a:cubicBezTo>
                      <a:pt x="30" y="124"/>
                      <a:pt x="30" y="125"/>
                      <a:pt x="30" y="129"/>
                    </a:cubicBezTo>
                    <a:cubicBezTo>
                      <a:pt x="30" y="132"/>
                      <a:pt x="28" y="137"/>
                      <a:pt x="32" y="138"/>
                    </a:cubicBezTo>
                    <a:cubicBezTo>
                      <a:pt x="37" y="138"/>
                      <a:pt x="37" y="133"/>
                      <a:pt x="39" y="138"/>
                    </a:cubicBezTo>
                    <a:cubicBezTo>
                      <a:pt x="42" y="142"/>
                      <a:pt x="42" y="142"/>
                      <a:pt x="47" y="142"/>
                    </a:cubicBezTo>
                    <a:cubicBezTo>
                      <a:pt x="51" y="142"/>
                      <a:pt x="49" y="136"/>
                      <a:pt x="54" y="134"/>
                    </a:cubicBezTo>
                    <a:cubicBezTo>
                      <a:pt x="58" y="133"/>
                      <a:pt x="60" y="133"/>
                      <a:pt x="63" y="135"/>
                    </a:cubicBezTo>
                    <a:cubicBezTo>
                      <a:pt x="65" y="137"/>
                      <a:pt x="66" y="135"/>
                      <a:pt x="71" y="140"/>
                    </a:cubicBezTo>
                    <a:cubicBezTo>
                      <a:pt x="76" y="145"/>
                      <a:pt x="74" y="142"/>
                      <a:pt x="76" y="146"/>
                    </a:cubicBezTo>
                    <a:cubicBezTo>
                      <a:pt x="79" y="151"/>
                      <a:pt x="78" y="154"/>
                      <a:pt x="81" y="152"/>
                    </a:cubicBezTo>
                    <a:cubicBezTo>
                      <a:pt x="85" y="150"/>
                      <a:pt x="86" y="148"/>
                      <a:pt x="84" y="143"/>
                    </a:cubicBezTo>
                    <a:cubicBezTo>
                      <a:pt x="82" y="137"/>
                      <a:pt x="78" y="132"/>
                      <a:pt x="83" y="135"/>
                    </a:cubicBezTo>
                    <a:cubicBezTo>
                      <a:pt x="87" y="138"/>
                      <a:pt x="92" y="143"/>
                      <a:pt x="95" y="146"/>
                    </a:cubicBezTo>
                    <a:cubicBezTo>
                      <a:pt x="98" y="150"/>
                      <a:pt x="100" y="156"/>
                      <a:pt x="100" y="156"/>
                    </a:cubicBezTo>
                    <a:cubicBezTo>
                      <a:pt x="100" y="156"/>
                      <a:pt x="88" y="159"/>
                      <a:pt x="92" y="162"/>
                    </a:cubicBezTo>
                    <a:cubicBezTo>
                      <a:pt x="96" y="165"/>
                      <a:pt x="103" y="171"/>
                      <a:pt x="103" y="166"/>
                    </a:cubicBezTo>
                    <a:cubicBezTo>
                      <a:pt x="102" y="161"/>
                      <a:pt x="115" y="171"/>
                      <a:pt x="110" y="172"/>
                    </a:cubicBezTo>
                    <a:cubicBezTo>
                      <a:pt x="105" y="174"/>
                      <a:pt x="100" y="177"/>
                      <a:pt x="101" y="181"/>
                    </a:cubicBezTo>
                    <a:cubicBezTo>
                      <a:pt x="102" y="185"/>
                      <a:pt x="105" y="190"/>
                      <a:pt x="107" y="188"/>
                    </a:cubicBezTo>
                    <a:cubicBezTo>
                      <a:pt x="109" y="185"/>
                      <a:pt x="114" y="188"/>
                      <a:pt x="116" y="190"/>
                    </a:cubicBezTo>
                    <a:cubicBezTo>
                      <a:pt x="118" y="192"/>
                      <a:pt x="122" y="195"/>
                      <a:pt x="122" y="190"/>
                    </a:cubicBezTo>
                    <a:cubicBezTo>
                      <a:pt x="122" y="185"/>
                      <a:pt x="115" y="181"/>
                      <a:pt x="117" y="176"/>
                    </a:cubicBezTo>
                    <a:cubicBezTo>
                      <a:pt x="118" y="171"/>
                      <a:pt x="121" y="175"/>
                      <a:pt x="122" y="169"/>
                    </a:cubicBezTo>
                    <a:cubicBezTo>
                      <a:pt x="122" y="162"/>
                      <a:pt x="119" y="160"/>
                      <a:pt x="119" y="156"/>
                    </a:cubicBezTo>
                    <a:cubicBezTo>
                      <a:pt x="119" y="152"/>
                      <a:pt x="117" y="150"/>
                      <a:pt x="115" y="150"/>
                    </a:cubicBezTo>
                    <a:cubicBezTo>
                      <a:pt x="114" y="150"/>
                      <a:pt x="102" y="145"/>
                      <a:pt x="106" y="143"/>
                    </a:cubicBezTo>
                    <a:cubicBezTo>
                      <a:pt x="110" y="141"/>
                      <a:pt x="118" y="142"/>
                      <a:pt x="114" y="138"/>
                    </a:cubicBezTo>
                    <a:cubicBezTo>
                      <a:pt x="110" y="135"/>
                      <a:pt x="96" y="129"/>
                      <a:pt x="96" y="129"/>
                    </a:cubicBezTo>
                    <a:cubicBezTo>
                      <a:pt x="96" y="129"/>
                      <a:pt x="93" y="140"/>
                      <a:pt x="92" y="137"/>
                    </a:cubicBezTo>
                    <a:cubicBezTo>
                      <a:pt x="92" y="134"/>
                      <a:pt x="87" y="122"/>
                      <a:pt x="83" y="123"/>
                    </a:cubicBezTo>
                    <a:cubicBezTo>
                      <a:pt x="78" y="123"/>
                      <a:pt x="76" y="122"/>
                      <a:pt x="75" y="125"/>
                    </a:cubicBezTo>
                    <a:cubicBezTo>
                      <a:pt x="74" y="129"/>
                      <a:pt x="68" y="134"/>
                      <a:pt x="63" y="129"/>
                    </a:cubicBezTo>
                    <a:cubicBezTo>
                      <a:pt x="57" y="124"/>
                      <a:pt x="58" y="119"/>
                      <a:pt x="57" y="113"/>
                    </a:cubicBezTo>
                    <a:cubicBezTo>
                      <a:pt x="56" y="108"/>
                      <a:pt x="54" y="109"/>
                      <a:pt x="51" y="104"/>
                    </a:cubicBezTo>
                    <a:cubicBezTo>
                      <a:pt x="47" y="98"/>
                      <a:pt x="45" y="99"/>
                      <a:pt x="47" y="89"/>
                    </a:cubicBezTo>
                    <a:cubicBezTo>
                      <a:pt x="49" y="80"/>
                      <a:pt x="49" y="80"/>
                      <a:pt x="53" y="76"/>
                    </a:cubicBezTo>
                    <a:cubicBezTo>
                      <a:pt x="57" y="72"/>
                      <a:pt x="60" y="78"/>
                      <a:pt x="63" y="66"/>
                    </a:cubicBezTo>
                    <a:cubicBezTo>
                      <a:pt x="66" y="53"/>
                      <a:pt x="70" y="50"/>
                      <a:pt x="67" y="45"/>
                    </a:cubicBezTo>
                    <a:cubicBezTo>
                      <a:pt x="63" y="41"/>
                      <a:pt x="62" y="37"/>
                      <a:pt x="58" y="33"/>
                    </a:cubicBezTo>
                    <a:cubicBezTo>
                      <a:pt x="54" y="30"/>
                      <a:pt x="54" y="25"/>
                      <a:pt x="53" y="21"/>
                    </a:cubicBezTo>
                    <a:cubicBezTo>
                      <a:pt x="52" y="17"/>
                      <a:pt x="58" y="18"/>
                      <a:pt x="58" y="13"/>
                    </a:cubicBezTo>
                    <a:cubicBezTo>
                      <a:pt x="58" y="8"/>
                      <a:pt x="52" y="0"/>
                      <a:pt x="51" y="4"/>
                    </a:cubicBezTo>
                    <a:cubicBezTo>
                      <a:pt x="50" y="8"/>
                      <a:pt x="51" y="12"/>
                      <a:pt x="45" y="10"/>
                    </a:cubicBezTo>
                    <a:cubicBezTo>
                      <a:pt x="40" y="9"/>
                      <a:pt x="39" y="8"/>
                      <a:pt x="34" y="6"/>
                    </a:cubicBezTo>
                    <a:cubicBezTo>
                      <a:pt x="29" y="4"/>
                      <a:pt x="26" y="1"/>
                      <a:pt x="21" y="2"/>
                    </a:cubicBezTo>
                    <a:cubicBezTo>
                      <a:pt x="16" y="3"/>
                      <a:pt x="9" y="2"/>
                      <a:pt x="12" y="6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6" name="Freeform 776">
                <a:extLst>
                  <a:ext uri="{FF2B5EF4-FFF2-40B4-BE49-F238E27FC236}">
                    <a16:creationId xmlns:a16="http://schemas.microsoft.com/office/drawing/2014/main" id="{FFBA1FA9-7D07-486F-9104-E82A214778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62" y="1881"/>
                <a:ext cx="70" cy="73"/>
              </a:xfrm>
              <a:custGeom>
                <a:avLst/>
                <a:gdLst>
                  <a:gd name="T0" fmla="*/ 0 w 117"/>
                  <a:gd name="T1" fmla="*/ 78 h 121"/>
                  <a:gd name="T2" fmla="*/ 5 w 117"/>
                  <a:gd name="T3" fmla="*/ 62 h 121"/>
                  <a:gd name="T4" fmla="*/ 11 w 117"/>
                  <a:gd name="T5" fmla="*/ 47 h 121"/>
                  <a:gd name="T6" fmla="*/ 23 w 117"/>
                  <a:gd name="T7" fmla="*/ 44 h 121"/>
                  <a:gd name="T8" fmla="*/ 30 w 117"/>
                  <a:gd name="T9" fmla="*/ 34 h 121"/>
                  <a:gd name="T10" fmla="*/ 44 w 117"/>
                  <a:gd name="T11" fmla="*/ 36 h 121"/>
                  <a:gd name="T12" fmla="*/ 46 w 117"/>
                  <a:gd name="T13" fmla="*/ 44 h 121"/>
                  <a:gd name="T14" fmla="*/ 55 w 117"/>
                  <a:gd name="T15" fmla="*/ 44 h 121"/>
                  <a:gd name="T16" fmla="*/ 59 w 117"/>
                  <a:gd name="T17" fmla="*/ 36 h 121"/>
                  <a:gd name="T18" fmla="*/ 66 w 117"/>
                  <a:gd name="T19" fmla="*/ 30 h 121"/>
                  <a:gd name="T20" fmla="*/ 66 w 117"/>
                  <a:gd name="T21" fmla="*/ 18 h 121"/>
                  <a:gd name="T22" fmla="*/ 76 w 117"/>
                  <a:gd name="T23" fmla="*/ 25 h 121"/>
                  <a:gd name="T24" fmla="*/ 79 w 117"/>
                  <a:gd name="T25" fmla="*/ 22 h 121"/>
                  <a:gd name="T26" fmla="*/ 87 w 117"/>
                  <a:gd name="T27" fmla="*/ 21 h 121"/>
                  <a:gd name="T28" fmla="*/ 84 w 117"/>
                  <a:gd name="T29" fmla="*/ 12 h 121"/>
                  <a:gd name="T30" fmla="*/ 82 w 117"/>
                  <a:gd name="T31" fmla="*/ 1 h 121"/>
                  <a:gd name="T32" fmla="*/ 86 w 117"/>
                  <a:gd name="T33" fmla="*/ 3 h 121"/>
                  <a:gd name="T34" fmla="*/ 91 w 117"/>
                  <a:gd name="T35" fmla="*/ 7 h 121"/>
                  <a:gd name="T36" fmla="*/ 98 w 117"/>
                  <a:gd name="T37" fmla="*/ 12 h 121"/>
                  <a:gd name="T38" fmla="*/ 103 w 117"/>
                  <a:gd name="T39" fmla="*/ 20 h 121"/>
                  <a:gd name="T40" fmla="*/ 107 w 117"/>
                  <a:gd name="T41" fmla="*/ 30 h 121"/>
                  <a:gd name="T42" fmla="*/ 106 w 117"/>
                  <a:gd name="T43" fmla="*/ 37 h 121"/>
                  <a:gd name="T44" fmla="*/ 111 w 117"/>
                  <a:gd name="T45" fmla="*/ 43 h 121"/>
                  <a:gd name="T46" fmla="*/ 113 w 117"/>
                  <a:gd name="T47" fmla="*/ 48 h 121"/>
                  <a:gd name="T48" fmla="*/ 112 w 117"/>
                  <a:gd name="T49" fmla="*/ 54 h 121"/>
                  <a:gd name="T50" fmla="*/ 116 w 117"/>
                  <a:gd name="T51" fmla="*/ 60 h 121"/>
                  <a:gd name="T52" fmla="*/ 117 w 117"/>
                  <a:gd name="T53" fmla="*/ 72 h 121"/>
                  <a:gd name="T54" fmla="*/ 111 w 117"/>
                  <a:gd name="T55" fmla="*/ 80 h 121"/>
                  <a:gd name="T56" fmla="*/ 108 w 117"/>
                  <a:gd name="T57" fmla="*/ 90 h 121"/>
                  <a:gd name="T58" fmla="*/ 108 w 117"/>
                  <a:gd name="T59" fmla="*/ 96 h 121"/>
                  <a:gd name="T60" fmla="*/ 102 w 117"/>
                  <a:gd name="T61" fmla="*/ 81 h 121"/>
                  <a:gd name="T62" fmla="*/ 99 w 117"/>
                  <a:gd name="T63" fmla="*/ 76 h 121"/>
                  <a:gd name="T64" fmla="*/ 92 w 117"/>
                  <a:gd name="T65" fmla="*/ 73 h 121"/>
                  <a:gd name="T66" fmla="*/ 91 w 117"/>
                  <a:gd name="T67" fmla="*/ 81 h 121"/>
                  <a:gd name="T68" fmla="*/ 89 w 117"/>
                  <a:gd name="T69" fmla="*/ 88 h 121"/>
                  <a:gd name="T70" fmla="*/ 96 w 117"/>
                  <a:gd name="T71" fmla="*/ 98 h 121"/>
                  <a:gd name="T72" fmla="*/ 96 w 117"/>
                  <a:gd name="T73" fmla="*/ 107 h 121"/>
                  <a:gd name="T74" fmla="*/ 94 w 117"/>
                  <a:gd name="T75" fmla="*/ 114 h 121"/>
                  <a:gd name="T76" fmla="*/ 91 w 117"/>
                  <a:gd name="T77" fmla="*/ 119 h 121"/>
                  <a:gd name="T78" fmla="*/ 85 w 117"/>
                  <a:gd name="T79" fmla="*/ 117 h 121"/>
                  <a:gd name="T80" fmla="*/ 86 w 117"/>
                  <a:gd name="T81" fmla="*/ 108 h 121"/>
                  <a:gd name="T82" fmla="*/ 83 w 117"/>
                  <a:gd name="T83" fmla="*/ 106 h 121"/>
                  <a:gd name="T84" fmla="*/ 77 w 117"/>
                  <a:gd name="T85" fmla="*/ 112 h 121"/>
                  <a:gd name="T86" fmla="*/ 69 w 117"/>
                  <a:gd name="T87" fmla="*/ 109 h 121"/>
                  <a:gd name="T88" fmla="*/ 59 w 117"/>
                  <a:gd name="T89" fmla="*/ 102 h 121"/>
                  <a:gd name="T90" fmla="*/ 53 w 117"/>
                  <a:gd name="T91" fmla="*/ 90 h 121"/>
                  <a:gd name="T92" fmla="*/ 53 w 117"/>
                  <a:gd name="T93" fmla="*/ 77 h 121"/>
                  <a:gd name="T94" fmla="*/ 54 w 117"/>
                  <a:gd name="T95" fmla="*/ 63 h 121"/>
                  <a:gd name="T96" fmla="*/ 48 w 117"/>
                  <a:gd name="T97" fmla="*/ 61 h 121"/>
                  <a:gd name="T98" fmla="*/ 39 w 117"/>
                  <a:gd name="T99" fmla="*/ 56 h 121"/>
                  <a:gd name="T100" fmla="*/ 37 w 117"/>
                  <a:gd name="T101" fmla="*/ 63 h 121"/>
                  <a:gd name="T102" fmla="*/ 37 w 117"/>
                  <a:gd name="T103" fmla="*/ 68 h 121"/>
                  <a:gd name="T104" fmla="*/ 29 w 117"/>
                  <a:gd name="T105" fmla="*/ 64 h 121"/>
                  <a:gd name="T106" fmla="*/ 24 w 117"/>
                  <a:gd name="T107" fmla="*/ 69 h 121"/>
                  <a:gd name="T108" fmla="*/ 21 w 117"/>
                  <a:gd name="T109" fmla="*/ 66 h 121"/>
                  <a:gd name="T110" fmla="*/ 18 w 117"/>
                  <a:gd name="T111" fmla="*/ 59 h 121"/>
                  <a:gd name="T112" fmla="*/ 14 w 117"/>
                  <a:gd name="T113" fmla="*/ 64 h 121"/>
                  <a:gd name="T114" fmla="*/ 12 w 117"/>
                  <a:gd name="T115" fmla="*/ 70 h 121"/>
                  <a:gd name="T116" fmla="*/ 9 w 117"/>
                  <a:gd name="T117" fmla="*/ 76 h 121"/>
                  <a:gd name="T118" fmla="*/ 5 w 117"/>
                  <a:gd name="T119" fmla="*/ 81 h 121"/>
                  <a:gd name="T120" fmla="*/ 0 w 117"/>
                  <a:gd name="T121" fmla="*/ 78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17" h="121">
                    <a:moveTo>
                      <a:pt x="0" y="78"/>
                    </a:moveTo>
                    <a:cubicBezTo>
                      <a:pt x="0" y="69"/>
                      <a:pt x="6" y="73"/>
                      <a:pt x="5" y="62"/>
                    </a:cubicBezTo>
                    <a:cubicBezTo>
                      <a:pt x="5" y="51"/>
                      <a:pt x="4" y="47"/>
                      <a:pt x="11" y="47"/>
                    </a:cubicBezTo>
                    <a:cubicBezTo>
                      <a:pt x="18" y="47"/>
                      <a:pt x="20" y="50"/>
                      <a:pt x="23" y="44"/>
                    </a:cubicBezTo>
                    <a:cubicBezTo>
                      <a:pt x="26" y="38"/>
                      <a:pt x="27" y="34"/>
                      <a:pt x="30" y="34"/>
                    </a:cubicBezTo>
                    <a:cubicBezTo>
                      <a:pt x="33" y="34"/>
                      <a:pt x="43" y="33"/>
                      <a:pt x="44" y="36"/>
                    </a:cubicBezTo>
                    <a:cubicBezTo>
                      <a:pt x="44" y="38"/>
                      <a:pt x="41" y="42"/>
                      <a:pt x="46" y="44"/>
                    </a:cubicBezTo>
                    <a:cubicBezTo>
                      <a:pt x="51" y="46"/>
                      <a:pt x="55" y="47"/>
                      <a:pt x="55" y="44"/>
                    </a:cubicBezTo>
                    <a:cubicBezTo>
                      <a:pt x="55" y="41"/>
                      <a:pt x="55" y="36"/>
                      <a:pt x="59" y="36"/>
                    </a:cubicBezTo>
                    <a:cubicBezTo>
                      <a:pt x="63" y="36"/>
                      <a:pt x="66" y="35"/>
                      <a:pt x="66" y="30"/>
                    </a:cubicBezTo>
                    <a:cubicBezTo>
                      <a:pt x="66" y="26"/>
                      <a:pt x="64" y="19"/>
                      <a:pt x="66" y="18"/>
                    </a:cubicBezTo>
                    <a:cubicBezTo>
                      <a:pt x="69" y="17"/>
                      <a:pt x="71" y="24"/>
                      <a:pt x="76" y="25"/>
                    </a:cubicBezTo>
                    <a:cubicBezTo>
                      <a:pt x="80" y="27"/>
                      <a:pt x="75" y="21"/>
                      <a:pt x="79" y="22"/>
                    </a:cubicBezTo>
                    <a:cubicBezTo>
                      <a:pt x="84" y="23"/>
                      <a:pt x="88" y="24"/>
                      <a:pt x="87" y="21"/>
                    </a:cubicBezTo>
                    <a:cubicBezTo>
                      <a:pt x="87" y="17"/>
                      <a:pt x="86" y="15"/>
                      <a:pt x="84" y="12"/>
                    </a:cubicBezTo>
                    <a:cubicBezTo>
                      <a:pt x="82" y="8"/>
                      <a:pt x="81" y="3"/>
                      <a:pt x="82" y="1"/>
                    </a:cubicBezTo>
                    <a:cubicBezTo>
                      <a:pt x="82" y="0"/>
                      <a:pt x="86" y="1"/>
                      <a:pt x="86" y="3"/>
                    </a:cubicBezTo>
                    <a:cubicBezTo>
                      <a:pt x="87" y="5"/>
                      <a:pt x="87" y="6"/>
                      <a:pt x="91" y="7"/>
                    </a:cubicBezTo>
                    <a:cubicBezTo>
                      <a:pt x="95" y="9"/>
                      <a:pt x="94" y="8"/>
                      <a:pt x="98" y="12"/>
                    </a:cubicBezTo>
                    <a:cubicBezTo>
                      <a:pt x="102" y="15"/>
                      <a:pt x="101" y="15"/>
                      <a:pt x="103" y="20"/>
                    </a:cubicBezTo>
                    <a:cubicBezTo>
                      <a:pt x="105" y="24"/>
                      <a:pt x="109" y="29"/>
                      <a:pt x="107" y="30"/>
                    </a:cubicBezTo>
                    <a:cubicBezTo>
                      <a:pt x="106" y="32"/>
                      <a:pt x="103" y="35"/>
                      <a:pt x="106" y="37"/>
                    </a:cubicBezTo>
                    <a:cubicBezTo>
                      <a:pt x="109" y="39"/>
                      <a:pt x="111" y="40"/>
                      <a:pt x="111" y="43"/>
                    </a:cubicBezTo>
                    <a:cubicBezTo>
                      <a:pt x="110" y="45"/>
                      <a:pt x="113" y="48"/>
                      <a:pt x="113" y="48"/>
                    </a:cubicBezTo>
                    <a:cubicBezTo>
                      <a:pt x="113" y="49"/>
                      <a:pt x="109" y="50"/>
                      <a:pt x="112" y="54"/>
                    </a:cubicBezTo>
                    <a:cubicBezTo>
                      <a:pt x="114" y="57"/>
                      <a:pt x="116" y="55"/>
                      <a:pt x="116" y="60"/>
                    </a:cubicBezTo>
                    <a:cubicBezTo>
                      <a:pt x="116" y="64"/>
                      <a:pt x="117" y="71"/>
                      <a:pt x="117" y="72"/>
                    </a:cubicBezTo>
                    <a:cubicBezTo>
                      <a:pt x="117" y="73"/>
                      <a:pt x="113" y="78"/>
                      <a:pt x="111" y="80"/>
                    </a:cubicBezTo>
                    <a:cubicBezTo>
                      <a:pt x="110" y="83"/>
                      <a:pt x="108" y="86"/>
                      <a:pt x="108" y="90"/>
                    </a:cubicBezTo>
                    <a:cubicBezTo>
                      <a:pt x="109" y="94"/>
                      <a:pt x="112" y="102"/>
                      <a:pt x="108" y="96"/>
                    </a:cubicBezTo>
                    <a:cubicBezTo>
                      <a:pt x="104" y="89"/>
                      <a:pt x="103" y="83"/>
                      <a:pt x="102" y="81"/>
                    </a:cubicBezTo>
                    <a:cubicBezTo>
                      <a:pt x="102" y="79"/>
                      <a:pt x="100" y="78"/>
                      <a:pt x="99" y="76"/>
                    </a:cubicBezTo>
                    <a:cubicBezTo>
                      <a:pt x="98" y="74"/>
                      <a:pt x="93" y="70"/>
                      <a:pt x="92" y="73"/>
                    </a:cubicBezTo>
                    <a:cubicBezTo>
                      <a:pt x="92" y="76"/>
                      <a:pt x="91" y="77"/>
                      <a:pt x="91" y="81"/>
                    </a:cubicBezTo>
                    <a:cubicBezTo>
                      <a:pt x="91" y="85"/>
                      <a:pt x="86" y="81"/>
                      <a:pt x="89" y="88"/>
                    </a:cubicBezTo>
                    <a:cubicBezTo>
                      <a:pt x="93" y="94"/>
                      <a:pt x="96" y="95"/>
                      <a:pt x="96" y="98"/>
                    </a:cubicBezTo>
                    <a:cubicBezTo>
                      <a:pt x="96" y="102"/>
                      <a:pt x="97" y="104"/>
                      <a:pt x="96" y="107"/>
                    </a:cubicBezTo>
                    <a:cubicBezTo>
                      <a:pt x="96" y="110"/>
                      <a:pt x="95" y="110"/>
                      <a:pt x="94" y="114"/>
                    </a:cubicBezTo>
                    <a:cubicBezTo>
                      <a:pt x="93" y="117"/>
                      <a:pt x="93" y="118"/>
                      <a:pt x="91" y="119"/>
                    </a:cubicBezTo>
                    <a:cubicBezTo>
                      <a:pt x="88" y="119"/>
                      <a:pt x="86" y="121"/>
                      <a:pt x="85" y="117"/>
                    </a:cubicBezTo>
                    <a:cubicBezTo>
                      <a:pt x="84" y="113"/>
                      <a:pt x="86" y="111"/>
                      <a:pt x="86" y="108"/>
                    </a:cubicBezTo>
                    <a:cubicBezTo>
                      <a:pt x="86" y="106"/>
                      <a:pt x="85" y="102"/>
                      <a:pt x="83" y="106"/>
                    </a:cubicBezTo>
                    <a:cubicBezTo>
                      <a:pt x="80" y="111"/>
                      <a:pt x="82" y="113"/>
                      <a:pt x="77" y="112"/>
                    </a:cubicBezTo>
                    <a:cubicBezTo>
                      <a:pt x="72" y="111"/>
                      <a:pt x="74" y="112"/>
                      <a:pt x="69" y="109"/>
                    </a:cubicBezTo>
                    <a:cubicBezTo>
                      <a:pt x="64" y="106"/>
                      <a:pt x="63" y="105"/>
                      <a:pt x="59" y="102"/>
                    </a:cubicBezTo>
                    <a:cubicBezTo>
                      <a:pt x="54" y="99"/>
                      <a:pt x="53" y="94"/>
                      <a:pt x="53" y="90"/>
                    </a:cubicBezTo>
                    <a:cubicBezTo>
                      <a:pt x="52" y="87"/>
                      <a:pt x="52" y="80"/>
                      <a:pt x="53" y="77"/>
                    </a:cubicBezTo>
                    <a:cubicBezTo>
                      <a:pt x="55" y="73"/>
                      <a:pt x="54" y="64"/>
                      <a:pt x="54" y="63"/>
                    </a:cubicBezTo>
                    <a:cubicBezTo>
                      <a:pt x="53" y="63"/>
                      <a:pt x="52" y="63"/>
                      <a:pt x="48" y="61"/>
                    </a:cubicBezTo>
                    <a:cubicBezTo>
                      <a:pt x="44" y="59"/>
                      <a:pt x="40" y="54"/>
                      <a:pt x="39" y="56"/>
                    </a:cubicBezTo>
                    <a:cubicBezTo>
                      <a:pt x="38" y="58"/>
                      <a:pt x="35" y="60"/>
                      <a:pt x="37" y="63"/>
                    </a:cubicBezTo>
                    <a:cubicBezTo>
                      <a:pt x="39" y="67"/>
                      <a:pt x="41" y="69"/>
                      <a:pt x="37" y="68"/>
                    </a:cubicBezTo>
                    <a:cubicBezTo>
                      <a:pt x="34" y="67"/>
                      <a:pt x="32" y="63"/>
                      <a:pt x="29" y="64"/>
                    </a:cubicBezTo>
                    <a:cubicBezTo>
                      <a:pt x="25" y="65"/>
                      <a:pt x="25" y="66"/>
                      <a:pt x="24" y="69"/>
                    </a:cubicBezTo>
                    <a:cubicBezTo>
                      <a:pt x="23" y="71"/>
                      <a:pt x="21" y="68"/>
                      <a:pt x="21" y="66"/>
                    </a:cubicBezTo>
                    <a:cubicBezTo>
                      <a:pt x="21" y="64"/>
                      <a:pt x="19" y="59"/>
                      <a:pt x="18" y="59"/>
                    </a:cubicBezTo>
                    <a:cubicBezTo>
                      <a:pt x="17" y="59"/>
                      <a:pt x="15" y="61"/>
                      <a:pt x="14" y="64"/>
                    </a:cubicBezTo>
                    <a:cubicBezTo>
                      <a:pt x="13" y="67"/>
                      <a:pt x="13" y="68"/>
                      <a:pt x="12" y="70"/>
                    </a:cubicBezTo>
                    <a:cubicBezTo>
                      <a:pt x="11" y="73"/>
                      <a:pt x="10" y="73"/>
                      <a:pt x="9" y="76"/>
                    </a:cubicBezTo>
                    <a:cubicBezTo>
                      <a:pt x="8" y="80"/>
                      <a:pt x="8" y="81"/>
                      <a:pt x="5" y="81"/>
                    </a:cubicBezTo>
                    <a:cubicBezTo>
                      <a:pt x="2" y="81"/>
                      <a:pt x="0" y="83"/>
                      <a:pt x="0" y="78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7" name="Freeform 777">
                <a:extLst>
                  <a:ext uri="{FF2B5EF4-FFF2-40B4-BE49-F238E27FC236}">
                    <a16:creationId xmlns:a16="http://schemas.microsoft.com/office/drawing/2014/main" id="{44F8504F-424C-4259-AEBE-737F955191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60" y="1931"/>
                <a:ext cx="9" cy="8"/>
              </a:xfrm>
              <a:custGeom>
                <a:avLst/>
                <a:gdLst>
                  <a:gd name="T0" fmla="*/ 1 w 14"/>
                  <a:gd name="T1" fmla="*/ 4 h 13"/>
                  <a:gd name="T2" fmla="*/ 3 w 14"/>
                  <a:gd name="T3" fmla="*/ 11 h 13"/>
                  <a:gd name="T4" fmla="*/ 10 w 14"/>
                  <a:gd name="T5" fmla="*/ 11 h 13"/>
                  <a:gd name="T6" fmla="*/ 13 w 14"/>
                  <a:gd name="T7" fmla="*/ 7 h 13"/>
                  <a:gd name="T8" fmla="*/ 11 w 14"/>
                  <a:gd name="T9" fmla="*/ 3 h 13"/>
                  <a:gd name="T10" fmla="*/ 3 w 14"/>
                  <a:gd name="T11" fmla="*/ 2 h 13"/>
                  <a:gd name="T12" fmla="*/ 1 w 14"/>
                  <a:gd name="T13" fmla="*/ 4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" h="13">
                    <a:moveTo>
                      <a:pt x="1" y="4"/>
                    </a:moveTo>
                    <a:cubicBezTo>
                      <a:pt x="2" y="9"/>
                      <a:pt x="1" y="11"/>
                      <a:pt x="3" y="11"/>
                    </a:cubicBezTo>
                    <a:cubicBezTo>
                      <a:pt x="6" y="11"/>
                      <a:pt x="8" y="13"/>
                      <a:pt x="10" y="11"/>
                    </a:cubicBezTo>
                    <a:cubicBezTo>
                      <a:pt x="12" y="9"/>
                      <a:pt x="12" y="9"/>
                      <a:pt x="13" y="7"/>
                    </a:cubicBezTo>
                    <a:cubicBezTo>
                      <a:pt x="13" y="5"/>
                      <a:pt x="14" y="3"/>
                      <a:pt x="11" y="3"/>
                    </a:cubicBezTo>
                    <a:cubicBezTo>
                      <a:pt x="9" y="3"/>
                      <a:pt x="6" y="0"/>
                      <a:pt x="3" y="2"/>
                    </a:cubicBezTo>
                    <a:cubicBezTo>
                      <a:pt x="1" y="4"/>
                      <a:pt x="0" y="2"/>
                      <a:pt x="1" y="4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8" name="Freeform 778">
                <a:extLst>
                  <a:ext uri="{FF2B5EF4-FFF2-40B4-BE49-F238E27FC236}">
                    <a16:creationId xmlns:a16="http://schemas.microsoft.com/office/drawing/2014/main" id="{E3A079B6-2B5A-4455-B150-3EAE03F4A4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60" y="2000"/>
                <a:ext cx="7" cy="14"/>
              </a:xfrm>
              <a:custGeom>
                <a:avLst/>
                <a:gdLst>
                  <a:gd name="T0" fmla="*/ 2 w 12"/>
                  <a:gd name="T1" fmla="*/ 7 h 23"/>
                  <a:gd name="T2" fmla="*/ 4 w 12"/>
                  <a:gd name="T3" fmla="*/ 21 h 23"/>
                  <a:gd name="T4" fmla="*/ 8 w 12"/>
                  <a:gd name="T5" fmla="*/ 18 h 23"/>
                  <a:gd name="T6" fmla="*/ 12 w 12"/>
                  <a:gd name="T7" fmla="*/ 13 h 23"/>
                  <a:gd name="T8" fmla="*/ 11 w 12"/>
                  <a:gd name="T9" fmla="*/ 5 h 23"/>
                  <a:gd name="T10" fmla="*/ 8 w 12"/>
                  <a:gd name="T11" fmla="*/ 2 h 23"/>
                  <a:gd name="T12" fmla="*/ 3 w 12"/>
                  <a:gd name="T13" fmla="*/ 5 h 23"/>
                  <a:gd name="T14" fmla="*/ 2 w 12"/>
                  <a:gd name="T15" fmla="*/ 7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" h="23">
                    <a:moveTo>
                      <a:pt x="2" y="7"/>
                    </a:moveTo>
                    <a:cubicBezTo>
                      <a:pt x="2" y="7"/>
                      <a:pt x="1" y="23"/>
                      <a:pt x="4" y="21"/>
                    </a:cubicBezTo>
                    <a:cubicBezTo>
                      <a:pt x="6" y="20"/>
                      <a:pt x="5" y="20"/>
                      <a:pt x="8" y="18"/>
                    </a:cubicBezTo>
                    <a:cubicBezTo>
                      <a:pt x="10" y="16"/>
                      <a:pt x="12" y="17"/>
                      <a:pt x="12" y="13"/>
                    </a:cubicBezTo>
                    <a:cubicBezTo>
                      <a:pt x="12" y="10"/>
                      <a:pt x="11" y="7"/>
                      <a:pt x="11" y="5"/>
                    </a:cubicBezTo>
                    <a:cubicBezTo>
                      <a:pt x="11" y="3"/>
                      <a:pt x="10" y="0"/>
                      <a:pt x="8" y="2"/>
                    </a:cubicBezTo>
                    <a:cubicBezTo>
                      <a:pt x="7" y="5"/>
                      <a:pt x="4" y="5"/>
                      <a:pt x="3" y="5"/>
                    </a:cubicBezTo>
                    <a:cubicBezTo>
                      <a:pt x="1" y="6"/>
                      <a:pt x="0" y="5"/>
                      <a:pt x="2" y="7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9" name="Freeform 779">
                <a:extLst>
                  <a:ext uri="{FF2B5EF4-FFF2-40B4-BE49-F238E27FC236}">
                    <a16:creationId xmlns:a16="http://schemas.microsoft.com/office/drawing/2014/main" id="{F58B4392-7AF1-48A9-8743-0EDBC96C8A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32" y="1831"/>
                <a:ext cx="19" cy="9"/>
              </a:xfrm>
              <a:custGeom>
                <a:avLst/>
                <a:gdLst>
                  <a:gd name="T0" fmla="*/ 19 w 31"/>
                  <a:gd name="T1" fmla="*/ 1 h 14"/>
                  <a:gd name="T2" fmla="*/ 16 w 31"/>
                  <a:gd name="T3" fmla="*/ 4 h 14"/>
                  <a:gd name="T4" fmla="*/ 10 w 31"/>
                  <a:gd name="T5" fmla="*/ 2 h 14"/>
                  <a:gd name="T6" fmla="*/ 7 w 31"/>
                  <a:gd name="T7" fmla="*/ 1 h 14"/>
                  <a:gd name="T8" fmla="*/ 3 w 31"/>
                  <a:gd name="T9" fmla="*/ 4 h 14"/>
                  <a:gd name="T10" fmla="*/ 2 w 31"/>
                  <a:gd name="T11" fmla="*/ 9 h 14"/>
                  <a:gd name="T12" fmla="*/ 8 w 31"/>
                  <a:gd name="T13" fmla="*/ 13 h 14"/>
                  <a:gd name="T14" fmla="*/ 18 w 31"/>
                  <a:gd name="T15" fmla="*/ 12 h 14"/>
                  <a:gd name="T16" fmla="*/ 25 w 31"/>
                  <a:gd name="T17" fmla="*/ 10 h 14"/>
                  <a:gd name="T18" fmla="*/ 29 w 31"/>
                  <a:gd name="T19" fmla="*/ 7 h 14"/>
                  <a:gd name="T20" fmla="*/ 26 w 31"/>
                  <a:gd name="T21" fmla="*/ 2 h 14"/>
                  <a:gd name="T22" fmla="*/ 19 w 31"/>
                  <a:gd name="T23" fmla="*/ 1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1" h="14">
                    <a:moveTo>
                      <a:pt x="19" y="1"/>
                    </a:moveTo>
                    <a:cubicBezTo>
                      <a:pt x="19" y="2"/>
                      <a:pt x="19" y="4"/>
                      <a:pt x="16" y="4"/>
                    </a:cubicBezTo>
                    <a:cubicBezTo>
                      <a:pt x="13" y="4"/>
                      <a:pt x="11" y="3"/>
                      <a:pt x="10" y="2"/>
                    </a:cubicBezTo>
                    <a:cubicBezTo>
                      <a:pt x="9" y="2"/>
                      <a:pt x="8" y="1"/>
                      <a:pt x="7" y="1"/>
                    </a:cubicBezTo>
                    <a:cubicBezTo>
                      <a:pt x="5" y="2"/>
                      <a:pt x="4" y="3"/>
                      <a:pt x="3" y="4"/>
                    </a:cubicBezTo>
                    <a:cubicBezTo>
                      <a:pt x="3" y="5"/>
                      <a:pt x="0" y="7"/>
                      <a:pt x="2" y="9"/>
                    </a:cubicBezTo>
                    <a:cubicBezTo>
                      <a:pt x="4" y="10"/>
                      <a:pt x="4" y="12"/>
                      <a:pt x="8" y="13"/>
                    </a:cubicBezTo>
                    <a:cubicBezTo>
                      <a:pt x="13" y="14"/>
                      <a:pt x="13" y="13"/>
                      <a:pt x="18" y="12"/>
                    </a:cubicBezTo>
                    <a:cubicBezTo>
                      <a:pt x="24" y="11"/>
                      <a:pt x="22" y="10"/>
                      <a:pt x="25" y="10"/>
                    </a:cubicBezTo>
                    <a:cubicBezTo>
                      <a:pt x="29" y="10"/>
                      <a:pt x="29" y="10"/>
                      <a:pt x="29" y="7"/>
                    </a:cubicBezTo>
                    <a:cubicBezTo>
                      <a:pt x="29" y="4"/>
                      <a:pt x="31" y="3"/>
                      <a:pt x="26" y="2"/>
                    </a:cubicBezTo>
                    <a:cubicBezTo>
                      <a:pt x="21" y="1"/>
                      <a:pt x="19" y="0"/>
                      <a:pt x="19" y="1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0" name="Freeform 780">
                <a:extLst>
                  <a:ext uri="{FF2B5EF4-FFF2-40B4-BE49-F238E27FC236}">
                    <a16:creationId xmlns:a16="http://schemas.microsoft.com/office/drawing/2014/main" id="{823545BB-5969-44B8-9284-7C4F60D5EC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37" y="2065"/>
                <a:ext cx="13" cy="7"/>
              </a:xfrm>
              <a:custGeom>
                <a:avLst/>
                <a:gdLst>
                  <a:gd name="T0" fmla="*/ 8 w 22"/>
                  <a:gd name="T1" fmla="*/ 8 h 11"/>
                  <a:gd name="T2" fmla="*/ 10 w 22"/>
                  <a:gd name="T3" fmla="*/ 7 h 11"/>
                  <a:gd name="T4" fmla="*/ 14 w 22"/>
                  <a:gd name="T5" fmla="*/ 9 h 11"/>
                  <a:gd name="T6" fmla="*/ 16 w 22"/>
                  <a:gd name="T7" fmla="*/ 10 h 11"/>
                  <a:gd name="T8" fmla="*/ 19 w 22"/>
                  <a:gd name="T9" fmla="*/ 9 h 11"/>
                  <a:gd name="T10" fmla="*/ 21 w 22"/>
                  <a:gd name="T11" fmla="*/ 7 h 11"/>
                  <a:gd name="T12" fmla="*/ 17 w 22"/>
                  <a:gd name="T13" fmla="*/ 3 h 11"/>
                  <a:gd name="T14" fmla="*/ 11 w 22"/>
                  <a:gd name="T15" fmla="*/ 1 h 11"/>
                  <a:gd name="T16" fmla="*/ 6 w 22"/>
                  <a:gd name="T17" fmla="*/ 1 h 11"/>
                  <a:gd name="T18" fmla="*/ 2 w 22"/>
                  <a:gd name="T19" fmla="*/ 2 h 11"/>
                  <a:gd name="T20" fmla="*/ 3 w 22"/>
                  <a:gd name="T21" fmla="*/ 6 h 11"/>
                  <a:gd name="T22" fmla="*/ 8 w 22"/>
                  <a:gd name="T23" fmla="*/ 8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2" h="11">
                    <a:moveTo>
                      <a:pt x="8" y="8"/>
                    </a:moveTo>
                    <a:cubicBezTo>
                      <a:pt x="8" y="7"/>
                      <a:pt x="8" y="6"/>
                      <a:pt x="10" y="7"/>
                    </a:cubicBezTo>
                    <a:cubicBezTo>
                      <a:pt x="12" y="8"/>
                      <a:pt x="14" y="8"/>
                      <a:pt x="14" y="9"/>
                    </a:cubicBezTo>
                    <a:cubicBezTo>
                      <a:pt x="15" y="10"/>
                      <a:pt x="15" y="11"/>
                      <a:pt x="16" y="10"/>
                    </a:cubicBezTo>
                    <a:cubicBezTo>
                      <a:pt x="17" y="10"/>
                      <a:pt x="18" y="10"/>
                      <a:pt x="19" y="9"/>
                    </a:cubicBezTo>
                    <a:cubicBezTo>
                      <a:pt x="19" y="9"/>
                      <a:pt x="22" y="8"/>
                      <a:pt x="21" y="7"/>
                    </a:cubicBezTo>
                    <a:cubicBezTo>
                      <a:pt x="20" y="5"/>
                      <a:pt x="20" y="4"/>
                      <a:pt x="17" y="3"/>
                    </a:cubicBezTo>
                    <a:cubicBezTo>
                      <a:pt x="15" y="1"/>
                      <a:pt x="14" y="2"/>
                      <a:pt x="11" y="1"/>
                    </a:cubicBezTo>
                    <a:cubicBezTo>
                      <a:pt x="7" y="0"/>
                      <a:pt x="8" y="2"/>
                      <a:pt x="6" y="1"/>
                    </a:cubicBezTo>
                    <a:cubicBezTo>
                      <a:pt x="3" y="0"/>
                      <a:pt x="3" y="0"/>
                      <a:pt x="2" y="2"/>
                    </a:cubicBezTo>
                    <a:cubicBezTo>
                      <a:pt x="2" y="4"/>
                      <a:pt x="0" y="5"/>
                      <a:pt x="3" y="6"/>
                    </a:cubicBezTo>
                    <a:cubicBezTo>
                      <a:pt x="6" y="8"/>
                      <a:pt x="7" y="9"/>
                      <a:pt x="8" y="8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1" name="Freeform 781">
                <a:extLst>
                  <a:ext uri="{FF2B5EF4-FFF2-40B4-BE49-F238E27FC236}">
                    <a16:creationId xmlns:a16="http://schemas.microsoft.com/office/drawing/2014/main" id="{F6AC83A8-8710-4C07-8B47-2ED437F39C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50" y="2059"/>
                <a:ext cx="12" cy="5"/>
              </a:xfrm>
              <a:custGeom>
                <a:avLst/>
                <a:gdLst>
                  <a:gd name="T0" fmla="*/ 6 w 19"/>
                  <a:gd name="T1" fmla="*/ 7 h 9"/>
                  <a:gd name="T2" fmla="*/ 10 w 19"/>
                  <a:gd name="T3" fmla="*/ 8 h 9"/>
                  <a:gd name="T4" fmla="*/ 12 w 19"/>
                  <a:gd name="T5" fmla="*/ 8 h 9"/>
                  <a:gd name="T6" fmla="*/ 14 w 19"/>
                  <a:gd name="T7" fmla="*/ 9 h 9"/>
                  <a:gd name="T8" fmla="*/ 16 w 19"/>
                  <a:gd name="T9" fmla="*/ 8 h 9"/>
                  <a:gd name="T10" fmla="*/ 18 w 19"/>
                  <a:gd name="T11" fmla="*/ 6 h 9"/>
                  <a:gd name="T12" fmla="*/ 15 w 19"/>
                  <a:gd name="T13" fmla="*/ 2 h 9"/>
                  <a:gd name="T14" fmla="*/ 10 w 19"/>
                  <a:gd name="T15" fmla="*/ 2 h 9"/>
                  <a:gd name="T16" fmla="*/ 4 w 19"/>
                  <a:gd name="T17" fmla="*/ 0 h 9"/>
                  <a:gd name="T18" fmla="*/ 4 w 19"/>
                  <a:gd name="T19" fmla="*/ 3 h 9"/>
                  <a:gd name="T20" fmla="*/ 2 w 19"/>
                  <a:gd name="T21" fmla="*/ 5 h 9"/>
                  <a:gd name="T22" fmla="*/ 6 w 19"/>
                  <a:gd name="T23" fmla="*/ 7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9" h="9">
                    <a:moveTo>
                      <a:pt x="6" y="7"/>
                    </a:moveTo>
                    <a:cubicBezTo>
                      <a:pt x="7" y="6"/>
                      <a:pt x="8" y="8"/>
                      <a:pt x="10" y="8"/>
                    </a:cubicBezTo>
                    <a:cubicBezTo>
                      <a:pt x="11" y="9"/>
                      <a:pt x="12" y="7"/>
                      <a:pt x="12" y="8"/>
                    </a:cubicBezTo>
                    <a:cubicBezTo>
                      <a:pt x="12" y="8"/>
                      <a:pt x="13" y="9"/>
                      <a:pt x="14" y="9"/>
                    </a:cubicBezTo>
                    <a:cubicBezTo>
                      <a:pt x="15" y="9"/>
                      <a:pt x="16" y="9"/>
                      <a:pt x="16" y="8"/>
                    </a:cubicBezTo>
                    <a:cubicBezTo>
                      <a:pt x="16" y="7"/>
                      <a:pt x="19" y="7"/>
                      <a:pt x="18" y="6"/>
                    </a:cubicBezTo>
                    <a:cubicBezTo>
                      <a:pt x="17" y="4"/>
                      <a:pt x="17" y="3"/>
                      <a:pt x="15" y="2"/>
                    </a:cubicBezTo>
                    <a:cubicBezTo>
                      <a:pt x="12" y="1"/>
                      <a:pt x="13" y="3"/>
                      <a:pt x="10" y="2"/>
                    </a:cubicBezTo>
                    <a:cubicBezTo>
                      <a:pt x="7" y="2"/>
                      <a:pt x="6" y="1"/>
                      <a:pt x="4" y="0"/>
                    </a:cubicBezTo>
                    <a:cubicBezTo>
                      <a:pt x="2" y="0"/>
                      <a:pt x="5" y="1"/>
                      <a:pt x="4" y="3"/>
                    </a:cubicBezTo>
                    <a:cubicBezTo>
                      <a:pt x="4" y="5"/>
                      <a:pt x="0" y="4"/>
                      <a:pt x="2" y="5"/>
                    </a:cubicBezTo>
                    <a:cubicBezTo>
                      <a:pt x="5" y="7"/>
                      <a:pt x="6" y="7"/>
                      <a:pt x="6" y="7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2" name="Freeform 782">
                <a:extLst>
                  <a:ext uri="{FF2B5EF4-FFF2-40B4-BE49-F238E27FC236}">
                    <a16:creationId xmlns:a16="http://schemas.microsoft.com/office/drawing/2014/main" id="{5DDB00EA-5FB2-4CF9-9D30-7DB789876F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80" y="2233"/>
                <a:ext cx="7" cy="15"/>
              </a:xfrm>
              <a:custGeom>
                <a:avLst/>
                <a:gdLst>
                  <a:gd name="T0" fmla="*/ 4 w 11"/>
                  <a:gd name="T1" fmla="*/ 7 h 26"/>
                  <a:gd name="T2" fmla="*/ 10 w 11"/>
                  <a:gd name="T3" fmla="*/ 10 h 26"/>
                  <a:gd name="T4" fmla="*/ 10 w 11"/>
                  <a:gd name="T5" fmla="*/ 24 h 26"/>
                  <a:gd name="T6" fmla="*/ 6 w 11"/>
                  <a:gd name="T7" fmla="*/ 23 h 26"/>
                  <a:gd name="T8" fmla="*/ 1 w 11"/>
                  <a:gd name="T9" fmla="*/ 16 h 26"/>
                  <a:gd name="T10" fmla="*/ 4 w 11"/>
                  <a:gd name="T11" fmla="*/ 7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" h="26">
                    <a:moveTo>
                      <a:pt x="4" y="7"/>
                    </a:moveTo>
                    <a:cubicBezTo>
                      <a:pt x="8" y="7"/>
                      <a:pt x="9" y="0"/>
                      <a:pt x="10" y="10"/>
                    </a:cubicBezTo>
                    <a:cubicBezTo>
                      <a:pt x="11" y="20"/>
                      <a:pt x="10" y="22"/>
                      <a:pt x="10" y="24"/>
                    </a:cubicBezTo>
                    <a:cubicBezTo>
                      <a:pt x="9" y="26"/>
                      <a:pt x="8" y="26"/>
                      <a:pt x="6" y="23"/>
                    </a:cubicBezTo>
                    <a:cubicBezTo>
                      <a:pt x="4" y="20"/>
                      <a:pt x="0" y="19"/>
                      <a:pt x="1" y="16"/>
                    </a:cubicBezTo>
                    <a:cubicBezTo>
                      <a:pt x="3" y="13"/>
                      <a:pt x="4" y="7"/>
                      <a:pt x="4" y="7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3" name="Freeform 783">
                <a:extLst>
                  <a:ext uri="{FF2B5EF4-FFF2-40B4-BE49-F238E27FC236}">
                    <a16:creationId xmlns:a16="http://schemas.microsoft.com/office/drawing/2014/main" id="{5C6BC388-4096-44A5-9F60-434BC3F1EE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97" y="2248"/>
                <a:ext cx="7" cy="8"/>
              </a:xfrm>
              <a:custGeom>
                <a:avLst/>
                <a:gdLst>
                  <a:gd name="T0" fmla="*/ 1 w 13"/>
                  <a:gd name="T1" fmla="*/ 6 h 12"/>
                  <a:gd name="T2" fmla="*/ 6 w 13"/>
                  <a:gd name="T3" fmla="*/ 9 h 12"/>
                  <a:gd name="T4" fmla="*/ 10 w 13"/>
                  <a:gd name="T5" fmla="*/ 9 h 12"/>
                  <a:gd name="T6" fmla="*/ 9 w 13"/>
                  <a:gd name="T7" fmla="*/ 3 h 12"/>
                  <a:gd name="T8" fmla="*/ 1 w 13"/>
                  <a:gd name="T9" fmla="*/ 2 h 12"/>
                  <a:gd name="T10" fmla="*/ 1 w 13"/>
                  <a:gd name="T11" fmla="*/ 6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" h="12">
                    <a:moveTo>
                      <a:pt x="1" y="6"/>
                    </a:moveTo>
                    <a:cubicBezTo>
                      <a:pt x="3" y="7"/>
                      <a:pt x="4" y="7"/>
                      <a:pt x="6" y="9"/>
                    </a:cubicBezTo>
                    <a:cubicBezTo>
                      <a:pt x="8" y="12"/>
                      <a:pt x="10" y="12"/>
                      <a:pt x="10" y="9"/>
                    </a:cubicBezTo>
                    <a:cubicBezTo>
                      <a:pt x="10" y="7"/>
                      <a:pt x="13" y="4"/>
                      <a:pt x="9" y="3"/>
                    </a:cubicBezTo>
                    <a:cubicBezTo>
                      <a:pt x="6" y="1"/>
                      <a:pt x="1" y="0"/>
                      <a:pt x="1" y="2"/>
                    </a:cubicBezTo>
                    <a:cubicBezTo>
                      <a:pt x="0" y="3"/>
                      <a:pt x="0" y="3"/>
                      <a:pt x="1" y="6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4" name="Freeform 784">
                <a:extLst>
                  <a:ext uri="{FF2B5EF4-FFF2-40B4-BE49-F238E27FC236}">
                    <a16:creationId xmlns:a16="http://schemas.microsoft.com/office/drawing/2014/main" id="{75AF9B85-2473-4368-AABC-35C2D2C54E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07" y="2258"/>
                <a:ext cx="6" cy="7"/>
              </a:xfrm>
              <a:custGeom>
                <a:avLst/>
                <a:gdLst>
                  <a:gd name="T0" fmla="*/ 3 w 10"/>
                  <a:gd name="T1" fmla="*/ 2 h 12"/>
                  <a:gd name="T2" fmla="*/ 3 w 10"/>
                  <a:gd name="T3" fmla="*/ 12 h 12"/>
                  <a:gd name="T4" fmla="*/ 7 w 10"/>
                  <a:gd name="T5" fmla="*/ 10 h 12"/>
                  <a:gd name="T6" fmla="*/ 8 w 10"/>
                  <a:gd name="T7" fmla="*/ 4 h 12"/>
                  <a:gd name="T8" fmla="*/ 3 w 10"/>
                  <a:gd name="T9" fmla="*/ 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12">
                    <a:moveTo>
                      <a:pt x="3" y="2"/>
                    </a:moveTo>
                    <a:cubicBezTo>
                      <a:pt x="3" y="5"/>
                      <a:pt x="0" y="11"/>
                      <a:pt x="3" y="12"/>
                    </a:cubicBezTo>
                    <a:cubicBezTo>
                      <a:pt x="6" y="12"/>
                      <a:pt x="5" y="12"/>
                      <a:pt x="7" y="10"/>
                    </a:cubicBezTo>
                    <a:cubicBezTo>
                      <a:pt x="8" y="8"/>
                      <a:pt x="10" y="6"/>
                      <a:pt x="8" y="4"/>
                    </a:cubicBezTo>
                    <a:cubicBezTo>
                      <a:pt x="6" y="2"/>
                      <a:pt x="2" y="0"/>
                      <a:pt x="3" y="2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5" name="Freeform 785">
                <a:extLst>
                  <a:ext uri="{FF2B5EF4-FFF2-40B4-BE49-F238E27FC236}">
                    <a16:creationId xmlns:a16="http://schemas.microsoft.com/office/drawing/2014/main" id="{2C17EAFD-BD97-4114-A23F-B58DDF61D5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87" y="2251"/>
                <a:ext cx="5" cy="5"/>
              </a:xfrm>
              <a:custGeom>
                <a:avLst/>
                <a:gdLst>
                  <a:gd name="T0" fmla="*/ 1 w 8"/>
                  <a:gd name="T1" fmla="*/ 1 h 7"/>
                  <a:gd name="T2" fmla="*/ 8 w 8"/>
                  <a:gd name="T3" fmla="*/ 2 h 7"/>
                  <a:gd name="T4" fmla="*/ 4 w 8"/>
                  <a:gd name="T5" fmla="*/ 5 h 7"/>
                  <a:gd name="T6" fmla="*/ 1 w 8"/>
                  <a:gd name="T7" fmla="*/ 1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" h="7">
                    <a:moveTo>
                      <a:pt x="1" y="1"/>
                    </a:moveTo>
                    <a:cubicBezTo>
                      <a:pt x="3" y="1"/>
                      <a:pt x="8" y="0"/>
                      <a:pt x="8" y="2"/>
                    </a:cubicBezTo>
                    <a:cubicBezTo>
                      <a:pt x="8" y="5"/>
                      <a:pt x="6" y="7"/>
                      <a:pt x="4" y="5"/>
                    </a:cubicBezTo>
                    <a:cubicBezTo>
                      <a:pt x="2" y="3"/>
                      <a:pt x="0" y="4"/>
                      <a:pt x="1" y="1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6" name="Freeform 786">
                <a:extLst>
                  <a:ext uri="{FF2B5EF4-FFF2-40B4-BE49-F238E27FC236}">
                    <a16:creationId xmlns:a16="http://schemas.microsoft.com/office/drawing/2014/main" id="{83990D41-5459-42CA-8D01-9B8E99EBD6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51" y="2395"/>
                <a:ext cx="12" cy="12"/>
              </a:xfrm>
              <a:custGeom>
                <a:avLst/>
                <a:gdLst>
                  <a:gd name="T0" fmla="*/ 2 w 19"/>
                  <a:gd name="T1" fmla="*/ 6 h 20"/>
                  <a:gd name="T2" fmla="*/ 7 w 19"/>
                  <a:gd name="T3" fmla="*/ 19 h 20"/>
                  <a:gd name="T4" fmla="*/ 18 w 19"/>
                  <a:gd name="T5" fmla="*/ 15 h 20"/>
                  <a:gd name="T6" fmla="*/ 16 w 19"/>
                  <a:gd name="T7" fmla="*/ 6 h 20"/>
                  <a:gd name="T8" fmla="*/ 8 w 19"/>
                  <a:gd name="T9" fmla="*/ 2 h 20"/>
                  <a:gd name="T10" fmla="*/ 2 w 19"/>
                  <a:gd name="T11" fmla="*/ 6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9" h="20">
                    <a:moveTo>
                      <a:pt x="2" y="6"/>
                    </a:moveTo>
                    <a:cubicBezTo>
                      <a:pt x="2" y="11"/>
                      <a:pt x="3" y="17"/>
                      <a:pt x="7" y="19"/>
                    </a:cubicBezTo>
                    <a:cubicBezTo>
                      <a:pt x="12" y="20"/>
                      <a:pt x="18" y="19"/>
                      <a:pt x="18" y="15"/>
                    </a:cubicBezTo>
                    <a:cubicBezTo>
                      <a:pt x="18" y="10"/>
                      <a:pt x="19" y="11"/>
                      <a:pt x="16" y="6"/>
                    </a:cubicBezTo>
                    <a:cubicBezTo>
                      <a:pt x="13" y="2"/>
                      <a:pt x="11" y="1"/>
                      <a:pt x="8" y="2"/>
                    </a:cubicBezTo>
                    <a:cubicBezTo>
                      <a:pt x="6" y="3"/>
                      <a:pt x="0" y="0"/>
                      <a:pt x="2" y="6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7" name="Freeform 787">
                <a:extLst>
                  <a:ext uri="{FF2B5EF4-FFF2-40B4-BE49-F238E27FC236}">
                    <a16:creationId xmlns:a16="http://schemas.microsoft.com/office/drawing/2014/main" id="{C2D9CF15-9BA0-459B-B1B2-460F9C243B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84" y="2380"/>
                <a:ext cx="8" cy="11"/>
              </a:xfrm>
              <a:custGeom>
                <a:avLst/>
                <a:gdLst>
                  <a:gd name="T0" fmla="*/ 6 w 14"/>
                  <a:gd name="T1" fmla="*/ 6 h 18"/>
                  <a:gd name="T2" fmla="*/ 1 w 14"/>
                  <a:gd name="T3" fmla="*/ 15 h 18"/>
                  <a:gd name="T4" fmla="*/ 9 w 14"/>
                  <a:gd name="T5" fmla="*/ 18 h 18"/>
                  <a:gd name="T6" fmla="*/ 13 w 14"/>
                  <a:gd name="T7" fmla="*/ 12 h 18"/>
                  <a:gd name="T8" fmla="*/ 6 w 14"/>
                  <a:gd name="T9" fmla="*/ 6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18">
                    <a:moveTo>
                      <a:pt x="6" y="6"/>
                    </a:moveTo>
                    <a:cubicBezTo>
                      <a:pt x="4" y="8"/>
                      <a:pt x="0" y="12"/>
                      <a:pt x="1" y="15"/>
                    </a:cubicBezTo>
                    <a:cubicBezTo>
                      <a:pt x="2" y="18"/>
                      <a:pt x="6" y="18"/>
                      <a:pt x="9" y="18"/>
                    </a:cubicBezTo>
                    <a:cubicBezTo>
                      <a:pt x="11" y="17"/>
                      <a:pt x="14" y="17"/>
                      <a:pt x="13" y="12"/>
                    </a:cubicBezTo>
                    <a:cubicBezTo>
                      <a:pt x="12" y="7"/>
                      <a:pt x="11" y="0"/>
                      <a:pt x="6" y="6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8" name="Freeform 788">
                <a:extLst>
                  <a:ext uri="{FF2B5EF4-FFF2-40B4-BE49-F238E27FC236}">
                    <a16:creationId xmlns:a16="http://schemas.microsoft.com/office/drawing/2014/main" id="{A053CEB0-5ADA-4666-B4FD-3E5742282A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75" y="1445"/>
                <a:ext cx="46" cy="14"/>
              </a:xfrm>
              <a:custGeom>
                <a:avLst/>
                <a:gdLst>
                  <a:gd name="T0" fmla="*/ 6 w 76"/>
                  <a:gd name="T1" fmla="*/ 5 h 24"/>
                  <a:gd name="T2" fmla="*/ 10 w 76"/>
                  <a:gd name="T3" fmla="*/ 17 h 24"/>
                  <a:gd name="T4" fmla="*/ 34 w 76"/>
                  <a:gd name="T5" fmla="*/ 17 h 24"/>
                  <a:gd name="T6" fmla="*/ 44 w 76"/>
                  <a:gd name="T7" fmla="*/ 23 h 24"/>
                  <a:gd name="T8" fmla="*/ 59 w 76"/>
                  <a:gd name="T9" fmla="*/ 21 h 24"/>
                  <a:gd name="T10" fmla="*/ 73 w 76"/>
                  <a:gd name="T11" fmla="*/ 20 h 24"/>
                  <a:gd name="T12" fmla="*/ 71 w 76"/>
                  <a:gd name="T13" fmla="*/ 14 h 24"/>
                  <a:gd name="T14" fmla="*/ 60 w 76"/>
                  <a:gd name="T15" fmla="*/ 14 h 24"/>
                  <a:gd name="T16" fmla="*/ 52 w 76"/>
                  <a:gd name="T17" fmla="*/ 10 h 24"/>
                  <a:gd name="T18" fmla="*/ 42 w 76"/>
                  <a:gd name="T19" fmla="*/ 11 h 24"/>
                  <a:gd name="T20" fmla="*/ 29 w 76"/>
                  <a:gd name="T21" fmla="*/ 9 h 24"/>
                  <a:gd name="T22" fmla="*/ 18 w 76"/>
                  <a:gd name="T23" fmla="*/ 7 h 24"/>
                  <a:gd name="T24" fmla="*/ 13 w 76"/>
                  <a:gd name="T25" fmla="*/ 5 h 24"/>
                  <a:gd name="T26" fmla="*/ 6 w 76"/>
                  <a:gd name="T27" fmla="*/ 5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6" h="24">
                    <a:moveTo>
                      <a:pt x="6" y="5"/>
                    </a:moveTo>
                    <a:cubicBezTo>
                      <a:pt x="5" y="13"/>
                      <a:pt x="0" y="16"/>
                      <a:pt x="10" y="17"/>
                    </a:cubicBezTo>
                    <a:cubicBezTo>
                      <a:pt x="20" y="18"/>
                      <a:pt x="31" y="14"/>
                      <a:pt x="34" y="17"/>
                    </a:cubicBezTo>
                    <a:cubicBezTo>
                      <a:pt x="37" y="20"/>
                      <a:pt x="38" y="24"/>
                      <a:pt x="44" y="23"/>
                    </a:cubicBezTo>
                    <a:cubicBezTo>
                      <a:pt x="50" y="22"/>
                      <a:pt x="54" y="19"/>
                      <a:pt x="59" y="21"/>
                    </a:cubicBezTo>
                    <a:cubicBezTo>
                      <a:pt x="63" y="22"/>
                      <a:pt x="73" y="22"/>
                      <a:pt x="73" y="20"/>
                    </a:cubicBezTo>
                    <a:cubicBezTo>
                      <a:pt x="74" y="18"/>
                      <a:pt x="76" y="13"/>
                      <a:pt x="71" y="14"/>
                    </a:cubicBezTo>
                    <a:cubicBezTo>
                      <a:pt x="65" y="15"/>
                      <a:pt x="61" y="18"/>
                      <a:pt x="60" y="14"/>
                    </a:cubicBezTo>
                    <a:cubicBezTo>
                      <a:pt x="58" y="10"/>
                      <a:pt x="56" y="9"/>
                      <a:pt x="52" y="10"/>
                    </a:cubicBezTo>
                    <a:cubicBezTo>
                      <a:pt x="48" y="11"/>
                      <a:pt x="45" y="11"/>
                      <a:pt x="42" y="11"/>
                    </a:cubicBezTo>
                    <a:cubicBezTo>
                      <a:pt x="39" y="11"/>
                      <a:pt x="35" y="9"/>
                      <a:pt x="29" y="9"/>
                    </a:cubicBezTo>
                    <a:cubicBezTo>
                      <a:pt x="24" y="9"/>
                      <a:pt x="18" y="10"/>
                      <a:pt x="18" y="7"/>
                    </a:cubicBezTo>
                    <a:cubicBezTo>
                      <a:pt x="18" y="5"/>
                      <a:pt x="16" y="5"/>
                      <a:pt x="13" y="5"/>
                    </a:cubicBezTo>
                    <a:cubicBezTo>
                      <a:pt x="11" y="4"/>
                      <a:pt x="4" y="0"/>
                      <a:pt x="6" y="5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9" name="Freeform 789">
                <a:extLst>
                  <a:ext uri="{FF2B5EF4-FFF2-40B4-BE49-F238E27FC236}">
                    <a16:creationId xmlns:a16="http://schemas.microsoft.com/office/drawing/2014/main" id="{AE9227C1-A7E7-489C-A021-2FD21D6A6E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36" y="1433"/>
                <a:ext cx="7" cy="11"/>
              </a:xfrm>
              <a:custGeom>
                <a:avLst/>
                <a:gdLst>
                  <a:gd name="T0" fmla="*/ 4 w 13"/>
                  <a:gd name="T1" fmla="*/ 4 h 18"/>
                  <a:gd name="T2" fmla="*/ 1 w 13"/>
                  <a:gd name="T3" fmla="*/ 10 h 18"/>
                  <a:gd name="T4" fmla="*/ 3 w 13"/>
                  <a:gd name="T5" fmla="*/ 16 h 18"/>
                  <a:gd name="T6" fmla="*/ 9 w 13"/>
                  <a:gd name="T7" fmla="*/ 16 h 18"/>
                  <a:gd name="T8" fmla="*/ 10 w 13"/>
                  <a:gd name="T9" fmla="*/ 11 h 18"/>
                  <a:gd name="T10" fmla="*/ 13 w 13"/>
                  <a:gd name="T11" fmla="*/ 6 h 18"/>
                  <a:gd name="T12" fmla="*/ 12 w 13"/>
                  <a:gd name="T13" fmla="*/ 1 h 18"/>
                  <a:gd name="T14" fmla="*/ 7 w 13"/>
                  <a:gd name="T15" fmla="*/ 3 h 18"/>
                  <a:gd name="T16" fmla="*/ 4 w 13"/>
                  <a:gd name="T17" fmla="*/ 4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" h="18">
                    <a:moveTo>
                      <a:pt x="4" y="4"/>
                    </a:moveTo>
                    <a:cubicBezTo>
                      <a:pt x="1" y="7"/>
                      <a:pt x="0" y="6"/>
                      <a:pt x="1" y="10"/>
                    </a:cubicBezTo>
                    <a:cubicBezTo>
                      <a:pt x="1" y="14"/>
                      <a:pt x="0" y="15"/>
                      <a:pt x="3" y="16"/>
                    </a:cubicBezTo>
                    <a:cubicBezTo>
                      <a:pt x="5" y="16"/>
                      <a:pt x="8" y="18"/>
                      <a:pt x="9" y="16"/>
                    </a:cubicBezTo>
                    <a:cubicBezTo>
                      <a:pt x="9" y="13"/>
                      <a:pt x="9" y="12"/>
                      <a:pt x="10" y="11"/>
                    </a:cubicBezTo>
                    <a:cubicBezTo>
                      <a:pt x="11" y="9"/>
                      <a:pt x="13" y="9"/>
                      <a:pt x="13" y="6"/>
                    </a:cubicBezTo>
                    <a:cubicBezTo>
                      <a:pt x="13" y="3"/>
                      <a:pt x="13" y="1"/>
                      <a:pt x="12" y="1"/>
                    </a:cubicBezTo>
                    <a:cubicBezTo>
                      <a:pt x="10" y="0"/>
                      <a:pt x="8" y="1"/>
                      <a:pt x="7" y="3"/>
                    </a:cubicBezTo>
                    <a:cubicBezTo>
                      <a:pt x="7" y="3"/>
                      <a:pt x="1" y="2"/>
                      <a:pt x="4" y="4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0" name="Freeform 790">
                <a:extLst>
                  <a:ext uri="{FF2B5EF4-FFF2-40B4-BE49-F238E27FC236}">
                    <a16:creationId xmlns:a16="http://schemas.microsoft.com/office/drawing/2014/main" id="{895783E7-7FCF-42EE-990A-906F2964C3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06" y="1385"/>
                <a:ext cx="12" cy="7"/>
              </a:xfrm>
              <a:custGeom>
                <a:avLst/>
                <a:gdLst>
                  <a:gd name="T0" fmla="*/ 2 w 19"/>
                  <a:gd name="T1" fmla="*/ 3 h 12"/>
                  <a:gd name="T2" fmla="*/ 5 w 19"/>
                  <a:gd name="T3" fmla="*/ 6 h 12"/>
                  <a:gd name="T4" fmla="*/ 8 w 19"/>
                  <a:gd name="T5" fmla="*/ 8 h 12"/>
                  <a:gd name="T6" fmla="*/ 11 w 19"/>
                  <a:gd name="T7" fmla="*/ 11 h 12"/>
                  <a:gd name="T8" fmla="*/ 17 w 19"/>
                  <a:gd name="T9" fmla="*/ 11 h 12"/>
                  <a:gd name="T10" fmla="*/ 18 w 19"/>
                  <a:gd name="T11" fmla="*/ 7 h 12"/>
                  <a:gd name="T12" fmla="*/ 13 w 19"/>
                  <a:gd name="T13" fmla="*/ 3 h 12"/>
                  <a:gd name="T14" fmla="*/ 4 w 19"/>
                  <a:gd name="T15" fmla="*/ 1 h 12"/>
                  <a:gd name="T16" fmla="*/ 2 w 19"/>
                  <a:gd name="T17" fmla="*/ 3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" h="12">
                    <a:moveTo>
                      <a:pt x="2" y="3"/>
                    </a:moveTo>
                    <a:cubicBezTo>
                      <a:pt x="2" y="6"/>
                      <a:pt x="3" y="5"/>
                      <a:pt x="5" y="6"/>
                    </a:cubicBezTo>
                    <a:cubicBezTo>
                      <a:pt x="8" y="6"/>
                      <a:pt x="8" y="6"/>
                      <a:pt x="8" y="8"/>
                    </a:cubicBezTo>
                    <a:cubicBezTo>
                      <a:pt x="9" y="10"/>
                      <a:pt x="7" y="10"/>
                      <a:pt x="11" y="11"/>
                    </a:cubicBezTo>
                    <a:cubicBezTo>
                      <a:pt x="15" y="12"/>
                      <a:pt x="16" y="12"/>
                      <a:pt x="17" y="11"/>
                    </a:cubicBezTo>
                    <a:cubicBezTo>
                      <a:pt x="18" y="10"/>
                      <a:pt x="19" y="8"/>
                      <a:pt x="18" y="7"/>
                    </a:cubicBezTo>
                    <a:cubicBezTo>
                      <a:pt x="17" y="5"/>
                      <a:pt x="17" y="4"/>
                      <a:pt x="13" y="3"/>
                    </a:cubicBezTo>
                    <a:cubicBezTo>
                      <a:pt x="10" y="2"/>
                      <a:pt x="7" y="0"/>
                      <a:pt x="4" y="1"/>
                    </a:cubicBezTo>
                    <a:cubicBezTo>
                      <a:pt x="2" y="2"/>
                      <a:pt x="0" y="1"/>
                      <a:pt x="2" y="3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1" name="Freeform 791">
                <a:extLst>
                  <a:ext uri="{FF2B5EF4-FFF2-40B4-BE49-F238E27FC236}">
                    <a16:creationId xmlns:a16="http://schemas.microsoft.com/office/drawing/2014/main" id="{596F441E-5C8D-437F-9936-00CFC3B4E5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20" y="1378"/>
                <a:ext cx="8" cy="9"/>
              </a:xfrm>
              <a:custGeom>
                <a:avLst/>
                <a:gdLst>
                  <a:gd name="T0" fmla="*/ 1 w 13"/>
                  <a:gd name="T1" fmla="*/ 2 h 14"/>
                  <a:gd name="T2" fmla="*/ 3 w 13"/>
                  <a:gd name="T3" fmla="*/ 9 h 14"/>
                  <a:gd name="T4" fmla="*/ 8 w 13"/>
                  <a:gd name="T5" fmla="*/ 13 h 14"/>
                  <a:gd name="T6" fmla="*/ 10 w 13"/>
                  <a:gd name="T7" fmla="*/ 9 h 14"/>
                  <a:gd name="T8" fmla="*/ 5 w 13"/>
                  <a:gd name="T9" fmla="*/ 2 h 14"/>
                  <a:gd name="T10" fmla="*/ 1 w 13"/>
                  <a:gd name="T11" fmla="*/ 2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" h="14">
                    <a:moveTo>
                      <a:pt x="1" y="2"/>
                    </a:moveTo>
                    <a:cubicBezTo>
                      <a:pt x="1" y="5"/>
                      <a:pt x="2" y="5"/>
                      <a:pt x="3" y="9"/>
                    </a:cubicBezTo>
                    <a:cubicBezTo>
                      <a:pt x="4" y="12"/>
                      <a:pt x="7" y="14"/>
                      <a:pt x="8" y="13"/>
                    </a:cubicBezTo>
                    <a:cubicBezTo>
                      <a:pt x="10" y="12"/>
                      <a:pt x="13" y="12"/>
                      <a:pt x="10" y="9"/>
                    </a:cubicBezTo>
                    <a:cubicBezTo>
                      <a:pt x="7" y="5"/>
                      <a:pt x="7" y="4"/>
                      <a:pt x="5" y="2"/>
                    </a:cubicBezTo>
                    <a:cubicBezTo>
                      <a:pt x="2" y="1"/>
                      <a:pt x="0" y="0"/>
                      <a:pt x="1" y="2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2" name="Freeform 792">
                <a:extLst>
                  <a:ext uri="{FF2B5EF4-FFF2-40B4-BE49-F238E27FC236}">
                    <a16:creationId xmlns:a16="http://schemas.microsoft.com/office/drawing/2014/main" id="{0CE38356-956D-4333-BEAD-9620899AC2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30" y="1399"/>
                <a:ext cx="9" cy="8"/>
              </a:xfrm>
              <a:custGeom>
                <a:avLst/>
                <a:gdLst>
                  <a:gd name="T0" fmla="*/ 2 w 15"/>
                  <a:gd name="T1" fmla="*/ 7 h 13"/>
                  <a:gd name="T2" fmla="*/ 5 w 15"/>
                  <a:gd name="T3" fmla="*/ 11 h 13"/>
                  <a:gd name="T4" fmla="*/ 8 w 15"/>
                  <a:gd name="T5" fmla="*/ 13 h 13"/>
                  <a:gd name="T6" fmla="*/ 12 w 15"/>
                  <a:gd name="T7" fmla="*/ 12 h 13"/>
                  <a:gd name="T8" fmla="*/ 14 w 15"/>
                  <a:gd name="T9" fmla="*/ 9 h 13"/>
                  <a:gd name="T10" fmla="*/ 11 w 15"/>
                  <a:gd name="T11" fmla="*/ 4 h 13"/>
                  <a:gd name="T12" fmla="*/ 5 w 15"/>
                  <a:gd name="T13" fmla="*/ 1 h 13"/>
                  <a:gd name="T14" fmla="*/ 1 w 15"/>
                  <a:gd name="T15" fmla="*/ 3 h 13"/>
                  <a:gd name="T16" fmla="*/ 2 w 15"/>
                  <a:gd name="T17" fmla="*/ 7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5" h="13">
                    <a:moveTo>
                      <a:pt x="2" y="7"/>
                    </a:moveTo>
                    <a:cubicBezTo>
                      <a:pt x="3" y="9"/>
                      <a:pt x="3" y="10"/>
                      <a:pt x="5" y="11"/>
                    </a:cubicBezTo>
                    <a:cubicBezTo>
                      <a:pt x="7" y="12"/>
                      <a:pt x="6" y="12"/>
                      <a:pt x="8" y="13"/>
                    </a:cubicBezTo>
                    <a:cubicBezTo>
                      <a:pt x="10" y="13"/>
                      <a:pt x="10" y="13"/>
                      <a:pt x="12" y="12"/>
                    </a:cubicBezTo>
                    <a:cubicBezTo>
                      <a:pt x="14" y="11"/>
                      <a:pt x="15" y="11"/>
                      <a:pt x="14" y="9"/>
                    </a:cubicBezTo>
                    <a:cubicBezTo>
                      <a:pt x="13" y="7"/>
                      <a:pt x="12" y="6"/>
                      <a:pt x="11" y="4"/>
                    </a:cubicBezTo>
                    <a:cubicBezTo>
                      <a:pt x="10" y="2"/>
                      <a:pt x="9" y="0"/>
                      <a:pt x="5" y="1"/>
                    </a:cubicBezTo>
                    <a:cubicBezTo>
                      <a:pt x="2" y="2"/>
                      <a:pt x="0" y="0"/>
                      <a:pt x="1" y="3"/>
                    </a:cubicBezTo>
                    <a:cubicBezTo>
                      <a:pt x="1" y="5"/>
                      <a:pt x="1" y="5"/>
                      <a:pt x="2" y="7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3" name="Freeform 793">
                <a:extLst>
                  <a:ext uri="{FF2B5EF4-FFF2-40B4-BE49-F238E27FC236}">
                    <a16:creationId xmlns:a16="http://schemas.microsoft.com/office/drawing/2014/main" id="{FF0C00E3-180B-4E37-80B6-CE10B6DD82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94" y="1374"/>
                <a:ext cx="9" cy="4"/>
              </a:xfrm>
              <a:custGeom>
                <a:avLst/>
                <a:gdLst>
                  <a:gd name="T0" fmla="*/ 2 w 15"/>
                  <a:gd name="T1" fmla="*/ 4 h 6"/>
                  <a:gd name="T2" fmla="*/ 12 w 15"/>
                  <a:gd name="T3" fmla="*/ 4 h 6"/>
                  <a:gd name="T4" fmla="*/ 11 w 15"/>
                  <a:gd name="T5" fmla="*/ 0 h 6"/>
                  <a:gd name="T6" fmla="*/ 1 w 15"/>
                  <a:gd name="T7" fmla="*/ 0 h 6"/>
                  <a:gd name="T8" fmla="*/ 2 w 15"/>
                  <a:gd name="T9" fmla="*/ 4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6">
                    <a:moveTo>
                      <a:pt x="2" y="4"/>
                    </a:moveTo>
                    <a:cubicBezTo>
                      <a:pt x="9" y="6"/>
                      <a:pt x="12" y="6"/>
                      <a:pt x="12" y="4"/>
                    </a:cubicBezTo>
                    <a:cubicBezTo>
                      <a:pt x="12" y="2"/>
                      <a:pt x="15" y="0"/>
                      <a:pt x="11" y="0"/>
                    </a:cubicBezTo>
                    <a:cubicBezTo>
                      <a:pt x="7" y="0"/>
                      <a:pt x="1" y="0"/>
                      <a:pt x="1" y="0"/>
                    </a:cubicBezTo>
                    <a:cubicBezTo>
                      <a:pt x="1" y="1"/>
                      <a:pt x="0" y="3"/>
                      <a:pt x="2" y="4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4" name="Freeform 794">
                <a:extLst>
                  <a:ext uri="{FF2B5EF4-FFF2-40B4-BE49-F238E27FC236}">
                    <a16:creationId xmlns:a16="http://schemas.microsoft.com/office/drawing/2014/main" id="{CE50D412-9E63-4686-951C-4DA2CD335C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86" y="1390"/>
                <a:ext cx="6" cy="6"/>
              </a:xfrm>
              <a:custGeom>
                <a:avLst/>
                <a:gdLst>
                  <a:gd name="T0" fmla="*/ 3 w 11"/>
                  <a:gd name="T1" fmla="*/ 4 h 10"/>
                  <a:gd name="T2" fmla="*/ 5 w 11"/>
                  <a:gd name="T3" fmla="*/ 7 h 10"/>
                  <a:gd name="T4" fmla="*/ 11 w 11"/>
                  <a:gd name="T5" fmla="*/ 7 h 10"/>
                  <a:gd name="T6" fmla="*/ 7 w 11"/>
                  <a:gd name="T7" fmla="*/ 1 h 10"/>
                  <a:gd name="T8" fmla="*/ 3 w 11"/>
                  <a:gd name="T9" fmla="*/ 4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10">
                    <a:moveTo>
                      <a:pt x="3" y="4"/>
                    </a:moveTo>
                    <a:cubicBezTo>
                      <a:pt x="3" y="4"/>
                      <a:pt x="4" y="5"/>
                      <a:pt x="5" y="7"/>
                    </a:cubicBezTo>
                    <a:cubicBezTo>
                      <a:pt x="7" y="10"/>
                      <a:pt x="11" y="9"/>
                      <a:pt x="11" y="7"/>
                    </a:cubicBezTo>
                    <a:cubicBezTo>
                      <a:pt x="11" y="6"/>
                      <a:pt x="9" y="1"/>
                      <a:pt x="7" y="1"/>
                    </a:cubicBezTo>
                    <a:cubicBezTo>
                      <a:pt x="5" y="1"/>
                      <a:pt x="0" y="0"/>
                      <a:pt x="3" y="4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5" name="Freeform 795">
                <a:extLst>
                  <a:ext uri="{FF2B5EF4-FFF2-40B4-BE49-F238E27FC236}">
                    <a16:creationId xmlns:a16="http://schemas.microsoft.com/office/drawing/2014/main" id="{2F0175BC-4CD1-4CD3-B0D8-2BE202E68F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92" y="1407"/>
                <a:ext cx="11" cy="10"/>
              </a:xfrm>
              <a:custGeom>
                <a:avLst/>
                <a:gdLst>
                  <a:gd name="T0" fmla="*/ 6 w 19"/>
                  <a:gd name="T1" fmla="*/ 8 h 16"/>
                  <a:gd name="T2" fmla="*/ 9 w 19"/>
                  <a:gd name="T3" fmla="*/ 13 h 16"/>
                  <a:gd name="T4" fmla="*/ 17 w 19"/>
                  <a:gd name="T5" fmla="*/ 15 h 16"/>
                  <a:gd name="T6" fmla="*/ 17 w 19"/>
                  <a:gd name="T7" fmla="*/ 10 h 16"/>
                  <a:gd name="T8" fmla="*/ 10 w 19"/>
                  <a:gd name="T9" fmla="*/ 6 h 16"/>
                  <a:gd name="T10" fmla="*/ 6 w 19"/>
                  <a:gd name="T11" fmla="*/ 8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9" h="16">
                    <a:moveTo>
                      <a:pt x="6" y="8"/>
                    </a:moveTo>
                    <a:cubicBezTo>
                      <a:pt x="7" y="10"/>
                      <a:pt x="5" y="12"/>
                      <a:pt x="9" y="13"/>
                    </a:cubicBezTo>
                    <a:cubicBezTo>
                      <a:pt x="14" y="15"/>
                      <a:pt x="14" y="15"/>
                      <a:pt x="17" y="15"/>
                    </a:cubicBezTo>
                    <a:cubicBezTo>
                      <a:pt x="19" y="16"/>
                      <a:pt x="19" y="11"/>
                      <a:pt x="17" y="10"/>
                    </a:cubicBezTo>
                    <a:cubicBezTo>
                      <a:pt x="14" y="9"/>
                      <a:pt x="14" y="8"/>
                      <a:pt x="10" y="6"/>
                    </a:cubicBezTo>
                    <a:cubicBezTo>
                      <a:pt x="7" y="4"/>
                      <a:pt x="0" y="0"/>
                      <a:pt x="6" y="8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6" name="Freeform 796">
                <a:extLst>
                  <a:ext uri="{FF2B5EF4-FFF2-40B4-BE49-F238E27FC236}">
                    <a16:creationId xmlns:a16="http://schemas.microsoft.com/office/drawing/2014/main" id="{1A408299-1D46-4CEC-9625-7DE1BF024C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08" y="1395"/>
                <a:ext cx="4" cy="13"/>
              </a:xfrm>
              <a:custGeom>
                <a:avLst/>
                <a:gdLst>
                  <a:gd name="T0" fmla="*/ 0 w 7"/>
                  <a:gd name="T1" fmla="*/ 12 h 22"/>
                  <a:gd name="T2" fmla="*/ 5 w 7"/>
                  <a:gd name="T3" fmla="*/ 20 h 22"/>
                  <a:gd name="T4" fmla="*/ 5 w 7"/>
                  <a:gd name="T5" fmla="*/ 8 h 22"/>
                  <a:gd name="T6" fmla="*/ 0 w 7"/>
                  <a:gd name="T7" fmla="*/ 1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" h="22">
                    <a:moveTo>
                      <a:pt x="0" y="12"/>
                    </a:moveTo>
                    <a:cubicBezTo>
                      <a:pt x="2" y="21"/>
                      <a:pt x="5" y="22"/>
                      <a:pt x="5" y="20"/>
                    </a:cubicBezTo>
                    <a:cubicBezTo>
                      <a:pt x="5" y="18"/>
                      <a:pt x="7" y="9"/>
                      <a:pt x="5" y="8"/>
                    </a:cubicBezTo>
                    <a:cubicBezTo>
                      <a:pt x="3" y="6"/>
                      <a:pt x="0" y="0"/>
                      <a:pt x="0" y="12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7" name="Freeform 797">
                <a:extLst>
                  <a:ext uri="{FF2B5EF4-FFF2-40B4-BE49-F238E27FC236}">
                    <a16:creationId xmlns:a16="http://schemas.microsoft.com/office/drawing/2014/main" id="{2CE0DF1A-574D-4329-B6FF-B5BF3F585E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09" y="1412"/>
                <a:ext cx="7" cy="5"/>
              </a:xfrm>
              <a:custGeom>
                <a:avLst/>
                <a:gdLst>
                  <a:gd name="T0" fmla="*/ 3 w 11"/>
                  <a:gd name="T1" fmla="*/ 5 h 8"/>
                  <a:gd name="T2" fmla="*/ 10 w 11"/>
                  <a:gd name="T3" fmla="*/ 5 h 8"/>
                  <a:gd name="T4" fmla="*/ 9 w 11"/>
                  <a:gd name="T5" fmla="*/ 0 h 8"/>
                  <a:gd name="T6" fmla="*/ 3 w 11"/>
                  <a:gd name="T7" fmla="*/ 5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" h="8">
                    <a:moveTo>
                      <a:pt x="3" y="5"/>
                    </a:moveTo>
                    <a:cubicBezTo>
                      <a:pt x="4" y="6"/>
                      <a:pt x="9" y="8"/>
                      <a:pt x="10" y="5"/>
                    </a:cubicBezTo>
                    <a:cubicBezTo>
                      <a:pt x="10" y="3"/>
                      <a:pt x="11" y="0"/>
                      <a:pt x="9" y="0"/>
                    </a:cubicBezTo>
                    <a:cubicBezTo>
                      <a:pt x="6" y="0"/>
                      <a:pt x="0" y="3"/>
                      <a:pt x="3" y="5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8" name="Freeform 798">
                <a:extLst>
                  <a:ext uri="{FF2B5EF4-FFF2-40B4-BE49-F238E27FC236}">
                    <a16:creationId xmlns:a16="http://schemas.microsoft.com/office/drawing/2014/main" id="{4AD899CE-BD07-40D4-9763-EED387C0C9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85" y="1427"/>
                <a:ext cx="7" cy="4"/>
              </a:xfrm>
              <a:custGeom>
                <a:avLst/>
                <a:gdLst>
                  <a:gd name="T0" fmla="*/ 6 w 12"/>
                  <a:gd name="T1" fmla="*/ 1 h 6"/>
                  <a:gd name="T2" fmla="*/ 12 w 12"/>
                  <a:gd name="T3" fmla="*/ 2 h 6"/>
                  <a:gd name="T4" fmla="*/ 9 w 12"/>
                  <a:gd name="T5" fmla="*/ 6 h 6"/>
                  <a:gd name="T6" fmla="*/ 2 w 12"/>
                  <a:gd name="T7" fmla="*/ 2 h 6"/>
                  <a:gd name="T8" fmla="*/ 6 w 12"/>
                  <a:gd name="T9" fmla="*/ 1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6">
                    <a:moveTo>
                      <a:pt x="6" y="1"/>
                    </a:moveTo>
                    <a:cubicBezTo>
                      <a:pt x="9" y="1"/>
                      <a:pt x="11" y="1"/>
                      <a:pt x="12" y="2"/>
                    </a:cubicBezTo>
                    <a:cubicBezTo>
                      <a:pt x="12" y="4"/>
                      <a:pt x="12" y="6"/>
                      <a:pt x="9" y="6"/>
                    </a:cubicBezTo>
                    <a:cubicBezTo>
                      <a:pt x="6" y="6"/>
                      <a:pt x="0" y="3"/>
                      <a:pt x="2" y="2"/>
                    </a:cubicBezTo>
                    <a:cubicBezTo>
                      <a:pt x="3" y="2"/>
                      <a:pt x="4" y="0"/>
                      <a:pt x="6" y="1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9" name="Freeform 799">
                <a:extLst>
                  <a:ext uri="{FF2B5EF4-FFF2-40B4-BE49-F238E27FC236}">
                    <a16:creationId xmlns:a16="http://schemas.microsoft.com/office/drawing/2014/main" id="{506A2CC7-BC3F-4F49-9989-88B4B17303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02" y="1421"/>
                <a:ext cx="4" cy="6"/>
              </a:xfrm>
              <a:custGeom>
                <a:avLst/>
                <a:gdLst>
                  <a:gd name="T0" fmla="*/ 1 w 6"/>
                  <a:gd name="T1" fmla="*/ 5 h 11"/>
                  <a:gd name="T2" fmla="*/ 3 w 6"/>
                  <a:gd name="T3" fmla="*/ 9 h 11"/>
                  <a:gd name="T4" fmla="*/ 6 w 6"/>
                  <a:gd name="T5" fmla="*/ 5 h 11"/>
                  <a:gd name="T6" fmla="*/ 0 w 6"/>
                  <a:gd name="T7" fmla="*/ 1 h 11"/>
                  <a:gd name="T8" fmla="*/ 1 w 6"/>
                  <a:gd name="T9" fmla="*/ 5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11">
                    <a:moveTo>
                      <a:pt x="1" y="5"/>
                    </a:moveTo>
                    <a:cubicBezTo>
                      <a:pt x="2" y="6"/>
                      <a:pt x="2" y="11"/>
                      <a:pt x="3" y="9"/>
                    </a:cubicBezTo>
                    <a:cubicBezTo>
                      <a:pt x="5" y="8"/>
                      <a:pt x="5" y="7"/>
                      <a:pt x="6" y="5"/>
                    </a:cubicBezTo>
                    <a:cubicBezTo>
                      <a:pt x="6" y="2"/>
                      <a:pt x="0" y="0"/>
                      <a:pt x="0" y="1"/>
                    </a:cubicBezTo>
                    <a:cubicBezTo>
                      <a:pt x="0" y="3"/>
                      <a:pt x="1" y="3"/>
                      <a:pt x="1" y="5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0" name="Freeform 800">
                <a:extLst>
                  <a:ext uri="{FF2B5EF4-FFF2-40B4-BE49-F238E27FC236}">
                    <a16:creationId xmlns:a16="http://schemas.microsoft.com/office/drawing/2014/main" id="{F8E9C544-B65B-48AC-87A2-BC295C89EF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49" y="2092"/>
                <a:ext cx="53" cy="21"/>
              </a:xfrm>
              <a:custGeom>
                <a:avLst/>
                <a:gdLst>
                  <a:gd name="T0" fmla="*/ 4 w 88"/>
                  <a:gd name="T1" fmla="*/ 13 h 34"/>
                  <a:gd name="T2" fmla="*/ 15 w 88"/>
                  <a:gd name="T3" fmla="*/ 8 h 34"/>
                  <a:gd name="T4" fmla="*/ 24 w 88"/>
                  <a:gd name="T5" fmla="*/ 3 h 34"/>
                  <a:gd name="T6" fmla="*/ 33 w 88"/>
                  <a:gd name="T7" fmla="*/ 1 h 34"/>
                  <a:gd name="T8" fmla="*/ 43 w 88"/>
                  <a:gd name="T9" fmla="*/ 4 h 34"/>
                  <a:gd name="T10" fmla="*/ 52 w 88"/>
                  <a:gd name="T11" fmla="*/ 3 h 34"/>
                  <a:gd name="T12" fmla="*/ 61 w 88"/>
                  <a:gd name="T13" fmla="*/ 4 h 34"/>
                  <a:gd name="T14" fmla="*/ 69 w 88"/>
                  <a:gd name="T15" fmla="*/ 7 h 34"/>
                  <a:gd name="T16" fmla="*/ 78 w 88"/>
                  <a:gd name="T17" fmla="*/ 8 h 34"/>
                  <a:gd name="T18" fmla="*/ 79 w 88"/>
                  <a:gd name="T19" fmla="*/ 16 h 34"/>
                  <a:gd name="T20" fmla="*/ 86 w 88"/>
                  <a:gd name="T21" fmla="*/ 22 h 34"/>
                  <a:gd name="T22" fmla="*/ 84 w 88"/>
                  <a:gd name="T23" fmla="*/ 30 h 34"/>
                  <a:gd name="T24" fmla="*/ 78 w 88"/>
                  <a:gd name="T25" fmla="*/ 30 h 34"/>
                  <a:gd name="T26" fmla="*/ 73 w 88"/>
                  <a:gd name="T27" fmla="*/ 25 h 34"/>
                  <a:gd name="T28" fmla="*/ 63 w 88"/>
                  <a:gd name="T29" fmla="*/ 23 h 34"/>
                  <a:gd name="T30" fmla="*/ 53 w 88"/>
                  <a:gd name="T31" fmla="*/ 17 h 34"/>
                  <a:gd name="T32" fmla="*/ 50 w 88"/>
                  <a:gd name="T33" fmla="*/ 19 h 34"/>
                  <a:gd name="T34" fmla="*/ 41 w 88"/>
                  <a:gd name="T35" fmla="*/ 19 h 34"/>
                  <a:gd name="T36" fmla="*/ 31 w 88"/>
                  <a:gd name="T37" fmla="*/ 14 h 34"/>
                  <a:gd name="T38" fmla="*/ 29 w 88"/>
                  <a:gd name="T39" fmla="*/ 20 h 34"/>
                  <a:gd name="T40" fmla="*/ 26 w 88"/>
                  <a:gd name="T41" fmla="*/ 24 h 34"/>
                  <a:gd name="T42" fmla="*/ 22 w 88"/>
                  <a:gd name="T43" fmla="*/ 17 h 34"/>
                  <a:gd name="T44" fmla="*/ 16 w 88"/>
                  <a:gd name="T45" fmla="*/ 13 h 34"/>
                  <a:gd name="T46" fmla="*/ 12 w 88"/>
                  <a:gd name="T47" fmla="*/ 16 h 34"/>
                  <a:gd name="T48" fmla="*/ 13 w 88"/>
                  <a:gd name="T49" fmla="*/ 22 h 34"/>
                  <a:gd name="T50" fmla="*/ 17 w 88"/>
                  <a:gd name="T51" fmla="*/ 25 h 34"/>
                  <a:gd name="T52" fmla="*/ 10 w 88"/>
                  <a:gd name="T53" fmla="*/ 27 h 34"/>
                  <a:gd name="T54" fmla="*/ 6 w 88"/>
                  <a:gd name="T55" fmla="*/ 20 h 34"/>
                  <a:gd name="T56" fmla="*/ 4 w 88"/>
                  <a:gd name="T57" fmla="*/ 1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88" h="34">
                    <a:moveTo>
                      <a:pt x="4" y="13"/>
                    </a:moveTo>
                    <a:cubicBezTo>
                      <a:pt x="11" y="12"/>
                      <a:pt x="7" y="11"/>
                      <a:pt x="15" y="8"/>
                    </a:cubicBezTo>
                    <a:cubicBezTo>
                      <a:pt x="22" y="5"/>
                      <a:pt x="19" y="3"/>
                      <a:pt x="24" y="3"/>
                    </a:cubicBezTo>
                    <a:cubicBezTo>
                      <a:pt x="30" y="2"/>
                      <a:pt x="27" y="0"/>
                      <a:pt x="33" y="1"/>
                    </a:cubicBezTo>
                    <a:cubicBezTo>
                      <a:pt x="38" y="3"/>
                      <a:pt x="38" y="3"/>
                      <a:pt x="43" y="4"/>
                    </a:cubicBezTo>
                    <a:cubicBezTo>
                      <a:pt x="48" y="4"/>
                      <a:pt x="47" y="2"/>
                      <a:pt x="52" y="3"/>
                    </a:cubicBezTo>
                    <a:cubicBezTo>
                      <a:pt x="57" y="4"/>
                      <a:pt x="59" y="3"/>
                      <a:pt x="61" y="4"/>
                    </a:cubicBezTo>
                    <a:cubicBezTo>
                      <a:pt x="64" y="5"/>
                      <a:pt x="62" y="6"/>
                      <a:pt x="69" y="7"/>
                    </a:cubicBezTo>
                    <a:cubicBezTo>
                      <a:pt x="76" y="8"/>
                      <a:pt x="76" y="5"/>
                      <a:pt x="78" y="8"/>
                    </a:cubicBezTo>
                    <a:cubicBezTo>
                      <a:pt x="79" y="12"/>
                      <a:pt x="78" y="11"/>
                      <a:pt x="79" y="16"/>
                    </a:cubicBezTo>
                    <a:cubicBezTo>
                      <a:pt x="81" y="20"/>
                      <a:pt x="87" y="18"/>
                      <a:pt x="86" y="22"/>
                    </a:cubicBezTo>
                    <a:cubicBezTo>
                      <a:pt x="85" y="25"/>
                      <a:pt x="88" y="30"/>
                      <a:pt x="84" y="30"/>
                    </a:cubicBezTo>
                    <a:cubicBezTo>
                      <a:pt x="80" y="31"/>
                      <a:pt x="82" y="34"/>
                      <a:pt x="78" y="30"/>
                    </a:cubicBezTo>
                    <a:cubicBezTo>
                      <a:pt x="75" y="26"/>
                      <a:pt x="77" y="25"/>
                      <a:pt x="73" y="25"/>
                    </a:cubicBezTo>
                    <a:cubicBezTo>
                      <a:pt x="68" y="25"/>
                      <a:pt x="68" y="25"/>
                      <a:pt x="63" y="23"/>
                    </a:cubicBezTo>
                    <a:cubicBezTo>
                      <a:pt x="58" y="20"/>
                      <a:pt x="54" y="17"/>
                      <a:pt x="53" y="17"/>
                    </a:cubicBezTo>
                    <a:cubicBezTo>
                      <a:pt x="53" y="17"/>
                      <a:pt x="56" y="18"/>
                      <a:pt x="50" y="19"/>
                    </a:cubicBezTo>
                    <a:cubicBezTo>
                      <a:pt x="45" y="20"/>
                      <a:pt x="43" y="20"/>
                      <a:pt x="41" y="19"/>
                    </a:cubicBezTo>
                    <a:cubicBezTo>
                      <a:pt x="38" y="18"/>
                      <a:pt x="33" y="13"/>
                      <a:pt x="31" y="14"/>
                    </a:cubicBezTo>
                    <a:cubicBezTo>
                      <a:pt x="30" y="16"/>
                      <a:pt x="28" y="18"/>
                      <a:pt x="29" y="20"/>
                    </a:cubicBezTo>
                    <a:cubicBezTo>
                      <a:pt x="29" y="22"/>
                      <a:pt x="27" y="29"/>
                      <a:pt x="26" y="24"/>
                    </a:cubicBezTo>
                    <a:cubicBezTo>
                      <a:pt x="25" y="19"/>
                      <a:pt x="25" y="17"/>
                      <a:pt x="22" y="17"/>
                    </a:cubicBezTo>
                    <a:cubicBezTo>
                      <a:pt x="20" y="17"/>
                      <a:pt x="20" y="12"/>
                      <a:pt x="16" y="13"/>
                    </a:cubicBezTo>
                    <a:cubicBezTo>
                      <a:pt x="13" y="14"/>
                      <a:pt x="12" y="13"/>
                      <a:pt x="12" y="16"/>
                    </a:cubicBezTo>
                    <a:cubicBezTo>
                      <a:pt x="13" y="18"/>
                      <a:pt x="11" y="21"/>
                      <a:pt x="13" y="22"/>
                    </a:cubicBezTo>
                    <a:cubicBezTo>
                      <a:pt x="16" y="23"/>
                      <a:pt x="21" y="22"/>
                      <a:pt x="17" y="25"/>
                    </a:cubicBezTo>
                    <a:cubicBezTo>
                      <a:pt x="14" y="27"/>
                      <a:pt x="14" y="31"/>
                      <a:pt x="10" y="27"/>
                    </a:cubicBezTo>
                    <a:cubicBezTo>
                      <a:pt x="7" y="23"/>
                      <a:pt x="8" y="22"/>
                      <a:pt x="6" y="20"/>
                    </a:cubicBezTo>
                    <a:cubicBezTo>
                      <a:pt x="3" y="18"/>
                      <a:pt x="0" y="12"/>
                      <a:pt x="4" y="13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1" name="Freeform 801">
                <a:extLst>
                  <a:ext uri="{FF2B5EF4-FFF2-40B4-BE49-F238E27FC236}">
                    <a16:creationId xmlns:a16="http://schemas.microsoft.com/office/drawing/2014/main" id="{F7F27594-46F2-48B2-9BA2-DB047967DE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26" y="2097"/>
                <a:ext cx="21" cy="15"/>
              </a:xfrm>
              <a:custGeom>
                <a:avLst/>
                <a:gdLst>
                  <a:gd name="T0" fmla="*/ 2 w 35"/>
                  <a:gd name="T1" fmla="*/ 6 h 26"/>
                  <a:gd name="T2" fmla="*/ 5 w 35"/>
                  <a:gd name="T3" fmla="*/ 15 h 26"/>
                  <a:gd name="T4" fmla="*/ 9 w 35"/>
                  <a:gd name="T5" fmla="*/ 21 h 26"/>
                  <a:gd name="T6" fmla="*/ 18 w 35"/>
                  <a:gd name="T7" fmla="*/ 24 h 26"/>
                  <a:gd name="T8" fmla="*/ 23 w 35"/>
                  <a:gd name="T9" fmla="*/ 24 h 26"/>
                  <a:gd name="T10" fmla="*/ 30 w 35"/>
                  <a:gd name="T11" fmla="*/ 18 h 26"/>
                  <a:gd name="T12" fmla="*/ 33 w 35"/>
                  <a:gd name="T13" fmla="*/ 12 h 26"/>
                  <a:gd name="T14" fmla="*/ 30 w 35"/>
                  <a:gd name="T15" fmla="*/ 7 h 26"/>
                  <a:gd name="T16" fmla="*/ 24 w 35"/>
                  <a:gd name="T17" fmla="*/ 3 h 26"/>
                  <a:gd name="T18" fmla="*/ 12 w 35"/>
                  <a:gd name="T19" fmla="*/ 1 h 26"/>
                  <a:gd name="T20" fmla="*/ 4 w 35"/>
                  <a:gd name="T21" fmla="*/ 4 h 26"/>
                  <a:gd name="T22" fmla="*/ 2 w 35"/>
                  <a:gd name="T23" fmla="*/ 6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" h="26">
                    <a:moveTo>
                      <a:pt x="2" y="6"/>
                    </a:moveTo>
                    <a:cubicBezTo>
                      <a:pt x="2" y="10"/>
                      <a:pt x="2" y="13"/>
                      <a:pt x="5" y="15"/>
                    </a:cubicBezTo>
                    <a:cubicBezTo>
                      <a:pt x="7" y="18"/>
                      <a:pt x="6" y="19"/>
                      <a:pt x="9" y="21"/>
                    </a:cubicBezTo>
                    <a:cubicBezTo>
                      <a:pt x="11" y="24"/>
                      <a:pt x="14" y="24"/>
                      <a:pt x="18" y="24"/>
                    </a:cubicBezTo>
                    <a:cubicBezTo>
                      <a:pt x="21" y="24"/>
                      <a:pt x="19" y="26"/>
                      <a:pt x="23" y="24"/>
                    </a:cubicBezTo>
                    <a:cubicBezTo>
                      <a:pt x="27" y="21"/>
                      <a:pt x="27" y="22"/>
                      <a:pt x="30" y="18"/>
                    </a:cubicBezTo>
                    <a:cubicBezTo>
                      <a:pt x="33" y="14"/>
                      <a:pt x="35" y="15"/>
                      <a:pt x="33" y="12"/>
                    </a:cubicBezTo>
                    <a:cubicBezTo>
                      <a:pt x="31" y="9"/>
                      <a:pt x="35" y="11"/>
                      <a:pt x="30" y="7"/>
                    </a:cubicBezTo>
                    <a:cubicBezTo>
                      <a:pt x="25" y="4"/>
                      <a:pt x="27" y="3"/>
                      <a:pt x="24" y="3"/>
                    </a:cubicBezTo>
                    <a:cubicBezTo>
                      <a:pt x="20" y="2"/>
                      <a:pt x="15" y="0"/>
                      <a:pt x="12" y="1"/>
                    </a:cubicBezTo>
                    <a:cubicBezTo>
                      <a:pt x="8" y="2"/>
                      <a:pt x="5" y="3"/>
                      <a:pt x="4" y="4"/>
                    </a:cubicBezTo>
                    <a:cubicBezTo>
                      <a:pt x="3" y="4"/>
                      <a:pt x="0" y="5"/>
                      <a:pt x="2" y="6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2" name="Freeform 802">
                <a:extLst>
                  <a:ext uri="{FF2B5EF4-FFF2-40B4-BE49-F238E27FC236}">
                    <a16:creationId xmlns:a16="http://schemas.microsoft.com/office/drawing/2014/main" id="{43AE23BD-7D12-40C0-BA14-F3EF94041C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82" y="2073"/>
                <a:ext cx="13" cy="9"/>
              </a:xfrm>
              <a:custGeom>
                <a:avLst/>
                <a:gdLst>
                  <a:gd name="T0" fmla="*/ 16 w 22"/>
                  <a:gd name="T1" fmla="*/ 2 h 14"/>
                  <a:gd name="T2" fmla="*/ 21 w 22"/>
                  <a:gd name="T3" fmla="*/ 8 h 14"/>
                  <a:gd name="T4" fmla="*/ 16 w 22"/>
                  <a:gd name="T5" fmla="*/ 13 h 14"/>
                  <a:gd name="T6" fmla="*/ 9 w 22"/>
                  <a:gd name="T7" fmla="*/ 12 h 14"/>
                  <a:gd name="T8" fmla="*/ 3 w 22"/>
                  <a:gd name="T9" fmla="*/ 7 h 14"/>
                  <a:gd name="T10" fmla="*/ 12 w 22"/>
                  <a:gd name="T11" fmla="*/ 3 h 14"/>
                  <a:gd name="T12" fmla="*/ 16 w 22"/>
                  <a:gd name="T13" fmla="*/ 2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2" h="14">
                    <a:moveTo>
                      <a:pt x="16" y="2"/>
                    </a:moveTo>
                    <a:cubicBezTo>
                      <a:pt x="19" y="2"/>
                      <a:pt x="22" y="4"/>
                      <a:pt x="21" y="8"/>
                    </a:cubicBezTo>
                    <a:cubicBezTo>
                      <a:pt x="20" y="11"/>
                      <a:pt x="20" y="12"/>
                      <a:pt x="16" y="13"/>
                    </a:cubicBezTo>
                    <a:cubicBezTo>
                      <a:pt x="13" y="14"/>
                      <a:pt x="13" y="12"/>
                      <a:pt x="9" y="12"/>
                    </a:cubicBezTo>
                    <a:cubicBezTo>
                      <a:pt x="6" y="12"/>
                      <a:pt x="0" y="10"/>
                      <a:pt x="3" y="7"/>
                    </a:cubicBezTo>
                    <a:cubicBezTo>
                      <a:pt x="6" y="5"/>
                      <a:pt x="10" y="4"/>
                      <a:pt x="12" y="3"/>
                    </a:cubicBezTo>
                    <a:cubicBezTo>
                      <a:pt x="14" y="3"/>
                      <a:pt x="14" y="0"/>
                      <a:pt x="16" y="2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3" name="Freeform 803">
                <a:extLst>
                  <a:ext uri="{FF2B5EF4-FFF2-40B4-BE49-F238E27FC236}">
                    <a16:creationId xmlns:a16="http://schemas.microsoft.com/office/drawing/2014/main" id="{FDA7292F-EA16-4230-B419-EF496DC2EB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46" y="2067"/>
                <a:ext cx="14" cy="10"/>
              </a:xfrm>
              <a:custGeom>
                <a:avLst/>
                <a:gdLst>
                  <a:gd name="T0" fmla="*/ 20 w 23"/>
                  <a:gd name="T1" fmla="*/ 7 h 16"/>
                  <a:gd name="T2" fmla="*/ 13 w 23"/>
                  <a:gd name="T3" fmla="*/ 5 h 16"/>
                  <a:gd name="T4" fmla="*/ 8 w 23"/>
                  <a:gd name="T5" fmla="*/ 2 h 16"/>
                  <a:gd name="T6" fmla="*/ 5 w 23"/>
                  <a:gd name="T7" fmla="*/ 6 h 16"/>
                  <a:gd name="T8" fmla="*/ 4 w 23"/>
                  <a:gd name="T9" fmla="*/ 8 h 16"/>
                  <a:gd name="T10" fmla="*/ 6 w 23"/>
                  <a:gd name="T11" fmla="*/ 13 h 16"/>
                  <a:gd name="T12" fmla="*/ 14 w 23"/>
                  <a:gd name="T13" fmla="*/ 14 h 16"/>
                  <a:gd name="T14" fmla="*/ 17 w 23"/>
                  <a:gd name="T15" fmla="*/ 13 h 16"/>
                  <a:gd name="T16" fmla="*/ 21 w 23"/>
                  <a:gd name="T17" fmla="*/ 13 h 16"/>
                  <a:gd name="T18" fmla="*/ 20 w 23"/>
                  <a:gd name="T19" fmla="*/ 7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" h="16">
                    <a:moveTo>
                      <a:pt x="20" y="7"/>
                    </a:moveTo>
                    <a:cubicBezTo>
                      <a:pt x="16" y="5"/>
                      <a:pt x="14" y="5"/>
                      <a:pt x="13" y="5"/>
                    </a:cubicBezTo>
                    <a:cubicBezTo>
                      <a:pt x="13" y="4"/>
                      <a:pt x="10" y="0"/>
                      <a:pt x="8" y="2"/>
                    </a:cubicBezTo>
                    <a:cubicBezTo>
                      <a:pt x="7" y="4"/>
                      <a:pt x="5" y="6"/>
                      <a:pt x="5" y="6"/>
                    </a:cubicBezTo>
                    <a:cubicBezTo>
                      <a:pt x="5" y="6"/>
                      <a:pt x="3" y="6"/>
                      <a:pt x="4" y="8"/>
                    </a:cubicBezTo>
                    <a:cubicBezTo>
                      <a:pt x="5" y="11"/>
                      <a:pt x="0" y="12"/>
                      <a:pt x="6" y="13"/>
                    </a:cubicBezTo>
                    <a:cubicBezTo>
                      <a:pt x="11" y="14"/>
                      <a:pt x="11" y="15"/>
                      <a:pt x="14" y="14"/>
                    </a:cubicBezTo>
                    <a:cubicBezTo>
                      <a:pt x="16" y="13"/>
                      <a:pt x="16" y="11"/>
                      <a:pt x="17" y="13"/>
                    </a:cubicBezTo>
                    <a:cubicBezTo>
                      <a:pt x="19" y="14"/>
                      <a:pt x="20" y="16"/>
                      <a:pt x="21" y="13"/>
                    </a:cubicBezTo>
                    <a:cubicBezTo>
                      <a:pt x="22" y="10"/>
                      <a:pt x="23" y="7"/>
                      <a:pt x="20" y="7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4" name="Freeform 804">
                <a:extLst>
                  <a:ext uri="{FF2B5EF4-FFF2-40B4-BE49-F238E27FC236}">
                    <a16:creationId xmlns:a16="http://schemas.microsoft.com/office/drawing/2014/main" id="{12AFF9D7-2CF1-4F99-8937-8244B59AC0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00" y="2073"/>
                <a:ext cx="33" cy="17"/>
              </a:xfrm>
              <a:custGeom>
                <a:avLst/>
                <a:gdLst>
                  <a:gd name="T0" fmla="*/ 5 w 55"/>
                  <a:gd name="T1" fmla="*/ 4 h 29"/>
                  <a:gd name="T2" fmla="*/ 13 w 55"/>
                  <a:gd name="T3" fmla="*/ 2 h 29"/>
                  <a:gd name="T4" fmla="*/ 22 w 55"/>
                  <a:gd name="T5" fmla="*/ 4 h 29"/>
                  <a:gd name="T6" fmla="*/ 31 w 55"/>
                  <a:gd name="T7" fmla="*/ 6 h 29"/>
                  <a:gd name="T8" fmla="*/ 46 w 55"/>
                  <a:gd name="T9" fmla="*/ 7 h 29"/>
                  <a:gd name="T10" fmla="*/ 54 w 55"/>
                  <a:gd name="T11" fmla="*/ 8 h 29"/>
                  <a:gd name="T12" fmla="*/ 47 w 55"/>
                  <a:gd name="T13" fmla="*/ 12 h 29"/>
                  <a:gd name="T14" fmla="*/ 48 w 55"/>
                  <a:gd name="T15" fmla="*/ 20 h 29"/>
                  <a:gd name="T16" fmla="*/ 47 w 55"/>
                  <a:gd name="T17" fmla="*/ 27 h 29"/>
                  <a:gd name="T18" fmla="*/ 43 w 55"/>
                  <a:gd name="T19" fmla="*/ 22 h 29"/>
                  <a:gd name="T20" fmla="*/ 41 w 55"/>
                  <a:gd name="T21" fmla="*/ 15 h 29"/>
                  <a:gd name="T22" fmla="*/ 36 w 55"/>
                  <a:gd name="T23" fmla="*/ 9 h 29"/>
                  <a:gd name="T24" fmla="*/ 29 w 55"/>
                  <a:gd name="T25" fmla="*/ 9 h 29"/>
                  <a:gd name="T26" fmla="*/ 22 w 55"/>
                  <a:gd name="T27" fmla="*/ 10 h 29"/>
                  <a:gd name="T28" fmla="*/ 13 w 55"/>
                  <a:gd name="T29" fmla="*/ 12 h 29"/>
                  <a:gd name="T30" fmla="*/ 6 w 55"/>
                  <a:gd name="T31" fmla="*/ 11 h 29"/>
                  <a:gd name="T32" fmla="*/ 5 w 55"/>
                  <a:gd name="T33" fmla="*/ 4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5" h="29">
                    <a:moveTo>
                      <a:pt x="5" y="4"/>
                    </a:moveTo>
                    <a:cubicBezTo>
                      <a:pt x="7" y="2"/>
                      <a:pt x="10" y="0"/>
                      <a:pt x="13" y="2"/>
                    </a:cubicBezTo>
                    <a:cubicBezTo>
                      <a:pt x="17" y="3"/>
                      <a:pt x="19" y="3"/>
                      <a:pt x="22" y="4"/>
                    </a:cubicBezTo>
                    <a:cubicBezTo>
                      <a:pt x="25" y="6"/>
                      <a:pt x="26" y="5"/>
                      <a:pt x="31" y="6"/>
                    </a:cubicBezTo>
                    <a:cubicBezTo>
                      <a:pt x="37" y="6"/>
                      <a:pt x="40" y="7"/>
                      <a:pt x="46" y="7"/>
                    </a:cubicBezTo>
                    <a:cubicBezTo>
                      <a:pt x="51" y="7"/>
                      <a:pt x="55" y="6"/>
                      <a:pt x="54" y="8"/>
                    </a:cubicBezTo>
                    <a:cubicBezTo>
                      <a:pt x="52" y="10"/>
                      <a:pt x="47" y="9"/>
                      <a:pt x="47" y="12"/>
                    </a:cubicBezTo>
                    <a:cubicBezTo>
                      <a:pt x="46" y="14"/>
                      <a:pt x="47" y="17"/>
                      <a:pt x="48" y="20"/>
                    </a:cubicBezTo>
                    <a:cubicBezTo>
                      <a:pt x="49" y="23"/>
                      <a:pt x="49" y="29"/>
                      <a:pt x="47" y="27"/>
                    </a:cubicBezTo>
                    <a:cubicBezTo>
                      <a:pt x="45" y="25"/>
                      <a:pt x="46" y="25"/>
                      <a:pt x="43" y="22"/>
                    </a:cubicBezTo>
                    <a:cubicBezTo>
                      <a:pt x="41" y="19"/>
                      <a:pt x="41" y="17"/>
                      <a:pt x="41" y="15"/>
                    </a:cubicBezTo>
                    <a:cubicBezTo>
                      <a:pt x="41" y="13"/>
                      <a:pt x="38" y="9"/>
                      <a:pt x="36" y="9"/>
                    </a:cubicBezTo>
                    <a:cubicBezTo>
                      <a:pt x="34" y="9"/>
                      <a:pt x="33" y="9"/>
                      <a:pt x="29" y="9"/>
                    </a:cubicBezTo>
                    <a:cubicBezTo>
                      <a:pt x="25" y="9"/>
                      <a:pt x="27" y="9"/>
                      <a:pt x="22" y="10"/>
                    </a:cubicBezTo>
                    <a:cubicBezTo>
                      <a:pt x="18" y="12"/>
                      <a:pt x="15" y="11"/>
                      <a:pt x="13" y="12"/>
                    </a:cubicBezTo>
                    <a:cubicBezTo>
                      <a:pt x="11" y="13"/>
                      <a:pt x="9" y="15"/>
                      <a:pt x="6" y="11"/>
                    </a:cubicBezTo>
                    <a:cubicBezTo>
                      <a:pt x="6" y="11"/>
                      <a:pt x="0" y="3"/>
                      <a:pt x="5" y="4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5" name="Freeform 805">
                <a:extLst>
                  <a:ext uri="{FF2B5EF4-FFF2-40B4-BE49-F238E27FC236}">
                    <a16:creationId xmlns:a16="http://schemas.microsoft.com/office/drawing/2014/main" id="{A5545054-E122-4F95-A4D3-B7B6C3CC23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43" y="2137"/>
                <a:ext cx="14" cy="25"/>
              </a:xfrm>
              <a:custGeom>
                <a:avLst/>
                <a:gdLst>
                  <a:gd name="T0" fmla="*/ 22 w 23"/>
                  <a:gd name="T1" fmla="*/ 5 h 42"/>
                  <a:gd name="T2" fmla="*/ 20 w 23"/>
                  <a:gd name="T3" fmla="*/ 17 h 42"/>
                  <a:gd name="T4" fmla="*/ 22 w 23"/>
                  <a:gd name="T5" fmla="*/ 26 h 42"/>
                  <a:gd name="T6" fmla="*/ 16 w 23"/>
                  <a:gd name="T7" fmla="*/ 32 h 42"/>
                  <a:gd name="T8" fmla="*/ 12 w 23"/>
                  <a:gd name="T9" fmla="*/ 35 h 42"/>
                  <a:gd name="T10" fmla="*/ 8 w 23"/>
                  <a:gd name="T11" fmla="*/ 41 h 42"/>
                  <a:gd name="T12" fmla="*/ 1 w 23"/>
                  <a:gd name="T13" fmla="*/ 38 h 42"/>
                  <a:gd name="T14" fmla="*/ 6 w 23"/>
                  <a:gd name="T15" fmla="*/ 29 h 42"/>
                  <a:gd name="T16" fmla="*/ 5 w 23"/>
                  <a:gd name="T17" fmla="*/ 21 h 42"/>
                  <a:gd name="T18" fmla="*/ 10 w 23"/>
                  <a:gd name="T19" fmla="*/ 17 h 42"/>
                  <a:gd name="T20" fmla="*/ 10 w 23"/>
                  <a:gd name="T21" fmla="*/ 10 h 42"/>
                  <a:gd name="T22" fmla="*/ 14 w 23"/>
                  <a:gd name="T23" fmla="*/ 4 h 42"/>
                  <a:gd name="T24" fmla="*/ 18 w 23"/>
                  <a:gd name="T25" fmla="*/ 0 h 42"/>
                  <a:gd name="T26" fmla="*/ 22 w 23"/>
                  <a:gd name="T27" fmla="*/ 5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3" h="42">
                    <a:moveTo>
                      <a:pt x="22" y="5"/>
                    </a:moveTo>
                    <a:cubicBezTo>
                      <a:pt x="22" y="13"/>
                      <a:pt x="19" y="12"/>
                      <a:pt x="20" y="17"/>
                    </a:cubicBezTo>
                    <a:cubicBezTo>
                      <a:pt x="21" y="23"/>
                      <a:pt x="23" y="19"/>
                      <a:pt x="22" y="26"/>
                    </a:cubicBezTo>
                    <a:cubicBezTo>
                      <a:pt x="20" y="33"/>
                      <a:pt x="17" y="31"/>
                      <a:pt x="16" y="32"/>
                    </a:cubicBezTo>
                    <a:cubicBezTo>
                      <a:pt x="14" y="32"/>
                      <a:pt x="12" y="34"/>
                      <a:pt x="12" y="35"/>
                    </a:cubicBezTo>
                    <a:cubicBezTo>
                      <a:pt x="12" y="37"/>
                      <a:pt x="11" y="40"/>
                      <a:pt x="8" y="41"/>
                    </a:cubicBezTo>
                    <a:cubicBezTo>
                      <a:pt x="6" y="42"/>
                      <a:pt x="0" y="40"/>
                      <a:pt x="1" y="38"/>
                    </a:cubicBezTo>
                    <a:cubicBezTo>
                      <a:pt x="2" y="35"/>
                      <a:pt x="5" y="32"/>
                      <a:pt x="6" y="29"/>
                    </a:cubicBezTo>
                    <a:cubicBezTo>
                      <a:pt x="7" y="27"/>
                      <a:pt x="2" y="24"/>
                      <a:pt x="5" y="21"/>
                    </a:cubicBezTo>
                    <a:cubicBezTo>
                      <a:pt x="8" y="18"/>
                      <a:pt x="10" y="20"/>
                      <a:pt x="10" y="17"/>
                    </a:cubicBezTo>
                    <a:cubicBezTo>
                      <a:pt x="11" y="14"/>
                      <a:pt x="9" y="14"/>
                      <a:pt x="10" y="10"/>
                    </a:cubicBezTo>
                    <a:cubicBezTo>
                      <a:pt x="11" y="5"/>
                      <a:pt x="12" y="5"/>
                      <a:pt x="14" y="4"/>
                    </a:cubicBezTo>
                    <a:cubicBezTo>
                      <a:pt x="16" y="2"/>
                      <a:pt x="17" y="0"/>
                      <a:pt x="18" y="0"/>
                    </a:cubicBezTo>
                    <a:cubicBezTo>
                      <a:pt x="19" y="1"/>
                      <a:pt x="22" y="1"/>
                      <a:pt x="22" y="5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6" name="Freeform 806">
                <a:extLst>
                  <a:ext uri="{FF2B5EF4-FFF2-40B4-BE49-F238E27FC236}">
                    <a16:creationId xmlns:a16="http://schemas.microsoft.com/office/drawing/2014/main" id="{FE1B637C-B490-49EF-BF03-22C6C927BED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99" y="2165"/>
                <a:ext cx="10" cy="19"/>
              </a:xfrm>
              <a:custGeom>
                <a:avLst/>
                <a:gdLst>
                  <a:gd name="T0" fmla="*/ 9 w 17"/>
                  <a:gd name="T1" fmla="*/ 4 h 31"/>
                  <a:gd name="T2" fmla="*/ 6 w 17"/>
                  <a:gd name="T3" fmla="*/ 10 h 31"/>
                  <a:gd name="T4" fmla="*/ 2 w 17"/>
                  <a:gd name="T5" fmla="*/ 17 h 31"/>
                  <a:gd name="T6" fmla="*/ 0 w 17"/>
                  <a:gd name="T7" fmla="*/ 24 h 31"/>
                  <a:gd name="T8" fmla="*/ 3 w 17"/>
                  <a:gd name="T9" fmla="*/ 27 h 31"/>
                  <a:gd name="T10" fmla="*/ 9 w 17"/>
                  <a:gd name="T11" fmla="*/ 22 h 31"/>
                  <a:gd name="T12" fmla="*/ 14 w 17"/>
                  <a:gd name="T13" fmla="*/ 16 h 31"/>
                  <a:gd name="T14" fmla="*/ 14 w 17"/>
                  <a:gd name="T15" fmla="*/ 9 h 31"/>
                  <a:gd name="T16" fmla="*/ 16 w 17"/>
                  <a:gd name="T17" fmla="*/ 4 h 31"/>
                  <a:gd name="T18" fmla="*/ 10 w 17"/>
                  <a:gd name="T19" fmla="*/ 2 h 31"/>
                  <a:gd name="T20" fmla="*/ 9 w 17"/>
                  <a:gd name="T21" fmla="*/ 4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7" h="31">
                    <a:moveTo>
                      <a:pt x="9" y="4"/>
                    </a:moveTo>
                    <a:cubicBezTo>
                      <a:pt x="7" y="8"/>
                      <a:pt x="7" y="7"/>
                      <a:pt x="6" y="10"/>
                    </a:cubicBezTo>
                    <a:cubicBezTo>
                      <a:pt x="4" y="13"/>
                      <a:pt x="2" y="14"/>
                      <a:pt x="2" y="17"/>
                    </a:cubicBezTo>
                    <a:cubicBezTo>
                      <a:pt x="1" y="19"/>
                      <a:pt x="0" y="21"/>
                      <a:pt x="0" y="24"/>
                    </a:cubicBezTo>
                    <a:cubicBezTo>
                      <a:pt x="1" y="26"/>
                      <a:pt x="0" y="31"/>
                      <a:pt x="3" y="27"/>
                    </a:cubicBezTo>
                    <a:cubicBezTo>
                      <a:pt x="7" y="24"/>
                      <a:pt x="4" y="26"/>
                      <a:pt x="9" y="22"/>
                    </a:cubicBezTo>
                    <a:cubicBezTo>
                      <a:pt x="13" y="18"/>
                      <a:pt x="14" y="21"/>
                      <a:pt x="14" y="16"/>
                    </a:cubicBezTo>
                    <a:cubicBezTo>
                      <a:pt x="15" y="12"/>
                      <a:pt x="13" y="12"/>
                      <a:pt x="14" y="9"/>
                    </a:cubicBezTo>
                    <a:cubicBezTo>
                      <a:pt x="16" y="6"/>
                      <a:pt x="17" y="5"/>
                      <a:pt x="16" y="4"/>
                    </a:cubicBezTo>
                    <a:cubicBezTo>
                      <a:pt x="14" y="3"/>
                      <a:pt x="11" y="2"/>
                      <a:pt x="10" y="2"/>
                    </a:cubicBezTo>
                    <a:cubicBezTo>
                      <a:pt x="10" y="2"/>
                      <a:pt x="7" y="0"/>
                      <a:pt x="9" y="4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7" name="Freeform 807">
                <a:extLst>
                  <a:ext uri="{FF2B5EF4-FFF2-40B4-BE49-F238E27FC236}">
                    <a16:creationId xmlns:a16="http://schemas.microsoft.com/office/drawing/2014/main" id="{2BF94D72-17F0-4D86-BA3E-1E44D8D9D3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49" y="2008"/>
                <a:ext cx="25" cy="55"/>
              </a:xfrm>
              <a:custGeom>
                <a:avLst/>
                <a:gdLst>
                  <a:gd name="T0" fmla="*/ 8 w 42"/>
                  <a:gd name="T1" fmla="*/ 5 h 92"/>
                  <a:gd name="T2" fmla="*/ 5 w 42"/>
                  <a:gd name="T3" fmla="*/ 15 h 92"/>
                  <a:gd name="T4" fmla="*/ 1 w 42"/>
                  <a:gd name="T5" fmla="*/ 25 h 92"/>
                  <a:gd name="T6" fmla="*/ 1 w 42"/>
                  <a:gd name="T7" fmla="*/ 32 h 92"/>
                  <a:gd name="T8" fmla="*/ 3 w 42"/>
                  <a:gd name="T9" fmla="*/ 43 h 92"/>
                  <a:gd name="T10" fmla="*/ 4 w 42"/>
                  <a:gd name="T11" fmla="*/ 52 h 92"/>
                  <a:gd name="T12" fmla="*/ 7 w 42"/>
                  <a:gd name="T13" fmla="*/ 62 h 92"/>
                  <a:gd name="T14" fmla="*/ 7 w 42"/>
                  <a:gd name="T15" fmla="*/ 73 h 92"/>
                  <a:gd name="T16" fmla="*/ 14 w 42"/>
                  <a:gd name="T17" fmla="*/ 84 h 92"/>
                  <a:gd name="T18" fmla="*/ 23 w 42"/>
                  <a:gd name="T19" fmla="*/ 89 h 92"/>
                  <a:gd name="T20" fmla="*/ 26 w 42"/>
                  <a:gd name="T21" fmla="*/ 86 h 92"/>
                  <a:gd name="T22" fmla="*/ 20 w 42"/>
                  <a:gd name="T23" fmla="*/ 78 h 92"/>
                  <a:gd name="T24" fmla="*/ 16 w 42"/>
                  <a:gd name="T25" fmla="*/ 66 h 92"/>
                  <a:gd name="T26" fmla="*/ 19 w 42"/>
                  <a:gd name="T27" fmla="*/ 52 h 92"/>
                  <a:gd name="T28" fmla="*/ 31 w 42"/>
                  <a:gd name="T29" fmla="*/ 56 h 92"/>
                  <a:gd name="T30" fmla="*/ 38 w 42"/>
                  <a:gd name="T31" fmla="*/ 53 h 92"/>
                  <a:gd name="T32" fmla="*/ 32 w 42"/>
                  <a:gd name="T33" fmla="*/ 47 h 92"/>
                  <a:gd name="T34" fmla="*/ 23 w 42"/>
                  <a:gd name="T35" fmla="*/ 42 h 92"/>
                  <a:gd name="T36" fmla="*/ 33 w 42"/>
                  <a:gd name="T37" fmla="*/ 34 h 92"/>
                  <a:gd name="T38" fmla="*/ 33 w 42"/>
                  <a:gd name="T39" fmla="*/ 27 h 92"/>
                  <a:gd name="T40" fmla="*/ 30 w 42"/>
                  <a:gd name="T41" fmla="*/ 19 h 92"/>
                  <a:gd name="T42" fmla="*/ 22 w 42"/>
                  <a:gd name="T43" fmla="*/ 24 h 92"/>
                  <a:gd name="T44" fmla="*/ 18 w 42"/>
                  <a:gd name="T45" fmla="*/ 32 h 92"/>
                  <a:gd name="T46" fmla="*/ 15 w 42"/>
                  <a:gd name="T47" fmla="*/ 39 h 92"/>
                  <a:gd name="T48" fmla="*/ 10 w 42"/>
                  <a:gd name="T49" fmla="*/ 38 h 92"/>
                  <a:gd name="T50" fmla="*/ 9 w 42"/>
                  <a:gd name="T51" fmla="*/ 33 h 92"/>
                  <a:gd name="T52" fmla="*/ 15 w 42"/>
                  <a:gd name="T53" fmla="*/ 23 h 92"/>
                  <a:gd name="T54" fmla="*/ 16 w 42"/>
                  <a:gd name="T55" fmla="*/ 16 h 92"/>
                  <a:gd name="T56" fmla="*/ 14 w 42"/>
                  <a:gd name="T57" fmla="*/ 10 h 92"/>
                  <a:gd name="T58" fmla="*/ 12 w 42"/>
                  <a:gd name="T59" fmla="*/ 1 h 92"/>
                  <a:gd name="T60" fmla="*/ 8 w 42"/>
                  <a:gd name="T61" fmla="*/ 5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2" h="92">
                    <a:moveTo>
                      <a:pt x="8" y="5"/>
                    </a:moveTo>
                    <a:cubicBezTo>
                      <a:pt x="7" y="12"/>
                      <a:pt x="7" y="10"/>
                      <a:pt x="5" y="15"/>
                    </a:cubicBezTo>
                    <a:cubicBezTo>
                      <a:pt x="3" y="20"/>
                      <a:pt x="1" y="21"/>
                      <a:pt x="1" y="25"/>
                    </a:cubicBezTo>
                    <a:cubicBezTo>
                      <a:pt x="1" y="28"/>
                      <a:pt x="0" y="30"/>
                      <a:pt x="1" y="32"/>
                    </a:cubicBezTo>
                    <a:cubicBezTo>
                      <a:pt x="2" y="35"/>
                      <a:pt x="3" y="39"/>
                      <a:pt x="3" y="43"/>
                    </a:cubicBezTo>
                    <a:cubicBezTo>
                      <a:pt x="3" y="46"/>
                      <a:pt x="4" y="50"/>
                      <a:pt x="4" y="52"/>
                    </a:cubicBezTo>
                    <a:cubicBezTo>
                      <a:pt x="5" y="55"/>
                      <a:pt x="7" y="59"/>
                      <a:pt x="7" y="62"/>
                    </a:cubicBezTo>
                    <a:cubicBezTo>
                      <a:pt x="7" y="64"/>
                      <a:pt x="6" y="70"/>
                      <a:pt x="7" y="73"/>
                    </a:cubicBezTo>
                    <a:cubicBezTo>
                      <a:pt x="8" y="76"/>
                      <a:pt x="14" y="84"/>
                      <a:pt x="14" y="84"/>
                    </a:cubicBezTo>
                    <a:cubicBezTo>
                      <a:pt x="15" y="85"/>
                      <a:pt x="20" y="89"/>
                      <a:pt x="23" y="89"/>
                    </a:cubicBezTo>
                    <a:cubicBezTo>
                      <a:pt x="27" y="90"/>
                      <a:pt x="30" y="92"/>
                      <a:pt x="26" y="86"/>
                    </a:cubicBezTo>
                    <a:cubicBezTo>
                      <a:pt x="21" y="81"/>
                      <a:pt x="23" y="88"/>
                      <a:pt x="20" y="78"/>
                    </a:cubicBezTo>
                    <a:cubicBezTo>
                      <a:pt x="17" y="67"/>
                      <a:pt x="16" y="77"/>
                      <a:pt x="16" y="66"/>
                    </a:cubicBezTo>
                    <a:cubicBezTo>
                      <a:pt x="16" y="55"/>
                      <a:pt x="17" y="50"/>
                      <a:pt x="19" y="52"/>
                    </a:cubicBezTo>
                    <a:cubicBezTo>
                      <a:pt x="22" y="54"/>
                      <a:pt x="25" y="56"/>
                      <a:pt x="31" y="56"/>
                    </a:cubicBezTo>
                    <a:cubicBezTo>
                      <a:pt x="37" y="57"/>
                      <a:pt x="42" y="59"/>
                      <a:pt x="38" y="53"/>
                    </a:cubicBezTo>
                    <a:cubicBezTo>
                      <a:pt x="34" y="48"/>
                      <a:pt x="39" y="51"/>
                      <a:pt x="32" y="47"/>
                    </a:cubicBezTo>
                    <a:cubicBezTo>
                      <a:pt x="26" y="44"/>
                      <a:pt x="14" y="49"/>
                      <a:pt x="23" y="42"/>
                    </a:cubicBezTo>
                    <a:cubicBezTo>
                      <a:pt x="32" y="35"/>
                      <a:pt x="33" y="37"/>
                      <a:pt x="33" y="34"/>
                    </a:cubicBezTo>
                    <a:cubicBezTo>
                      <a:pt x="33" y="31"/>
                      <a:pt x="33" y="31"/>
                      <a:pt x="33" y="27"/>
                    </a:cubicBezTo>
                    <a:cubicBezTo>
                      <a:pt x="33" y="23"/>
                      <a:pt x="35" y="17"/>
                      <a:pt x="30" y="19"/>
                    </a:cubicBezTo>
                    <a:cubicBezTo>
                      <a:pt x="25" y="21"/>
                      <a:pt x="23" y="22"/>
                      <a:pt x="22" y="24"/>
                    </a:cubicBezTo>
                    <a:cubicBezTo>
                      <a:pt x="20" y="26"/>
                      <a:pt x="19" y="29"/>
                      <a:pt x="18" y="32"/>
                    </a:cubicBezTo>
                    <a:cubicBezTo>
                      <a:pt x="17" y="36"/>
                      <a:pt x="16" y="38"/>
                      <a:pt x="15" y="39"/>
                    </a:cubicBezTo>
                    <a:cubicBezTo>
                      <a:pt x="13" y="40"/>
                      <a:pt x="10" y="40"/>
                      <a:pt x="10" y="38"/>
                    </a:cubicBezTo>
                    <a:cubicBezTo>
                      <a:pt x="9" y="35"/>
                      <a:pt x="6" y="38"/>
                      <a:pt x="9" y="33"/>
                    </a:cubicBezTo>
                    <a:cubicBezTo>
                      <a:pt x="13" y="28"/>
                      <a:pt x="13" y="31"/>
                      <a:pt x="15" y="23"/>
                    </a:cubicBezTo>
                    <a:cubicBezTo>
                      <a:pt x="16" y="16"/>
                      <a:pt x="18" y="19"/>
                      <a:pt x="16" y="16"/>
                    </a:cubicBezTo>
                    <a:cubicBezTo>
                      <a:pt x="14" y="12"/>
                      <a:pt x="12" y="16"/>
                      <a:pt x="14" y="10"/>
                    </a:cubicBezTo>
                    <a:cubicBezTo>
                      <a:pt x="15" y="4"/>
                      <a:pt x="15" y="1"/>
                      <a:pt x="12" y="1"/>
                    </a:cubicBezTo>
                    <a:cubicBezTo>
                      <a:pt x="10" y="1"/>
                      <a:pt x="8" y="0"/>
                      <a:pt x="8" y="5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8" name="Freeform 808">
                <a:extLst>
                  <a:ext uri="{FF2B5EF4-FFF2-40B4-BE49-F238E27FC236}">
                    <a16:creationId xmlns:a16="http://schemas.microsoft.com/office/drawing/2014/main" id="{1EABE032-E220-4ACF-9FBA-E854FC21CA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91" y="2046"/>
                <a:ext cx="16" cy="10"/>
              </a:xfrm>
              <a:custGeom>
                <a:avLst/>
                <a:gdLst>
                  <a:gd name="T0" fmla="*/ 22 w 26"/>
                  <a:gd name="T1" fmla="*/ 3 h 17"/>
                  <a:gd name="T2" fmla="*/ 14 w 26"/>
                  <a:gd name="T3" fmla="*/ 1 h 17"/>
                  <a:gd name="T4" fmla="*/ 6 w 26"/>
                  <a:gd name="T5" fmla="*/ 1 h 17"/>
                  <a:gd name="T6" fmla="*/ 2 w 26"/>
                  <a:gd name="T7" fmla="*/ 4 h 17"/>
                  <a:gd name="T8" fmla="*/ 6 w 26"/>
                  <a:gd name="T9" fmla="*/ 9 h 17"/>
                  <a:gd name="T10" fmla="*/ 8 w 26"/>
                  <a:gd name="T11" fmla="*/ 12 h 17"/>
                  <a:gd name="T12" fmla="*/ 13 w 26"/>
                  <a:gd name="T13" fmla="*/ 14 h 17"/>
                  <a:gd name="T14" fmla="*/ 17 w 26"/>
                  <a:gd name="T15" fmla="*/ 10 h 17"/>
                  <a:gd name="T16" fmla="*/ 23 w 26"/>
                  <a:gd name="T17" fmla="*/ 11 h 17"/>
                  <a:gd name="T18" fmla="*/ 26 w 26"/>
                  <a:gd name="T19" fmla="*/ 9 h 17"/>
                  <a:gd name="T20" fmla="*/ 25 w 26"/>
                  <a:gd name="T21" fmla="*/ 2 h 17"/>
                  <a:gd name="T22" fmla="*/ 22 w 26"/>
                  <a:gd name="T23" fmla="*/ 3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6" h="17">
                    <a:moveTo>
                      <a:pt x="22" y="3"/>
                    </a:moveTo>
                    <a:cubicBezTo>
                      <a:pt x="18" y="3"/>
                      <a:pt x="18" y="1"/>
                      <a:pt x="14" y="1"/>
                    </a:cubicBezTo>
                    <a:cubicBezTo>
                      <a:pt x="10" y="1"/>
                      <a:pt x="8" y="0"/>
                      <a:pt x="6" y="1"/>
                    </a:cubicBezTo>
                    <a:cubicBezTo>
                      <a:pt x="4" y="2"/>
                      <a:pt x="0" y="1"/>
                      <a:pt x="2" y="4"/>
                    </a:cubicBezTo>
                    <a:cubicBezTo>
                      <a:pt x="4" y="7"/>
                      <a:pt x="5" y="7"/>
                      <a:pt x="6" y="9"/>
                    </a:cubicBezTo>
                    <a:cubicBezTo>
                      <a:pt x="7" y="10"/>
                      <a:pt x="5" y="10"/>
                      <a:pt x="8" y="12"/>
                    </a:cubicBezTo>
                    <a:cubicBezTo>
                      <a:pt x="11" y="15"/>
                      <a:pt x="10" y="17"/>
                      <a:pt x="13" y="14"/>
                    </a:cubicBezTo>
                    <a:cubicBezTo>
                      <a:pt x="16" y="12"/>
                      <a:pt x="14" y="10"/>
                      <a:pt x="17" y="10"/>
                    </a:cubicBezTo>
                    <a:cubicBezTo>
                      <a:pt x="19" y="11"/>
                      <a:pt x="20" y="11"/>
                      <a:pt x="23" y="11"/>
                    </a:cubicBezTo>
                    <a:cubicBezTo>
                      <a:pt x="25" y="10"/>
                      <a:pt x="25" y="11"/>
                      <a:pt x="26" y="9"/>
                    </a:cubicBezTo>
                    <a:cubicBezTo>
                      <a:pt x="26" y="6"/>
                      <a:pt x="25" y="2"/>
                      <a:pt x="25" y="2"/>
                    </a:cubicBezTo>
                    <a:cubicBezTo>
                      <a:pt x="24" y="2"/>
                      <a:pt x="22" y="1"/>
                      <a:pt x="22" y="3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9" name="Freeform 809">
                <a:extLst>
                  <a:ext uri="{FF2B5EF4-FFF2-40B4-BE49-F238E27FC236}">
                    <a16:creationId xmlns:a16="http://schemas.microsoft.com/office/drawing/2014/main" id="{2A70F314-ED24-4DF2-AF2C-299C66E293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62" y="1949"/>
                <a:ext cx="166" cy="202"/>
              </a:xfrm>
              <a:custGeom>
                <a:avLst/>
                <a:gdLst>
                  <a:gd name="T0" fmla="*/ 18 w 276"/>
                  <a:gd name="T1" fmla="*/ 7 h 335"/>
                  <a:gd name="T2" fmla="*/ 49 w 276"/>
                  <a:gd name="T3" fmla="*/ 15 h 335"/>
                  <a:gd name="T4" fmla="*/ 79 w 276"/>
                  <a:gd name="T5" fmla="*/ 30 h 335"/>
                  <a:gd name="T6" fmla="*/ 94 w 276"/>
                  <a:gd name="T7" fmla="*/ 52 h 335"/>
                  <a:gd name="T8" fmla="*/ 114 w 276"/>
                  <a:gd name="T9" fmla="*/ 68 h 335"/>
                  <a:gd name="T10" fmla="*/ 127 w 276"/>
                  <a:gd name="T11" fmla="*/ 86 h 335"/>
                  <a:gd name="T12" fmla="*/ 146 w 276"/>
                  <a:gd name="T13" fmla="*/ 101 h 335"/>
                  <a:gd name="T14" fmla="*/ 161 w 276"/>
                  <a:gd name="T15" fmla="*/ 106 h 335"/>
                  <a:gd name="T16" fmla="*/ 172 w 276"/>
                  <a:gd name="T17" fmla="*/ 117 h 335"/>
                  <a:gd name="T18" fmla="*/ 192 w 276"/>
                  <a:gd name="T19" fmla="*/ 133 h 335"/>
                  <a:gd name="T20" fmla="*/ 207 w 276"/>
                  <a:gd name="T21" fmla="*/ 149 h 335"/>
                  <a:gd name="T22" fmla="*/ 216 w 276"/>
                  <a:gd name="T23" fmla="*/ 163 h 335"/>
                  <a:gd name="T24" fmla="*/ 214 w 276"/>
                  <a:gd name="T25" fmla="*/ 176 h 335"/>
                  <a:gd name="T26" fmla="*/ 234 w 276"/>
                  <a:gd name="T27" fmla="*/ 193 h 335"/>
                  <a:gd name="T28" fmla="*/ 242 w 276"/>
                  <a:gd name="T29" fmla="*/ 218 h 335"/>
                  <a:gd name="T30" fmla="*/ 259 w 276"/>
                  <a:gd name="T31" fmla="*/ 229 h 335"/>
                  <a:gd name="T32" fmla="*/ 272 w 276"/>
                  <a:gd name="T33" fmla="*/ 244 h 335"/>
                  <a:gd name="T34" fmla="*/ 270 w 276"/>
                  <a:gd name="T35" fmla="*/ 263 h 335"/>
                  <a:gd name="T36" fmla="*/ 270 w 276"/>
                  <a:gd name="T37" fmla="*/ 284 h 335"/>
                  <a:gd name="T38" fmla="*/ 268 w 276"/>
                  <a:gd name="T39" fmla="*/ 302 h 335"/>
                  <a:gd name="T40" fmla="*/ 265 w 276"/>
                  <a:gd name="T41" fmla="*/ 322 h 335"/>
                  <a:gd name="T42" fmla="*/ 254 w 276"/>
                  <a:gd name="T43" fmla="*/ 317 h 335"/>
                  <a:gd name="T44" fmla="*/ 238 w 276"/>
                  <a:gd name="T45" fmla="*/ 317 h 335"/>
                  <a:gd name="T46" fmla="*/ 221 w 276"/>
                  <a:gd name="T47" fmla="*/ 308 h 335"/>
                  <a:gd name="T48" fmla="*/ 194 w 276"/>
                  <a:gd name="T49" fmla="*/ 286 h 335"/>
                  <a:gd name="T50" fmla="*/ 176 w 276"/>
                  <a:gd name="T51" fmla="*/ 261 h 335"/>
                  <a:gd name="T52" fmla="*/ 159 w 276"/>
                  <a:gd name="T53" fmla="*/ 241 h 335"/>
                  <a:gd name="T54" fmla="*/ 147 w 276"/>
                  <a:gd name="T55" fmla="*/ 215 h 335"/>
                  <a:gd name="T56" fmla="*/ 135 w 276"/>
                  <a:gd name="T57" fmla="*/ 191 h 335"/>
                  <a:gd name="T58" fmla="*/ 123 w 276"/>
                  <a:gd name="T59" fmla="*/ 173 h 335"/>
                  <a:gd name="T60" fmla="*/ 103 w 276"/>
                  <a:gd name="T61" fmla="*/ 150 h 335"/>
                  <a:gd name="T62" fmla="*/ 95 w 276"/>
                  <a:gd name="T63" fmla="*/ 121 h 335"/>
                  <a:gd name="T64" fmla="*/ 81 w 276"/>
                  <a:gd name="T65" fmla="*/ 104 h 335"/>
                  <a:gd name="T66" fmla="*/ 64 w 276"/>
                  <a:gd name="T67" fmla="*/ 81 h 335"/>
                  <a:gd name="T68" fmla="*/ 51 w 276"/>
                  <a:gd name="T69" fmla="*/ 65 h 335"/>
                  <a:gd name="T70" fmla="*/ 33 w 276"/>
                  <a:gd name="T71" fmla="*/ 51 h 335"/>
                  <a:gd name="T72" fmla="*/ 8 w 276"/>
                  <a:gd name="T73" fmla="*/ 25 h 335"/>
                  <a:gd name="T74" fmla="*/ 5 w 276"/>
                  <a:gd name="T75" fmla="*/ 2 h 3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76" h="335">
                    <a:moveTo>
                      <a:pt x="5" y="2"/>
                    </a:moveTo>
                    <a:cubicBezTo>
                      <a:pt x="12" y="4"/>
                      <a:pt x="12" y="1"/>
                      <a:pt x="18" y="7"/>
                    </a:cubicBezTo>
                    <a:cubicBezTo>
                      <a:pt x="24" y="13"/>
                      <a:pt x="13" y="14"/>
                      <a:pt x="28" y="15"/>
                    </a:cubicBezTo>
                    <a:cubicBezTo>
                      <a:pt x="43" y="15"/>
                      <a:pt x="45" y="14"/>
                      <a:pt x="49" y="15"/>
                    </a:cubicBezTo>
                    <a:cubicBezTo>
                      <a:pt x="54" y="15"/>
                      <a:pt x="61" y="7"/>
                      <a:pt x="64" y="15"/>
                    </a:cubicBezTo>
                    <a:cubicBezTo>
                      <a:pt x="67" y="23"/>
                      <a:pt x="79" y="23"/>
                      <a:pt x="79" y="30"/>
                    </a:cubicBezTo>
                    <a:cubicBezTo>
                      <a:pt x="79" y="37"/>
                      <a:pt x="76" y="37"/>
                      <a:pt x="82" y="43"/>
                    </a:cubicBezTo>
                    <a:cubicBezTo>
                      <a:pt x="89" y="49"/>
                      <a:pt x="91" y="49"/>
                      <a:pt x="94" y="52"/>
                    </a:cubicBezTo>
                    <a:cubicBezTo>
                      <a:pt x="97" y="56"/>
                      <a:pt x="99" y="57"/>
                      <a:pt x="103" y="61"/>
                    </a:cubicBezTo>
                    <a:cubicBezTo>
                      <a:pt x="108" y="64"/>
                      <a:pt x="108" y="61"/>
                      <a:pt x="114" y="68"/>
                    </a:cubicBezTo>
                    <a:cubicBezTo>
                      <a:pt x="119" y="74"/>
                      <a:pt x="123" y="76"/>
                      <a:pt x="124" y="79"/>
                    </a:cubicBezTo>
                    <a:cubicBezTo>
                      <a:pt x="125" y="81"/>
                      <a:pt x="124" y="83"/>
                      <a:pt x="127" y="86"/>
                    </a:cubicBezTo>
                    <a:cubicBezTo>
                      <a:pt x="130" y="89"/>
                      <a:pt x="134" y="96"/>
                      <a:pt x="139" y="100"/>
                    </a:cubicBezTo>
                    <a:cubicBezTo>
                      <a:pt x="144" y="103"/>
                      <a:pt x="146" y="105"/>
                      <a:pt x="146" y="101"/>
                    </a:cubicBezTo>
                    <a:cubicBezTo>
                      <a:pt x="147" y="97"/>
                      <a:pt x="152" y="97"/>
                      <a:pt x="155" y="99"/>
                    </a:cubicBezTo>
                    <a:cubicBezTo>
                      <a:pt x="159" y="101"/>
                      <a:pt x="155" y="108"/>
                      <a:pt x="161" y="106"/>
                    </a:cubicBezTo>
                    <a:cubicBezTo>
                      <a:pt x="166" y="104"/>
                      <a:pt x="172" y="106"/>
                      <a:pt x="172" y="109"/>
                    </a:cubicBezTo>
                    <a:cubicBezTo>
                      <a:pt x="173" y="112"/>
                      <a:pt x="165" y="115"/>
                      <a:pt x="172" y="117"/>
                    </a:cubicBezTo>
                    <a:cubicBezTo>
                      <a:pt x="180" y="120"/>
                      <a:pt x="185" y="117"/>
                      <a:pt x="186" y="121"/>
                    </a:cubicBezTo>
                    <a:cubicBezTo>
                      <a:pt x="187" y="125"/>
                      <a:pt x="190" y="128"/>
                      <a:pt x="192" y="133"/>
                    </a:cubicBezTo>
                    <a:cubicBezTo>
                      <a:pt x="194" y="138"/>
                      <a:pt x="194" y="141"/>
                      <a:pt x="200" y="143"/>
                    </a:cubicBezTo>
                    <a:cubicBezTo>
                      <a:pt x="205" y="145"/>
                      <a:pt x="204" y="152"/>
                      <a:pt x="207" y="149"/>
                    </a:cubicBezTo>
                    <a:cubicBezTo>
                      <a:pt x="210" y="146"/>
                      <a:pt x="219" y="150"/>
                      <a:pt x="220" y="154"/>
                    </a:cubicBezTo>
                    <a:cubicBezTo>
                      <a:pt x="221" y="157"/>
                      <a:pt x="219" y="158"/>
                      <a:pt x="216" y="163"/>
                    </a:cubicBezTo>
                    <a:cubicBezTo>
                      <a:pt x="213" y="167"/>
                      <a:pt x="212" y="166"/>
                      <a:pt x="214" y="169"/>
                    </a:cubicBezTo>
                    <a:cubicBezTo>
                      <a:pt x="217" y="171"/>
                      <a:pt x="216" y="174"/>
                      <a:pt x="214" y="176"/>
                    </a:cubicBezTo>
                    <a:cubicBezTo>
                      <a:pt x="211" y="178"/>
                      <a:pt x="206" y="179"/>
                      <a:pt x="212" y="183"/>
                    </a:cubicBezTo>
                    <a:cubicBezTo>
                      <a:pt x="218" y="188"/>
                      <a:pt x="232" y="188"/>
                      <a:pt x="234" y="193"/>
                    </a:cubicBezTo>
                    <a:cubicBezTo>
                      <a:pt x="235" y="198"/>
                      <a:pt x="241" y="201"/>
                      <a:pt x="241" y="207"/>
                    </a:cubicBezTo>
                    <a:cubicBezTo>
                      <a:pt x="241" y="214"/>
                      <a:pt x="237" y="215"/>
                      <a:pt x="242" y="218"/>
                    </a:cubicBezTo>
                    <a:cubicBezTo>
                      <a:pt x="247" y="222"/>
                      <a:pt x="245" y="223"/>
                      <a:pt x="248" y="225"/>
                    </a:cubicBezTo>
                    <a:cubicBezTo>
                      <a:pt x="252" y="227"/>
                      <a:pt x="254" y="227"/>
                      <a:pt x="259" y="229"/>
                    </a:cubicBezTo>
                    <a:cubicBezTo>
                      <a:pt x="265" y="231"/>
                      <a:pt x="266" y="230"/>
                      <a:pt x="268" y="235"/>
                    </a:cubicBezTo>
                    <a:cubicBezTo>
                      <a:pt x="270" y="240"/>
                      <a:pt x="268" y="238"/>
                      <a:pt x="272" y="244"/>
                    </a:cubicBezTo>
                    <a:cubicBezTo>
                      <a:pt x="276" y="250"/>
                      <a:pt x="276" y="250"/>
                      <a:pt x="274" y="254"/>
                    </a:cubicBezTo>
                    <a:cubicBezTo>
                      <a:pt x="271" y="258"/>
                      <a:pt x="268" y="260"/>
                      <a:pt x="270" y="263"/>
                    </a:cubicBezTo>
                    <a:cubicBezTo>
                      <a:pt x="272" y="267"/>
                      <a:pt x="273" y="267"/>
                      <a:pt x="272" y="273"/>
                    </a:cubicBezTo>
                    <a:cubicBezTo>
                      <a:pt x="270" y="279"/>
                      <a:pt x="268" y="279"/>
                      <a:pt x="270" y="284"/>
                    </a:cubicBezTo>
                    <a:cubicBezTo>
                      <a:pt x="272" y="288"/>
                      <a:pt x="272" y="290"/>
                      <a:pt x="271" y="293"/>
                    </a:cubicBezTo>
                    <a:cubicBezTo>
                      <a:pt x="270" y="296"/>
                      <a:pt x="268" y="297"/>
                      <a:pt x="268" y="302"/>
                    </a:cubicBezTo>
                    <a:cubicBezTo>
                      <a:pt x="268" y="306"/>
                      <a:pt x="269" y="304"/>
                      <a:pt x="268" y="310"/>
                    </a:cubicBezTo>
                    <a:cubicBezTo>
                      <a:pt x="268" y="317"/>
                      <a:pt x="266" y="321"/>
                      <a:pt x="265" y="322"/>
                    </a:cubicBezTo>
                    <a:cubicBezTo>
                      <a:pt x="265" y="323"/>
                      <a:pt x="261" y="328"/>
                      <a:pt x="258" y="322"/>
                    </a:cubicBezTo>
                    <a:cubicBezTo>
                      <a:pt x="256" y="316"/>
                      <a:pt x="255" y="311"/>
                      <a:pt x="254" y="317"/>
                    </a:cubicBezTo>
                    <a:cubicBezTo>
                      <a:pt x="253" y="322"/>
                      <a:pt x="252" y="325"/>
                      <a:pt x="249" y="324"/>
                    </a:cubicBezTo>
                    <a:cubicBezTo>
                      <a:pt x="246" y="322"/>
                      <a:pt x="237" y="312"/>
                      <a:pt x="238" y="317"/>
                    </a:cubicBezTo>
                    <a:cubicBezTo>
                      <a:pt x="239" y="323"/>
                      <a:pt x="244" y="335"/>
                      <a:pt x="236" y="326"/>
                    </a:cubicBezTo>
                    <a:cubicBezTo>
                      <a:pt x="227" y="316"/>
                      <a:pt x="224" y="311"/>
                      <a:pt x="221" y="308"/>
                    </a:cubicBezTo>
                    <a:cubicBezTo>
                      <a:pt x="218" y="304"/>
                      <a:pt x="220" y="302"/>
                      <a:pt x="212" y="299"/>
                    </a:cubicBezTo>
                    <a:cubicBezTo>
                      <a:pt x="204" y="296"/>
                      <a:pt x="195" y="286"/>
                      <a:pt x="194" y="286"/>
                    </a:cubicBezTo>
                    <a:cubicBezTo>
                      <a:pt x="193" y="285"/>
                      <a:pt x="186" y="277"/>
                      <a:pt x="183" y="272"/>
                    </a:cubicBezTo>
                    <a:cubicBezTo>
                      <a:pt x="180" y="268"/>
                      <a:pt x="181" y="265"/>
                      <a:pt x="176" y="261"/>
                    </a:cubicBezTo>
                    <a:cubicBezTo>
                      <a:pt x="171" y="256"/>
                      <a:pt x="166" y="256"/>
                      <a:pt x="164" y="251"/>
                    </a:cubicBezTo>
                    <a:cubicBezTo>
                      <a:pt x="162" y="246"/>
                      <a:pt x="163" y="244"/>
                      <a:pt x="159" y="241"/>
                    </a:cubicBezTo>
                    <a:cubicBezTo>
                      <a:pt x="156" y="237"/>
                      <a:pt x="152" y="233"/>
                      <a:pt x="149" y="230"/>
                    </a:cubicBezTo>
                    <a:cubicBezTo>
                      <a:pt x="147" y="227"/>
                      <a:pt x="148" y="221"/>
                      <a:pt x="147" y="215"/>
                    </a:cubicBezTo>
                    <a:cubicBezTo>
                      <a:pt x="147" y="208"/>
                      <a:pt x="142" y="204"/>
                      <a:pt x="139" y="199"/>
                    </a:cubicBezTo>
                    <a:cubicBezTo>
                      <a:pt x="136" y="195"/>
                      <a:pt x="134" y="195"/>
                      <a:pt x="135" y="191"/>
                    </a:cubicBezTo>
                    <a:cubicBezTo>
                      <a:pt x="135" y="187"/>
                      <a:pt x="136" y="187"/>
                      <a:pt x="132" y="182"/>
                    </a:cubicBezTo>
                    <a:cubicBezTo>
                      <a:pt x="127" y="178"/>
                      <a:pt x="129" y="176"/>
                      <a:pt x="123" y="173"/>
                    </a:cubicBezTo>
                    <a:cubicBezTo>
                      <a:pt x="118" y="169"/>
                      <a:pt x="119" y="160"/>
                      <a:pt x="115" y="158"/>
                    </a:cubicBezTo>
                    <a:cubicBezTo>
                      <a:pt x="110" y="156"/>
                      <a:pt x="104" y="153"/>
                      <a:pt x="103" y="150"/>
                    </a:cubicBezTo>
                    <a:cubicBezTo>
                      <a:pt x="103" y="148"/>
                      <a:pt x="104" y="139"/>
                      <a:pt x="101" y="135"/>
                    </a:cubicBezTo>
                    <a:cubicBezTo>
                      <a:pt x="98" y="130"/>
                      <a:pt x="95" y="125"/>
                      <a:pt x="95" y="121"/>
                    </a:cubicBezTo>
                    <a:cubicBezTo>
                      <a:pt x="95" y="117"/>
                      <a:pt x="94" y="113"/>
                      <a:pt x="92" y="111"/>
                    </a:cubicBezTo>
                    <a:cubicBezTo>
                      <a:pt x="89" y="109"/>
                      <a:pt x="88" y="108"/>
                      <a:pt x="81" y="104"/>
                    </a:cubicBezTo>
                    <a:cubicBezTo>
                      <a:pt x="74" y="100"/>
                      <a:pt x="65" y="95"/>
                      <a:pt x="64" y="92"/>
                    </a:cubicBezTo>
                    <a:cubicBezTo>
                      <a:pt x="64" y="88"/>
                      <a:pt x="67" y="83"/>
                      <a:pt x="64" y="81"/>
                    </a:cubicBezTo>
                    <a:cubicBezTo>
                      <a:pt x="62" y="79"/>
                      <a:pt x="60" y="79"/>
                      <a:pt x="58" y="75"/>
                    </a:cubicBezTo>
                    <a:cubicBezTo>
                      <a:pt x="55" y="71"/>
                      <a:pt x="55" y="70"/>
                      <a:pt x="51" y="65"/>
                    </a:cubicBezTo>
                    <a:cubicBezTo>
                      <a:pt x="47" y="60"/>
                      <a:pt x="48" y="56"/>
                      <a:pt x="44" y="55"/>
                    </a:cubicBezTo>
                    <a:cubicBezTo>
                      <a:pt x="40" y="54"/>
                      <a:pt x="38" y="57"/>
                      <a:pt x="33" y="51"/>
                    </a:cubicBezTo>
                    <a:cubicBezTo>
                      <a:pt x="27" y="46"/>
                      <a:pt x="24" y="42"/>
                      <a:pt x="21" y="39"/>
                    </a:cubicBezTo>
                    <a:cubicBezTo>
                      <a:pt x="19" y="36"/>
                      <a:pt x="9" y="27"/>
                      <a:pt x="8" y="25"/>
                    </a:cubicBezTo>
                    <a:cubicBezTo>
                      <a:pt x="7" y="22"/>
                      <a:pt x="1" y="15"/>
                      <a:pt x="1" y="11"/>
                    </a:cubicBezTo>
                    <a:cubicBezTo>
                      <a:pt x="1" y="7"/>
                      <a:pt x="0" y="0"/>
                      <a:pt x="5" y="2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0" name="Freeform 810">
                <a:extLst>
                  <a:ext uri="{FF2B5EF4-FFF2-40B4-BE49-F238E27FC236}">
                    <a16:creationId xmlns:a16="http://schemas.microsoft.com/office/drawing/2014/main" id="{9D01AFBB-F58A-4821-A977-4879C0C822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8" y="2017"/>
                <a:ext cx="99" cy="125"/>
              </a:xfrm>
              <a:custGeom>
                <a:avLst/>
                <a:gdLst>
                  <a:gd name="T0" fmla="*/ 4 w 165"/>
                  <a:gd name="T1" fmla="*/ 147 h 208"/>
                  <a:gd name="T2" fmla="*/ 19 w 165"/>
                  <a:gd name="T3" fmla="*/ 150 h 208"/>
                  <a:gd name="T4" fmla="*/ 18 w 165"/>
                  <a:gd name="T5" fmla="*/ 183 h 208"/>
                  <a:gd name="T6" fmla="*/ 13 w 165"/>
                  <a:gd name="T7" fmla="*/ 199 h 208"/>
                  <a:gd name="T8" fmla="*/ 29 w 165"/>
                  <a:gd name="T9" fmla="*/ 206 h 208"/>
                  <a:gd name="T10" fmla="*/ 38 w 165"/>
                  <a:gd name="T11" fmla="*/ 197 h 208"/>
                  <a:gd name="T12" fmla="*/ 39 w 165"/>
                  <a:gd name="T13" fmla="*/ 181 h 208"/>
                  <a:gd name="T14" fmla="*/ 41 w 165"/>
                  <a:gd name="T15" fmla="*/ 152 h 208"/>
                  <a:gd name="T16" fmla="*/ 41 w 165"/>
                  <a:gd name="T17" fmla="*/ 128 h 208"/>
                  <a:gd name="T18" fmla="*/ 56 w 165"/>
                  <a:gd name="T19" fmla="*/ 128 h 208"/>
                  <a:gd name="T20" fmla="*/ 60 w 165"/>
                  <a:gd name="T21" fmla="*/ 155 h 208"/>
                  <a:gd name="T22" fmla="*/ 69 w 165"/>
                  <a:gd name="T23" fmla="*/ 179 h 208"/>
                  <a:gd name="T24" fmla="*/ 96 w 165"/>
                  <a:gd name="T25" fmla="*/ 173 h 208"/>
                  <a:gd name="T26" fmla="*/ 87 w 165"/>
                  <a:gd name="T27" fmla="*/ 189 h 208"/>
                  <a:gd name="T28" fmla="*/ 97 w 165"/>
                  <a:gd name="T29" fmla="*/ 206 h 208"/>
                  <a:gd name="T30" fmla="*/ 108 w 165"/>
                  <a:gd name="T31" fmla="*/ 193 h 208"/>
                  <a:gd name="T32" fmla="*/ 110 w 165"/>
                  <a:gd name="T33" fmla="*/ 175 h 208"/>
                  <a:gd name="T34" fmla="*/ 102 w 165"/>
                  <a:gd name="T35" fmla="*/ 159 h 208"/>
                  <a:gd name="T36" fmla="*/ 92 w 165"/>
                  <a:gd name="T37" fmla="*/ 141 h 208"/>
                  <a:gd name="T38" fmla="*/ 77 w 165"/>
                  <a:gd name="T39" fmla="*/ 112 h 208"/>
                  <a:gd name="T40" fmla="*/ 80 w 165"/>
                  <a:gd name="T41" fmla="*/ 98 h 208"/>
                  <a:gd name="T42" fmla="*/ 101 w 165"/>
                  <a:gd name="T43" fmla="*/ 79 h 208"/>
                  <a:gd name="T44" fmla="*/ 114 w 165"/>
                  <a:gd name="T45" fmla="*/ 77 h 208"/>
                  <a:gd name="T46" fmla="*/ 114 w 165"/>
                  <a:gd name="T47" fmla="*/ 63 h 208"/>
                  <a:gd name="T48" fmla="*/ 93 w 165"/>
                  <a:gd name="T49" fmla="*/ 69 h 208"/>
                  <a:gd name="T50" fmla="*/ 78 w 165"/>
                  <a:gd name="T51" fmla="*/ 73 h 208"/>
                  <a:gd name="T52" fmla="*/ 61 w 165"/>
                  <a:gd name="T53" fmla="*/ 83 h 208"/>
                  <a:gd name="T54" fmla="*/ 48 w 165"/>
                  <a:gd name="T55" fmla="*/ 79 h 208"/>
                  <a:gd name="T56" fmla="*/ 34 w 165"/>
                  <a:gd name="T57" fmla="*/ 54 h 208"/>
                  <a:gd name="T58" fmla="*/ 46 w 165"/>
                  <a:gd name="T59" fmla="*/ 35 h 208"/>
                  <a:gd name="T60" fmla="*/ 70 w 165"/>
                  <a:gd name="T61" fmla="*/ 35 h 208"/>
                  <a:gd name="T62" fmla="*/ 96 w 165"/>
                  <a:gd name="T63" fmla="*/ 34 h 208"/>
                  <a:gd name="T64" fmla="*/ 131 w 165"/>
                  <a:gd name="T65" fmla="*/ 41 h 208"/>
                  <a:gd name="T66" fmla="*/ 152 w 165"/>
                  <a:gd name="T67" fmla="*/ 25 h 208"/>
                  <a:gd name="T68" fmla="*/ 164 w 165"/>
                  <a:gd name="T69" fmla="*/ 5 h 208"/>
                  <a:gd name="T70" fmla="*/ 149 w 165"/>
                  <a:gd name="T71" fmla="*/ 9 h 208"/>
                  <a:gd name="T72" fmla="*/ 113 w 165"/>
                  <a:gd name="T73" fmla="*/ 24 h 208"/>
                  <a:gd name="T74" fmla="*/ 87 w 165"/>
                  <a:gd name="T75" fmla="*/ 18 h 208"/>
                  <a:gd name="T76" fmla="*/ 60 w 165"/>
                  <a:gd name="T77" fmla="*/ 11 h 208"/>
                  <a:gd name="T78" fmla="*/ 49 w 165"/>
                  <a:gd name="T79" fmla="*/ 22 h 208"/>
                  <a:gd name="T80" fmla="*/ 34 w 165"/>
                  <a:gd name="T81" fmla="*/ 29 h 208"/>
                  <a:gd name="T82" fmla="*/ 25 w 165"/>
                  <a:gd name="T83" fmla="*/ 52 h 208"/>
                  <a:gd name="T84" fmla="*/ 24 w 165"/>
                  <a:gd name="T85" fmla="*/ 71 h 208"/>
                  <a:gd name="T86" fmla="*/ 16 w 165"/>
                  <a:gd name="T87" fmla="*/ 97 h 208"/>
                  <a:gd name="T88" fmla="*/ 4 w 165"/>
                  <a:gd name="T89" fmla="*/ 121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65" h="208">
                    <a:moveTo>
                      <a:pt x="2" y="133"/>
                    </a:moveTo>
                    <a:cubicBezTo>
                      <a:pt x="2" y="138"/>
                      <a:pt x="2" y="147"/>
                      <a:pt x="4" y="147"/>
                    </a:cubicBezTo>
                    <a:cubicBezTo>
                      <a:pt x="7" y="147"/>
                      <a:pt x="10" y="146"/>
                      <a:pt x="13" y="145"/>
                    </a:cubicBezTo>
                    <a:cubicBezTo>
                      <a:pt x="16" y="145"/>
                      <a:pt x="19" y="143"/>
                      <a:pt x="19" y="150"/>
                    </a:cubicBezTo>
                    <a:cubicBezTo>
                      <a:pt x="19" y="156"/>
                      <a:pt x="22" y="163"/>
                      <a:pt x="21" y="170"/>
                    </a:cubicBezTo>
                    <a:cubicBezTo>
                      <a:pt x="21" y="177"/>
                      <a:pt x="19" y="181"/>
                      <a:pt x="18" y="183"/>
                    </a:cubicBezTo>
                    <a:cubicBezTo>
                      <a:pt x="18" y="186"/>
                      <a:pt x="18" y="186"/>
                      <a:pt x="16" y="190"/>
                    </a:cubicBezTo>
                    <a:cubicBezTo>
                      <a:pt x="14" y="194"/>
                      <a:pt x="11" y="194"/>
                      <a:pt x="13" y="199"/>
                    </a:cubicBezTo>
                    <a:cubicBezTo>
                      <a:pt x="15" y="204"/>
                      <a:pt x="14" y="207"/>
                      <a:pt x="19" y="207"/>
                    </a:cubicBezTo>
                    <a:cubicBezTo>
                      <a:pt x="24" y="208"/>
                      <a:pt x="26" y="208"/>
                      <a:pt x="29" y="206"/>
                    </a:cubicBezTo>
                    <a:cubicBezTo>
                      <a:pt x="31" y="205"/>
                      <a:pt x="37" y="204"/>
                      <a:pt x="38" y="203"/>
                    </a:cubicBezTo>
                    <a:cubicBezTo>
                      <a:pt x="39" y="202"/>
                      <a:pt x="40" y="201"/>
                      <a:pt x="38" y="197"/>
                    </a:cubicBezTo>
                    <a:cubicBezTo>
                      <a:pt x="36" y="193"/>
                      <a:pt x="34" y="193"/>
                      <a:pt x="36" y="189"/>
                    </a:cubicBezTo>
                    <a:cubicBezTo>
                      <a:pt x="38" y="185"/>
                      <a:pt x="37" y="184"/>
                      <a:pt x="39" y="181"/>
                    </a:cubicBezTo>
                    <a:cubicBezTo>
                      <a:pt x="41" y="179"/>
                      <a:pt x="41" y="172"/>
                      <a:pt x="41" y="170"/>
                    </a:cubicBezTo>
                    <a:cubicBezTo>
                      <a:pt x="41" y="168"/>
                      <a:pt x="40" y="158"/>
                      <a:pt x="41" y="152"/>
                    </a:cubicBezTo>
                    <a:cubicBezTo>
                      <a:pt x="41" y="146"/>
                      <a:pt x="42" y="142"/>
                      <a:pt x="41" y="139"/>
                    </a:cubicBezTo>
                    <a:cubicBezTo>
                      <a:pt x="39" y="135"/>
                      <a:pt x="37" y="131"/>
                      <a:pt x="41" y="128"/>
                    </a:cubicBezTo>
                    <a:cubicBezTo>
                      <a:pt x="44" y="126"/>
                      <a:pt x="44" y="124"/>
                      <a:pt x="50" y="123"/>
                    </a:cubicBezTo>
                    <a:cubicBezTo>
                      <a:pt x="56" y="122"/>
                      <a:pt x="56" y="125"/>
                      <a:pt x="56" y="128"/>
                    </a:cubicBezTo>
                    <a:cubicBezTo>
                      <a:pt x="57" y="131"/>
                      <a:pt x="58" y="139"/>
                      <a:pt x="56" y="143"/>
                    </a:cubicBezTo>
                    <a:cubicBezTo>
                      <a:pt x="55" y="146"/>
                      <a:pt x="58" y="154"/>
                      <a:pt x="60" y="155"/>
                    </a:cubicBezTo>
                    <a:cubicBezTo>
                      <a:pt x="61" y="157"/>
                      <a:pt x="70" y="163"/>
                      <a:pt x="69" y="165"/>
                    </a:cubicBezTo>
                    <a:cubicBezTo>
                      <a:pt x="68" y="168"/>
                      <a:pt x="65" y="174"/>
                      <a:pt x="69" y="179"/>
                    </a:cubicBezTo>
                    <a:cubicBezTo>
                      <a:pt x="73" y="184"/>
                      <a:pt x="78" y="193"/>
                      <a:pt x="79" y="186"/>
                    </a:cubicBezTo>
                    <a:cubicBezTo>
                      <a:pt x="81" y="180"/>
                      <a:pt x="95" y="172"/>
                      <a:pt x="96" y="173"/>
                    </a:cubicBezTo>
                    <a:cubicBezTo>
                      <a:pt x="98" y="174"/>
                      <a:pt x="102" y="179"/>
                      <a:pt x="98" y="180"/>
                    </a:cubicBezTo>
                    <a:cubicBezTo>
                      <a:pt x="95" y="181"/>
                      <a:pt x="87" y="185"/>
                      <a:pt x="87" y="189"/>
                    </a:cubicBezTo>
                    <a:cubicBezTo>
                      <a:pt x="87" y="192"/>
                      <a:pt x="86" y="198"/>
                      <a:pt x="88" y="199"/>
                    </a:cubicBezTo>
                    <a:cubicBezTo>
                      <a:pt x="91" y="200"/>
                      <a:pt x="94" y="205"/>
                      <a:pt x="97" y="206"/>
                    </a:cubicBezTo>
                    <a:cubicBezTo>
                      <a:pt x="100" y="208"/>
                      <a:pt x="106" y="202"/>
                      <a:pt x="107" y="199"/>
                    </a:cubicBezTo>
                    <a:cubicBezTo>
                      <a:pt x="109" y="197"/>
                      <a:pt x="110" y="195"/>
                      <a:pt x="108" y="193"/>
                    </a:cubicBezTo>
                    <a:cubicBezTo>
                      <a:pt x="106" y="191"/>
                      <a:pt x="103" y="186"/>
                      <a:pt x="106" y="184"/>
                    </a:cubicBezTo>
                    <a:cubicBezTo>
                      <a:pt x="109" y="182"/>
                      <a:pt x="111" y="177"/>
                      <a:pt x="110" y="175"/>
                    </a:cubicBezTo>
                    <a:cubicBezTo>
                      <a:pt x="108" y="173"/>
                      <a:pt x="103" y="169"/>
                      <a:pt x="104" y="166"/>
                    </a:cubicBezTo>
                    <a:cubicBezTo>
                      <a:pt x="105" y="164"/>
                      <a:pt x="106" y="159"/>
                      <a:pt x="102" y="159"/>
                    </a:cubicBezTo>
                    <a:cubicBezTo>
                      <a:pt x="97" y="159"/>
                      <a:pt x="95" y="155"/>
                      <a:pt x="93" y="153"/>
                    </a:cubicBezTo>
                    <a:cubicBezTo>
                      <a:pt x="90" y="150"/>
                      <a:pt x="92" y="147"/>
                      <a:pt x="92" y="141"/>
                    </a:cubicBezTo>
                    <a:cubicBezTo>
                      <a:pt x="92" y="134"/>
                      <a:pt x="94" y="136"/>
                      <a:pt x="88" y="129"/>
                    </a:cubicBezTo>
                    <a:cubicBezTo>
                      <a:pt x="83" y="122"/>
                      <a:pt x="81" y="118"/>
                      <a:pt x="77" y="112"/>
                    </a:cubicBezTo>
                    <a:cubicBezTo>
                      <a:pt x="73" y="107"/>
                      <a:pt x="62" y="100"/>
                      <a:pt x="69" y="101"/>
                    </a:cubicBezTo>
                    <a:cubicBezTo>
                      <a:pt x="76" y="102"/>
                      <a:pt x="79" y="100"/>
                      <a:pt x="80" y="98"/>
                    </a:cubicBezTo>
                    <a:cubicBezTo>
                      <a:pt x="82" y="96"/>
                      <a:pt x="89" y="95"/>
                      <a:pt x="93" y="90"/>
                    </a:cubicBezTo>
                    <a:cubicBezTo>
                      <a:pt x="97" y="84"/>
                      <a:pt x="96" y="82"/>
                      <a:pt x="101" y="79"/>
                    </a:cubicBezTo>
                    <a:cubicBezTo>
                      <a:pt x="105" y="75"/>
                      <a:pt x="108" y="70"/>
                      <a:pt x="109" y="72"/>
                    </a:cubicBezTo>
                    <a:cubicBezTo>
                      <a:pt x="109" y="74"/>
                      <a:pt x="111" y="78"/>
                      <a:pt x="114" y="77"/>
                    </a:cubicBezTo>
                    <a:cubicBezTo>
                      <a:pt x="118" y="75"/>
                      <a:pt x="120" y="71"/>
                      <a:pt x="120" y="69"/>
                    </a:cubicBezTo>
                    <a:cubicBezTo>
                      <a:pt x="121" y="67"/>
                      <a:pt x="121" y="63"/>
                      <a:pt x="114" y="63"/>
                    </a:cubicBezTo>
                    <a:cubicBezTo>
                      <a:pt x="107" y="63"/>
                      <a:pt x="106" y="59"/>
                      <a:pt x="102" y="64"/>
                    </a:cubicBezTo>
                    <a:cubicBezTo>
                      <a:pt x="98" y="69"/>
                      <a:pt x="98" y="68"/>
                      <a:pt x="93" y="69"/>
                    </a:cubicBezTo>
                    <a:cubicBezTo>
                      <a:pt x="89" y="71"/>
                      <a:pt x="89" y="71"/>
                      <a:pt x="85" y="73"/>
                    </a:cubicBezTo>
                    <a:cubicBezTo>
                      <a:pt x="81" y="74"/>
                      <a:pt x="80" y="76"/>
                      <a:pt x="78" y="73"/>
                    </a:cubicBezTo>
                    <a:cubicBezTo>
                      <a:pt x="75" y="70"/>
                      <a:pt x="71" y="72"/>
                      <a:pt x="69" y="74"/>
                    </a:cubicBezTo>
                    <a:cubicBezTo>
                      <a:pt x="67" y="76"/>
                      <a:pt x="63" y="79"/>
                      <a:pt x="61" y="83"/>
                    </a:cubicBezTo>
                    <a:cubicBezTo>
                      <a:pt x="59" y="87"/>
                      <a:pt x="64" y="93"/>
                      <a:pt x="57" y="87"/>
                    </a:cubicBezTo>
                    <a:cubicBezTo>
                      <a:pt x="50" y="81"/>
                      <a:pt x="51" y="83"/>
                      <a:pt x="48" y="79"/>
                    </a:cubicBezTo>
                    <a:cubicBezTo>
                      <a:pt x="44" y="75"/>
                      <a:pt x="42" y="72"/>
                      <a:pt x="39" y="70"/>
                    </a:cubicBezTo>
                    <a:cubicBezTo>
                      <a:pt x="36" y="67"/>
                      <a:pt x="33" y="60"/>
                      <a:pt x="34" y="54"/>
                    </a:cubicBezTo>
                    <a:cubicBezTo>
                      <a:pt x="36" y="47"/>
                      <a:pt x="39" y="45"/>
                      <a:pt x="41" y="41"/>
                    </a:cubicBezTo>
                    <a:cubicBezTo>
                      <a:pt x="42" y="37"/>
                      <a:pt x="42" y="35"/>
                      <a:pt x="46" y="35"/>
                    </a:cubicBezTo>
                    <a:cubicBezTo>
                      <a:pt x="50" y="35"/>
                      <a:pt x="51" y="32"/>
                      <a:pt x="58" y="35"/>
                    </a:cubicBezTo>
                    <a:cubicBezTo>
                      <a:pt x="65" y="37"/>
                      <a:pt x="66" y="36"/>
                      <a:pt x="70" y="35"/>
                    </a:cubicBezTo>
                    <a:cubicBezTo>
                      <a:pt x="74" y="34"/>
                      <a:pt x="77" y="35"/>
                      <a:pt x="83" y="35"/>
                    </a:cubicBezTo>
                    <a:cubicBezTo>
                      <a:pt x="89" y="35"/>
                      <a:pt x="92" y="35"/>
                      <a:pt x="96" y="34"/>
                    </a:cubicBezTo>
                    <a:cubicBezTo>
                      <a:pt x="101" y="34"/>
                      <a:pt x="108" y="37"/>
                      <a:pt x="112" y="38"/>
                    </a:cubicBezTo>
                    <a:cubicBezTo>
                      <a:pt x="116" y="40"/>
                      <a:pt x="128" y="43"/>
                      <a:pt x="131" y="41"/>
                    </a:cubicBezTo>
                    <a:cubicBezTo>
                      <a:pt x="135" y="40"/>
                      <a:pt x="136" y="42"/>
                      <a:pt x="142" y="37"/>
                    </a:cubicBezTo>
                    <a:cubicBezTo>
                      <a:pt x="148" y="31"/>
                      <a:pt x="150" y="28"/>
                      <a:pt x="152" y="25"/>
                    </a:cubicBezTo>
                    <a:cubicBezTo>
                      <a:pt x="155" y="22"/>
                      <a:pt x="155" y="19"/>
                      <a:pt x="159" y="15"/>
                    </a:cubicBezTo>
                    <a:cubicBezTo>
                      <a:pt x="162" y="12"/>
                      <a:pt x="163" y="8"/>
                      <a:pt x="164" y="5"/>
                    </a:cubicBezTo>
                    <a:cubicBezTo>
                      <a:pt x="165" y="3"/>
                      <a:pt x="165" y="0"/>
                      <a:pt x="159" y="2"/>
                    </a:cubicBezTo>
                    <a:cubicBezTo>
                      <a:pt x="154" y="4"/>
                      <a:pt x="157" y="0"/>
                      <a:pt x="149" y="9"/>
                    </a:cubicBezTo>
                    <a:cubicBezTo>
                      <a:pt x="142" y="17"/>
                      <a:pt x="135" y="21"/>
                      <a:pt x="130" y="24"/>
                    </a:cubicBezTo>
                    <a:cubicBezTo>
                      <a:pt x="126" y="27"/>
                      <a:pt x="119" y="24"/>
                      <a:pt x="113" y="24"/>
                    </a:cubicBezTo>
                    <a:cubicBezTo>
                      <a:pt x="106" y="23"/>
                      <a:pt x="105" y="26"/>
                      <a:pt x="98" y="23"/>
                    </a:cubicBezTo>
                    <a:cubicBezTo>
                      <a:pt x="91" y="20"/>
                      <a:pt x="89" y="17"/>
                      <a:pt x="87" y="18"/>
                    </a:cubicBezTo>
                    <a:cubicBezTo>
                      <a:pt x="84" y="18"/>
                      <a:pt x="81" y="20"/>
                      <a:pt x="75" y="17"/>
                    </a:cubicBezTo>
                    <a:cubicBezTo>
                      <a:pt x="69" y="13"/>
                      <a:pt x="64" y="11"/>
                      <a:pt x="60" y="11"/>
                    </a:cubicBezTo>
                    <a:cubicBezTo>
                      <a:pt x="57" y="11"/>
                      <a:pt x="53" y="12"/>
                      <a:pt x="53" y="16"/>
                    </a:cubicBezTo>
                    <a:cubicBezTo>
                      <a:pt x="52" y="20"/>
                      <a:pt x="52" y="22"/>
                      <a:pt x="49" y="22"/>
                    </a:cubicBezTo>
                    <a:cubicBezTo>
                      <a:pt x="45" y="23"/>
                      <a:pt x="43" y="22"/>
                      <a:pt x="41" y="21"/>
                    </a:cubicBezTo>
                    <a:cubicBezTo>
                      <a:pt x="38" y="21"/>
                      <a:pt x="37" y="25"/>
                      <a:pt x="34" y="29"/>
                    </a:cubicBezTo>
                    <a:cubicBezTo>
                      <a:pt x="30" y="33"/>
                      <a:pt x="29" y="30"/>
                      <a:pt x="28" y="38"/>
                    </a:cubicBezTo>
                    <a:cubicBezTo>
                      <a:pt x="26" y="45"/>
                      <a:pt x="23" y="49"/>
                      <a:pt x="25" y="52"/>
                    </a:cubicBezTo>
                    <a:cubicBezTo>
                      <a:pt x="28" y="56"/>
                      <a:pt x="25" y="63"/>
                      <a:pt x="26" y="65"/>
                    </a:cubicBezTo>
                    <a:cubicBezTo>
                      <a:pt x="27" y="67"/>
                      <a:pt x="28" y="65"/>
                      <a:pt x="24" y="71"/>
                    </a:cubicBezTo>
                    <a:cubicBezTo>
                      <a:pt x="20" y="78"/>
                      <a:pt x="18" y="78"/>
                      <a:pt x="17" y="83"/>
                    </a:cubicBezTo>
                    <a:cubicBezTo>
                      <a:pt x="16" y="89"/>
                      <a:pt x="17" y="89"/>
                      <a:pt x="16" y="97"/>
                    </a:cubicBezTo>
                    <a:cubicBezTo>
                      <a:pt x="14" y="106"/>
                      <a:pt x="11" y="109"/>
                      <a:pt x="10" y="113"/>
                    </a:cubicBezTo>
                    <a:cubicBezTo>
                      <a:pt x="9" y="117"/>
                      <a:pt x="7" y="118"/>
                      <a:pt x="4" y="121"/>
                    </a:cubicBezTo>
                    <a:cubicBezTo>
                      <a:pt x="0" y="124"/>
                      <a:pt x="1" y="129"/>
                      <a:pt x="2" y="133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1" name="Freeform 811">
                <a:extLst>
                  <a:ext uri="{FF2B5EF4-FFF2-40B4-BE49-F238E27FC236}">
                    <a16:creationId xmlns:a16="http://schemas.microsoft.com/office/drawing/2014/main" id="{7A6B18FA-F87D-40B2-91C0-6917C4DED2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14" y="2142"/>
                <a:ext cx="155" cy="54"/>
              </a:xfrm>
              <a:custGeom>
                <a:avLst/>
                <a:gdLst>
                  <a:gd name="T0" fmla="*/ 14 w 259"/>
                  <a:gd name="T1" fmla="*/ 19 h 89"/>
                  <a:gd name="T2" fmla="*/ 22 w 259"/>
                  <a:gd name="T3" fmla="*/ 3 h 89"/>
                  <a:gd name="T4" fmla="*/ 39 w 259"/>
                  <a:gd name="T5" fmla="*/ 10 h 89"/>
                  <a:gd name="T6" fmla="*/ 49 w 259"/>
                  <a:gd name="T7" fmla="*/ 8 h 89"/>
                  <a:gd name="T8" fmla="*/ 71 w 259"/>
                  <a:gd name="T9" fmla="*/ 15 h 89"/>
                  <a:gd name="T10" fmla="*/ 83 w 259"/>
                  <a:gd name="T11" fmla="*/ 24 h 89"/>
                  <a:gd name="T12" fmla="*/ 93 w 259"/>
                  <a:gd name="T13" fmla="*/ 32 h 89"/>
                  <a:gd name="T14" fmla="*/ 117 w 259"/>
                  <a:gd name="T15" fmla="*/ 33 h 89"/>
                  <a:gd name="T16" fmla="*/ 129 w 259"/>
                  <a:gd name="T17" fmla="*/ 33 h 89"/>
                  <a:gd name="T18" fmla="*/ 137 w 259"/>
                  <a:gd name="T19" fmla="*/ 19 h 89"/>
                  <a:gd name="T20" fmla="*/ 152 w 259"/>
                  <a:gd name="T21" fmla="*/ 30 h 89"/>
                  <a:gd name="T22" fmla="*/ 166 w 259"/>
                  <a:gd name="T23" fmla="*/ 32 h 89"/>
                  <a:gd name="T24" fmla="*/ 182 w 259"/>
                  <a:gd name="T25" fmla="*/ 34 h 89"/>
                  <a:gd name="T26" fmla="*/ 216 w 259"/>
                  <a:gd name="T27" fmla="*/ 35 h 89"/>
                  <a:gd name="T28" fmla="*/ 199 w 259"/>
                  <a:gd name="T29" fmla="*/ 42 h 89"/>
                  <a:gd name="T30" fmla="*/ 186 w 259"/>
                  <a:gd name="T31" fmla="*/ 48 h 89"/>
                  <a:gd name="T32" fmla="*/ 199 w 259"/>
                  <a:gd name="T33" fmla="*/ 56 h 89"/>
                  <a:gd name="T34" fmla="*/ 226 w 259"/>
                  <a:gd name="T35" fmla="*/ 56 h 89"/>
                  <a:gd name="T36" fmla="*/ 229 w 259"/>
                  <a:gd name="T37" fmla="*/ 69 h 89"/>
                  <a:gd name="T38" fmla="*/ 258 w 259"/>
                  <a:gd name="T39" fmla="*/ 74 h 89"/>
                  <a:gd name="T40" fmla="*/ 250 w 259"/>
                  <a:gd name="T41" fmla="*/ 82 h 89"/>
                  <a:gd name="T42" fmla="*/ 241 w 259"/>
                  <a:gd name="T43" fmla="*/ 85 h 89"/>
                  <a:gd name="T44" fmla="*/ 226 w 259"/>
                  <a:gd name="T45" fmla="*/ 77 h 89"/>
                  <a:gd name="T46" fmla="*/ 217 w 259"/>
                  <a:gd name="T47" fmla="*/ 79 h 89"/>
                  <a:gd name="T48" fmla="*/ 202 w 259"/>
                  <a:gd name="T49" fmla="*/ 76 h 89"/>
                  <a:gd name="T50" fmla="*/ 189 w 259"/>
                  <a:gd name="T51" fmla="*/ 73 h 89"/>
                  <a:gd name="T52" fmla="*/ 174 w 259"/>
                  <a:gd name="T53" fmla="*/ 76 h 89"/>
                  <a:gd name="T54" fmla="*/ 150 w 259"/>
                  <a:gd name="T55" fmla="*/ 70 h 89"/>
                  <a:gd name="T56" fmla="*/ 127 w 259"/>
                  <a:gd name="T57" fmla="*/ 66 h 89"/>
                  <a:gd name="T58" fmla="*/ 98 w 259"/>
                  <a:gd name="T59" fmla="*/ 56 h 89"/>
                  <a:gd name="T60" fmla="*/ 84 w 259"/>
                  <a:gd name="T61" fmla="*/ 58 h 89"/>
                  <a:gd name="T62" fmla="*/ 67 w 259"/>
                  <a:gd name="T63" fmla="*/ 57 h 89"/>
                  <a:gd name="T64" fmla="*/ 43 w 259"/>
                  <a:gd name="T65" fmla="*/ 51 h 89"/>
                  <a:gd name="T66" fmla="*/ 28 w 259"/>
                  <a:gd name="T67" fmla="*/ 44 h 89"/>
                  <a:gd name="T68" fmla="*/ 25 w 259"/>
                  <a:gd name="T69" fmla="*/ 34 h 89"/>
                  <a:gd name="T70" fmla="*/ 7 w 259"/>
                  <a:gd name="T71" fmla="*/ 29 h 89"/>
                  <a:gd name="T72" fmla="*/ 5 w 259"/>
                  <a:gd name="T73" fmla="*/ 24 h 89"/>
                  <a:gd name="T74" fmla="*/ 14 w 259"/>
                  <a:gd name="T75" fmla="*/ 19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59" h="89">
                    <a:moveTo>
                      <a:pt x="14" y="19"/>
                    </a:moveTo>
                    <a:cubicBezTo>
                      <a:pt x="19" y="8"/>
                      <a:pt x="18" y="0"/>
                      <a:pt x="22" y="3"/>
                    </a:cubicBezTo>
                    <a:cubicBezTo>
                      <a:pt x="26" y="6"/>
                      <a:pt x="33" y="12"/>
                      <a:pt x="39" y="10"/>
                    </a:cubicBezTo>
                    <a:cubicBezTo>
                      <a:pt x="44" y="9"/>
                      <a:pt x="40" y="6"/>
                      <a:pt x="49" y="8"/>
                    </a:cubicBezTo>
                    <a:cubicBezTo>
                      <a:pt x="57" y="11"/>
                      <a:pt x="65" y="11"/>
                      <a:pt x="71" y="15"/>
                    </a:cubicBezTo>
                    <a:cubicBezTo>
                      <a:pt x="76" y="20"/>
                      <a:pt x="81" y="19"/>
                      <a:pt x="83" y="24"/>
                    </a:cubicBezTo>
                    <a:cubicBezTo>
                      <a:pt x="85" y="29"/>
                      <a:pt x="80" y="30"/>
                      <a:pt x="93" y="32"/>
                    </a:cubicBezTo>
                    <a:cubicBezTo>
                      <a:pt x="106" y="33"/>
                      <a:pt x="106" y="33"/>
                      <a:pt x="117" y="33"/>
                    </a:cubicBezTo>
                    <a:cubicBezTo>
                      <a:pt x="127" y="33"/>
                      <a:pt x="125" y="38"/>
                      <a:pt x="129" y="33"/>
                    </a:cubicBezTo>
                    <a:cubicBezTo>
                      <a:pt x="132" y="28"/>
                      <a:pt x="134" y="16"/>
                      <a:pt x="137" y="19"/>
                    </a:cubicBezTo>
                    <a:cubicBezTo>
                      <a:pt x="139" y="22"/>
                      <a:pt x="147" y="28"/>
                      <a:pt x="152" y="30"/>
                    </a:cubicBezTo>
                    <a:cubicBezTo>
                      <a:pt x="157" y="32"/>
                      <a:pt x="158" y="29"/>
                      <a:pt x="166" y="32"/>
                    </a:cubicBezTo>
                    <a:cubicBezTo>
                      <a:pt x="174" y="34"/>
                      <a:pt x="174" y="34"/>
                      <a:pt x="182" y="34"/>
                    </a:cubicBezTo>
                    <a:cubicBezTo>
                      <a:pt x="190" y="34"/>
                      <a:pt x="220" y="29"/>
                      <a:pt x="216" y="35"/>
                    </a:cubicBezTo>
                    <a:cubicBezTo>
                      <a:pt x="212" y="42"/>
                      <a:pt x="209" y="41"/>
                      <a:pt x="199" y="42"/>
                    </a:cubicBezTo>
                    <a:cubicBezTo>
                      <a:pt x="189" y="44"/>
                      <a:pt x="182" y="42"/>
                      <a:pt x="186" y="48"/>
                    </a:cubicBezTo>
                    <a:cubicBezTo>
                      <a:pt x="190" y="55"/>
                      <a:pt x="191" y="56"/>
                      <a:pt x="199" y="56"/>
                    </a:cubicBezTo>
                    <a:cubicBezTo>
                      <a:pt x="207" y="56"/>
                      <a:pt x="226" y="51"/>
                      <a:pt x="226" y="56"/>
                    </a:cubicBezTo>
                    <a:cubicBezTo>
                      <a:pt x="227" y="62"/>
                      <a:pt x="217" y="67"/>
                      <a:pt x="229" y="69"/>
                    </a:cubicBezTo>
                    <a:cubicBezTo>
                      <a:pt x="241" y="70"/>
                      <a:pt x="259" y="70"/>
                      <a:pt x="258" y="74"/>
                    </a:cubicBezTo>
                    <a:cubicBezTo>
                      <a:pt x="258" y="78"/>
                      <a:pt x="252" y="79"/>
                      <a:pt x="250" y="82"/>
                    </a:cubicBezTo>
                    <a:cubicBezTo>
                      <a:pt x="248" y="84"/>
                      <a:pt x="248" y="89"/>
                      <a:pt x="241" y="85"/>
                    </a:cubicBezTo>
                    <a:cubicBezTo>
                      <a:pt x="235" y="81"/>
                      <a:pt x="227" y="72"/>
                      <a:pt x="226" y="77"/>
                    </a:cubicBezTo>
                    <a:cubicBezTo>
                      <a:pt x="225" y="82"/>
                      <a:pt x="220" y="81"/>
                      <a:pt x="217" y="79"/>
                    </a:cubicBezTo>
                    <a:cubicBezTo>
                      <a:pt x="215" y="78"/>
                      <a:pt x="209" y="79"/>
                      <a:pt x="202" y="76"/>
                    </a:cubicBezTo>
                    <a:cubicBezTo>
                      <a:pt x="195" y="73"/>
                      <a:pt x="194" y="69"/>
                      <a:pt x="189" y="73"/>
                    </a:cubicBezTo>
                    <a:cubicBezTo>
                      <a:pt x="184" y="76"/>
                      <a:pt x="189" y="80"/>
                      <a:pt x="174" y="76"/>
                    </a:cubicBezTo>
                    <a:cubicBezTo>
                      <a:pt x="158" y="72"/>
                      <a:pt x="166" y="71"/>
                      <a:pt x="150" y="70"/>
                    </a:cubicBezTo>
                    <a:cubicBezTo>
                      <a:pt x="135" y="69"/>
                      <a:pt x="137" y="72"/>
                      <a:pt x="127" y="66"/>
                    </a:cubicBezTo>
                    <a:cubicBezTo>
                      <a:pt x="118" y="61"/>
                      <a:pt x="100" y="56"/>
                      <a:pt x="98" y="56"/>
                    </a:cubicBezTo>
                    <a:cubicBezTo>
                      <a:pt x="95" y="56"/>
                      <a:pt x="94" y="56"/>
                      <a:pt x="84" y="58"/>
                    </a:cubicBezTo>
                    <a:cubicBezTo>
                      <a:pt x="73" y="59"/>
                      <a:pt x="77" y="61"/>
                      <a:pt x="67" y="57"/>
                    </a:cubicBezTo>
                    <a:cubicBezTo>
                      <a:pt x="56" y="54"/>
                      <a:pt x="52" y="51"/>
                      <a:pt x="43" y="51"/>
                    </a:cubicBezTo>
                    <a:cubicBezTo>
                      <a:pt x="33" y="51"/>
                      <a:pt x="27" y="50"/>
                      <a:pt x="28" y="44"/>
                    </a:cubicBezTo>
                    <a:cubicBezTo>
                      <a:pt x="29" y="39"/>
                      <a:pt x="33" y="38"/>
                      <a:pt x="25" y="34"/>
                    </a:cubicBezTo>
                    <a:cubicBezTo>
                      <a:pt x="16" y="31"/>
                      <a:pt x="14" y="29"/>
                      <a:pt x="7" y="29"/>
                    </a:cubicBezTo>
                    <a:cubicBezTo>
                      <a:pt x="0" y="29"/>
                      <a:pt x="0" y="26"/>
                      <a:pt x="5" y="24"/>
                    </a:cubicBezTo>
                    <a:cubicBezTo>
                      <a:pt x="9" y="22"/>
                      <a:pt x="16" y="23"/>
                      <a:pt x="14" y="19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2" name="Freeform 812">
                <a:extLst>
                  <a:ext uri="{FF2B5EF4-FFF2-40B4-BE49-F238E27FC236}">
                    <a16:creationId xmlns:a16="http://schemas.microsoft.com/office/drawing/2014/main" id="{4BD7DAFC-2A91-4C7E-B7A7-C4691F67E8D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9" y="2184"/>
                <a:ext cx="15" cy="13"/>
              </a:xfrm>
              <a:custGeom>
                <a:avLst/>
                <a:gdLst>
                  <a:gd name="T0" fmla="*/ 3 w 25"/>
                  <a:gd name="T1" fmla="*/ 16 h 22"/>
                  <a:gd name="T2" fmla="*/ 7 w 25"/>
                  <a:gd name="T3" fmla="*/ 10 h 22"/>
                  <a:gd name="T4" fmla="*/ 10 w 25"/>
                  <a:gd name="T5" fmla="*/ 3 h 22"/>
                  <a:gd name="T6" fmla="*/ 16 w 25"/>
                  <a:gd name="T7" fmla="*/ 0 h 22"/>
                  <a:gd name="T8" fmla="*/ 21 w 25"/>
                  <a:gd name="T9" fmla="*/ 3 h 22"/>
                  <a:gd name="T10" fmla="*/ 23 w 25"/>
                  <a:gd name="T11" fmla="*/ 8 h 22"/>
                  <a:gd name="T12" fmla="*/ 18 w 25"/>
                  <a:gd name="T13" fmla="*/ 15 h 22"/>
                  <a:gd name="T14" fmla="*/ 15 w 25"/>
                  <a:gd name="T15" fmla="*/ 20 h 22"/>
                  <a:gd name="T16" fmla="*/ 6 w 25"/>
                  <a:gd name="T17" fmla="*/ 18 h 22"/>
                  <a:gd name="T18" fmla="*/ 3 w 25"/>
                  <a:gd name="T19" fmla="*/ 16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5" h="22">
                    <a:moveTo>
                      <a:pt x="3" y="16"/>
                    </a:moveTo>
                    <a:cubicBezTo>
                      <a:pt x="6" y="13"/>
                      <a:pt x="7" y="14"/>
                      <a:pt x="7" y="10"/>
                    </a:cubicBezTo>
                    <a:cubicBezTo>
                      <a:pt x="7" y="6"/>
                      <a:pt x="7" y="5"/>
                      <a:pt x="10" y="3"/>
                    </a:cubicBezTo>
                    <a:cubicBezTo>
                      <a:pt x="12" y="0"/>
                      <a:pt x="14" y="0"/>
                      <a:pt x="16" y="0"/>
                    </a:cubicBezTo>
                    <a:cubicBezTo>
                      <a:pt x="18" y="1"/>
                      <a:pt x="21" y="1"/>
                      <a:pt x="21" y="3"/>
                    </a:cubicBezTo>
                    <a:cubicBezTo>
                      <a:pt x="22" y="5"/>
                      <a:pt x="25" y="5"/>
                      <a:pt x="23" y="8"/>
                    </a:cubicBezTo>
                    <a:cubicBezTo>
                      <a:pt x="20" y="10"/>
                      <a:pt x="18" y="11"/>
                      <a:pt x="18" y="15"/>
                    </a:cubicBezTo>
                    <a:cubicBezTo>
                      <a:pt x="17" y="18"/>
                      <a:pt x="20" y="22"/>
                      <a:pt x="15" y="20"/>
                    </a:cubicBezTo>
                    <a:cubicBezTo>
                      <a:pt x="9" y="18"/>
                      <a:pt x="10" y="18"/>
                      <a:pt x="6" y="18"/>
                    </a:cubicBezTo>
                    <a:cubicBezTo>
                      <a:pt x="3" y="19"/>
                      <a:pt x="0" y="16"/>
                      <a:pt x="3" y="16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3" name="Freeform 813">
                <a:extLst>
                  <a:ext uri="{FF2B5EF4-FFF2-40B4-BE49-F238E27FC236}">
                    <a16:creationId xmlns:a16="http://schemas.microsoft.com/office/drawing/2014/main" id="{AD898CBA-FA3D-454D-B782-E9A4A15E73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81" y="2181"/>
                <a:ext cx="39" cy="18"/>
              </a:xfrm>
              <a:custGeom>
                <a:avLst/>
                <a:gdLst>
                  <a:gd name="T0" fmla="*/ 4 w 65"/>
                  <a:gd name="T1" fmla="*/ 26 h 30"/>
                  <a:gd name="T2" fmla="*/ 7 w 65"/>
                  <a:gd name="T3" fmla="*/ 15 h 30"/>
                  <a:gd name="T4" fmla="*/ 14 w 65"/>
                  <a:gd name="T5" fmla="*/ 12 h 30"/>
                  <a:gd name="T6" fmla="*/ 23 w 65"/>
                  <a:gd name="T7" fmla="*/ 10 h 30"/>
                  <a:gd name="T8" fmla="*/ 28 w 65"/>
                  <a:gd name="T9" fmla="*/ 4 h 30"/>
                  <a:gd name="T10" fmla="*/ 39 w 65"/>
                  <a:gd name="T11" fmla="*/ 3 h 30"/>
                  <a:gd name="T12" fmla="*/ 45 w 65"/>
                  <a:gd name="T13" fmla="*/ 10 h 30"/>
                  <a:gd name="T14" fmla="*/ 54 w 65"/>
                  <a:gd name="T15" fmla="*/ 8 h 30"/>
                  <a:gd name="T16" fmla="*/ 61 w 65"/>
                  <a:gd name="T17" fmla="*/ 7 h 30"/>
                  <a:gd name="T18" fmla="*/ 62 w 65"/>
                  <a:gd name="T19" fmla="*/ 15 h 30"/>
                  <a:gd name="T20" fmla="*/ 63 w 65"/>
                  <a:gd name="T21" fmla="*/ 19 h 30"/>
                  <a:gd name="T22" fmla="*/ 54 w 65"/>
                  <a:gd name="T23" fmla="*/ 22 h 30"/>
                  <a:gd name="T24" fmla="*/ 45 w 65"/>
                  <a:gd name="T25" fmla="*/ 19 h 30"/>
                  <a:gd name="T26" fmla="*/ 40 w 65"/>
                  <a:gd name="T27" fmla="*/ 19 h 30"/>
                  <a:gd name="T28" fmla="*/ 31 w 65"/>
                  <a:gd name="T29" fmla="*/ 24 h 30"/>
                  <a:gd name="T30" fmla="*/ 18 w 65"/>
                  <a:gd name="T31" fmla="*/ 29 h 30"/>
                  <a:gd name="T32" fmla="*/ 7 w 65"/>
                  <a:gd name="T33" fmla="*/ 29 h 30"/>
                  <a:gd name="T34" fmla="*/ 4 w 65"/>
                  <a:gd name="T35" fmla="*/ 26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65" h="30">
                    <a:moveTo>
                      <a:pt x="4" y="26"/>
                    </a:moveTo>
                    <a:cubicBezTo>
                      <a:pt x="6" y="21"/>
                      <a:pt x="4" y="18"/>
                      <a:pt x="7" y="15"/>
                    </a:cubicBezTo>
                    <a:cubicBezTo>
                      <a:pt x="10" y="13"/>
                      <a:pt x="8" y="12"/>
                      <a:pt x="14" y="12"/>
                    </a:cubicBezTo>
                    <a:cubicBezTo>
                      <a:pt x="19" y="11"/>
                      <a:pt x="20" y="14"/>
                      <a:pt x="23" y="10"/>
                    </a:cubicBezTo>
                    <a:cubicBezTo>
                      <a:pt x="26" y="6"/>
                      <a:pt x="22" y="5"/>
                      <a:pt x="28" y="4"/>
                    </a:cubicBezTo>
                    <a:cubicBezTo>
                      <a:pt x="33" y="4"/>
                      <a:pt x="36" y="0"/>
                      <a:pt x="39" y="3"/>
                    </a:cubicBezTo>
                    <a:cubicBezTo>
                      <a:pt x="41" y="7"/>
                      <a:pt x="43" y="11"/>
                      <a:pt x="45" y="10"/>
                    </a:cubicBezTo>
                    <a:cubicBezTo>
                      <a:pt x="46" y="9"/>
                      <a:pt x="52" y="8"/>
                      <a:pt x="54" y="8"/>
                    </a:cubicBezTo>
                    <a:cubicBezTo>
                      <a:pt x="57" y="8"/>
                      <a:pt x="62" y="4"/>
                      <a:pt x="61" y="7"/>
                    </a:cubicBezTo>
                    <a:cubicBezTo>
                      <a:pt x="61" y="10"/>
                      <a:pt x="60" y="13"/>
                      <a:pt x="62" y="15"/>
                    </a:cubicBezTo>
                    <a:cubicBezTo>
                      <a:pt x="65" y="17"/>
                      <a:pt x="65" y="18"/>
                      <a:pt x="63" y="19"/>
                    </a:cubicBezTo>
                    <a:cubicBezTo>
                      <a:pt x="61" y="20"/>
                      <a:pt x="59" y="22"/>
                      <a:pt x="54" y="22"/>
                    </a:cubicBezTo>
                    <a:cubicBezTo>
                      <a:pt x="49" y="21"/>
                      <a:pt x="45" y="21"/>
                      <a:pt x="45" y="19"/>
                    </a:cubicBezTo>
                    <a:cubicBezTo>
                      <a:pt x="44" y="17"/>
                      <a:pt x="42" y="15"/>
                      <a:pt x="40" y="19"/>
                    </a:cubicBezTo>
                    <a:cubicBezTo>
                      <a:pt x="38" y="22"/>
                      <a:pt x="38" y="21"/>
                      <a:pt x="31" y="24"/>
                    </a:cubicBezTo>
                    <a:cubicBezTo>
                      <a:pt x="25" y="26"/>
                      <a:pt x="22" y="28"/>
                      <a:pt x="18" y="29"/>
                    </a:cubicBezTo>
                    <a:cubicBezTo>
                      <a:pt x="13" y="29"/>
                      <a:pt x="10" y="30"/>
                      <a:pt x="7" y="29"/>
                    </a:cubicBezTo>
                    <a:cubicBezTo>
                      <a:pt x="4" y="27"/>
                      <a:pt x="0" y="26"/>
                      <a:pt x="4" y="26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4" name="Freeform 814">
                <a:extLst>
                  <a:ext uri="{FF2B5EF4-FFF2-40B4-BE49-F238E27FC236}">
                    <a16:creationId xmlns:a16="http://schemas.microsoft.com/office/drawing/2014/main" id="{86EA2E6D-F4AC-46CB-AA68-073067C857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2" y="2203"/>
                <a:ext cx="32" cy="18"/>
              </a:xfrm>
              <a:custGeom>
                <a:avLst/>
                <a:gdLst>
                  <a:gd name="T0" fmla="*/ 17 w 52"/>
                  <a:gd name="T1" fmla="*/ 2 h 29"/>
                  <a:gd name="T2" fmla="*/ 31 w 52"/>
                  <a:gd name="T3" fmla="*/ 1 h 29"/>
                  <a:gd name="T4" fmla="*/ 35 w 52"/>
                  <a:gd name="T5" fmla="*/ 4 h 29"/>
                  <a:gd name="T6" fmla="*/ 41 w 52"/>
                  <a:gd name="T7" fmla="*/ 9 h 29"/>
                  <a:gd name="T8" fmla="*/ 51 w 52"/>
                  <a:gd name="T9" fmla="*/ 18 h 29"/>
                  <a:gd name="T10" fmla="*/ 49 w 52"/>
                  <a:gd name="T11" fmla="*/ 24 h 29"/>
                  <a:gd name="T12" fmla="*/ 43 w 52"/>
                  <a:gd name="T13" fmla="*/ 26 h 29"/>
                  <a:gd name="T14" fmla="*/ 36 w 52"/>
                  <a:gd name="T15" fmla="*/ 25 h 29"/>
                  <a:gd name="T16" fmla="*/ 29 w 52"/>
                  <a:gd name="T17" fmla="*/ 20 h 29"/>
                  <a:gd name="T18" fmla="*/ 23 w 52"/>
                  <a:gd name="T19" fmla="*/ 13 h 29"/>
                  <a:gd name="T20" fmla="*/ 17 w 52"/>
                  <a:gd name="T21" fmla="*/ 11 h 29"/>
                  <a:gd name="T22" fmla="*/ 9 w 52"/>
                  <a:gd name="T23" fmla="*/ 9 h 29"/>
                  <a:gd name="T24" fmla="*/ 5 w 52"/>
                  <a:gd name="T25" fmla="*/ 5 h 29"/>
                  <a:gd name="T26" fmla="*/ 13 w 52"/>
                  <a:gd name="T27" fmla="*/ 1 h 29"/>
                  <a:gd name="T28" fmla="*/ 17 w 52"/>
                  <a:gd name="T29" fmla="*/ 2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2" h="29">
                    <a:moveTo>
                      <a:pt x="17" y="2"/>
                    </a:moveTo>
                    <a:cubicBezTo>
                      <a:pt x="22" y="1"/>
                      <a:pt x="29" y="1"/>
                      <a:pt x="31" y="1"/>
                    </a:cubicBezTo>
                    <a:cubicBezTo>
                      <a:pt x="34" y="1"/>
                      <a:pt x="34" y="1"/>
                      <a:pt x="35" y="4"/>
                    </a:cubicBezTo>
                    <a:cubicBezTo>
                      <a:pt x="37" y="7"/>
                      <a:pt x="33" y="3"/>
                      <a:pt x="41" y="9"/>
                    </a:cubicBezTo>
                    <a:cubicBezTo>
                      <a:pt x="49" y="14"/>
                      <a:pt x="50" y="14"/>
                      <a:pt x="51" y="18"/>
                    </a:cubicBezTo>
                    <a:cubicBezTo>
                      <a:pt x="51" y="21"/>
                      <a:pt x="52" y="23"/>
                      <a:pt x="49" y="24"/>
                    </a:cubicBezTo>
                    <a:cubicBezTo>
                      <a:pt x="47" y="26"/>
                      <a:pt x="45" y="26"/>
                      <a:pt x="43" y="26"/>
                    </a:cubicBezTo>
                    <a:cubicBezTo>
                      <a:pt x="40" y="26"/>
                      <a:pt x="41" y="29"/>
                      <a:pt x="36" y="25"/>
                    </a:cubicBezTo>
                    <a:cubicBezTo>
                      <a:pt x="30" y="22"/>
                      <a:pt x="34" y="28"/>
                      <a:pt x="29" y="20"/>
                    </a:cubicBezTo>
                    <a:cubicBezTo>
                      <a:pt x="23" y="13"/>
                      <a:pt x="26" y="14"/>
                      <a:pt x="23" y="13"/>
                    </a:cubicBezTo>
                    <a:cubicBezTo>
                      <a:pt x="19" y="12"/>
                      <a:pt x="21" y="11"/>
                      <a:pt x="17" y="11"/>
                    </a:cubicBezTo>
                    <a:cubicBezTo>
                      <a:pt x="13" y="11"/>
                      <a:pt x="11" y="12"/>
                      <a:pt x="9" y="9"/>
                    </a:cubicBezTo>
                    <a:cubicBezTo>
                      <a:pt x="6" y="7"/>
                      <a:pt x="0" y="7"/>
                      <a:pt x="5" y="5"/>
                    </a:cubicBezTo>
                    <a:cubicBezTo>
                      <a:pt x="10" y="2"/>
                      <a:pt x="13" y="1"/>
                      <a:pt x="13" y="1"/>
                    </a:cubicBezTo>
                    <a:cubicBezTo>
                      <a:pt x="14" y="1"/>
                      <a:pt x="15" y="0"/>
                      <a:pt x="17" y="2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5" name="Freeform 815">
                <a:extLst>
                  <a:ext uri="{FF2B5EF4-FFF2-40B4-BE49-F238E27FC236}">
                    <a16:creationId xmlns:a16="http://schemas.microsoft.com/office/drawing/2014/main" id="{F05FB435-EC6F-4C0E-ABE2-22CBDA56FE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26" y="2182"/>
                <a:ext cx="82" cy="16"/>
              </a:xfrm>
              <a:custGeom>
                <a:avLst/>
                <a:gdLst>
                  <a:gd name="T0" fmla="*/ 3 w 137"/>
                  <a:gd name="T1" fmla="*/ 15 h 27"/>
                  <a:gd name="T2" fmla="*/ 12 w 137"/>
                  <a:gd name="T3" fmla="*/ 10 h 27"/>
                  <a:gd name="T4" fmla="*/ 18 w 137"/>
                  <a:gd name="T5" fmla="*/ 7 h 27"/>
                  <a:gd name="T6" fmla="*/ 29 w 137"/>
                  <a:gd name="T7" fmla="*/ 7 h 27"/>
                  <a:gd name="T8" fmla="*/ 37 w 137"/>
                  <a:gd name="T9" fmla="*/ 9 h 27"/>
                  <a:gd name="T10" fmla="*/ 48 w 137"/>
                  <a:gd name="T11" fmla="*/ 13 h 27"/>
                  <a:gd name="T12" fmla="*/ 55 w 137"/>
                  <a:gd name="T13" fmla="*/ 13 h 27"/>
                  <a:gd name="T14" fmla="*/ 69 w 137"/>
                  <a:gd name="T15" fmla="*/ 13 h 27"/>
                  <a:gd name="T16" fmla="*/ 78 w 137"/>
                  <a:gd name="T17" fmla="*/ 8 h 27"/>
                  <a:gd name="T18" fmla="*/ 82 w 137"/>
                  <a:gd name="T19" fmla="*/ 0 h 27"/>
                  <a:gd name="T20" fmla="*/ 91 w 137"/>
                  <a:gd name="T21" fmla="*/ 5 h 27"/>
                  <a:gd name="T22" fmla="*/ 97 w 137"/>
                  <a:gd name="T23" fmla="*/ 4 h 27"/>
                  <a:gd name="T24" fmla="*/ 104 w 137"/>
                  <a:gd name="T25" fmla="*/ 5 h 27"/>
                  <a:gd name="T26" fmla="*/ 113 w 137"/>
                  <a:gd name="T27" fmla="*/ 4 h 27"/>
                  <a:gd name="T28" fmla="*/ 122 w 137"/>
                  <a:gd name="T29" fmla="*/ 6 h 27"/>
                  <a:gd name="T30" fmla="*/ 137 w 137"/>
                  <a:gd name="T31" fmla="*/ 4 h 27"/>
                  <a:gd name="T32" fmla="*/ 130 w 137"/>
                  <a:gd name="T33" fmla="*/ 9 h 27"/>
                  <a:gd name="T34" fmla="*/ 121 w 137"/>
                  <a:gd name="T35" fmla="*/ 11 h 27"/>
                  <a:gd name="T36" fmla="*/ 111 w 137"/>
                  <a:gd name="T37" fmla="*/ 14 h 27"/>
                  <a:gd name="T38" fmla="*/ 105 w 137"/>
                  <a:gd name="T39" fmla="*/ 11 h 27"/>
                  <a:gd name="T40" fmla="*/ 96 w 137"/>
                  <a:gd name="T41" fmla="*/ 15 h 27"/>
                  <a:gd name="T42" fmla="*/ 89 w 137"/>
                  <a:gd name="T43" fmla="*/ 13 h 27"/>
                  <a:gd name="T44" fmla="*/ 80 w 137"/>
                  <a:gd name="T45" fmla="*/ 16 h 27"/>
                  <a:gd name="T46" fmla="*/ 69 w 137"/>
                  <a:gd name="T47" fmla="*/ 20 h 27"/>
                  <a:gd name="T48" fmla="*/ 54 w 137"/>
                  <a:gd name="T49" fmla="*/ 22 h 27"/>
                  <a:gd name="T50" fmla="*/ 45 w 137"/>
                  <a:gd name="T51" fmla="*/ 24 h 27"/>
                  <a:gd name="T52" fmla="*/ 32 w 137"/>
                  <a:gd name="T53" fmla="*/ 24 h 27"/>
                  <a:gd name="T54" fmla="*/ 20 w 137"/>
                  <a:gd name="T55" fmla="*/ 21 h 27"/>
                  <a:gd name="T56" fmla="*/ 10 w 137"/>
                  <a:gd name="T57" fmla="*/ 22 h 27"/>
                  <a:gd name="T58" fmla="*/ 1 w 137"/>
                  <a:gd name="T59" fmla="*/ 20 h 27"/>
                  <a:gd name="T60" fmla="*/ 3 w 137"/>
                  <a:gd name="T61" fmla="*/ 1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37" h="27">
                    <a:moveTo>
                      <a:pt x="3" y="15"/>
                    </a:moveTo>
                    <a:cubicBezTo>
                      <a:pt x="6" y="14"/>
                      <a:pt x="7" y="13"/>
                      <a:pt x="12" y="10"/>
                    </a:cubicBezTo>
                    <a:cubicBezTo>
                      <a:pt x="17" y="8"/>
                      <a:pt x="13" y="8"/>
                      <a:pt x="18" y="7"/>
                    </a:cubicBezTo>
                    <a:cubicBezTo>
                      <a:pt x="24" y="6"/>
                      <a:pt x="24" y="6"/>
                      <a:pt x="29" y="7"/>
                    </a:cubicBezTo>
                    <a:cubicBezTo>
                      <a:pt x="33" y="8"/>
                      <a:pt x="32" y="7"/>
                      <a:pt x="37" y="9"/>
                    </a:cubicBezTo>
                    <a:cubicBezTo>
                      <a:pt x="42" y="11"/>
                      <a:pt x="45" y="13"/>
                      <a:pt x="48" y="13"/>
                    </a:cubicBezTo>
                    <a:cubicBezTo>
                      <a:pt x="51" y="14"/>
                      <a:pt x="51" y="13"/>
                      <a:pt x="55" y="13"/>
                    </a:cubicBezTo>
                    <a:cubicBezTo>
                      <a:pt x="60" y="13"/>
                      <a:pt x="65" y="16"/>
                      <a:pt x="69" y="13"/>
                    </a:cubicBezTo>
                    <a:cubicBezTo>
                      <a:pt x="73" y="10"/>
                      <a:pt x="76" y="11"/>
                      <a:pt x="78" y="8"/>
                    </a:cubicBezTo>
                    <a:cubicBezTo>
                      <a:pt x="79" y="6"/>
                      <a:pt x="79" y="0"/>
                      <a:pt x="82" y="0"/>
                    </a:cubicBezTo>
                    <a:cubicBezTo>
                      <a:pt x="86" y="0"/>
                      <a:pt x="91" y="4"/>
                      <a:pt x="91" y="5"/>
                    </a:cubicBezTo>
                    <a:cubicBezTo>
                      <a:pt x="92" y="5"/>
                      <a:pt x="93" y="3"/>
                      <a:pt x="97" y="4"/>
                    </a:cubicBezTo>
                    <a:cubicBezTo>
                      <a:pt x="101" y="6"/>
                      <a:pt x="101" y="4"/>
                      <a:pt x="104" y="5"/>
                    </a:cubicBezTo>
                    <a:cubicBezTo>
                      <a:pt x="107" y="5"/>
                      <a:pt x="111" y="2"/>
                      <a:pt x="113" y="4"/>
                    </a:cubicBezTo>
                    <a:cubicBezTo>
                      <a:pt x="114" y="5"/>
                      <a:pt x="117" y="9"/>
                      <a:pt x="122" y="6"/>
                    </a:cubicBezTo>
                    <a:cubicBezTo>
                      <a:pt x="127" y="4"/>
                      <a:pt x="137" y="1"/>
                      <a:pt x="137" y="4"/>
                    </a:cubicBezTo>
                    <a:cubicBezTo>
                      <a:pt x="137" y="6"/>
                      <a:pt x="136" y="8"/>
                      <a:pt x="130" y="9"/>
                    </a:cubicBezTo>
                    <a:cubicBezTo>
                      <a:pt x="125" y="10"/>
                      <a:pt x="126" y="8"/>
                      <a:pt x="121" y="11"/>
                    </a:cubicBezTo>
                    <a:cubicBezTo>
                      <a:pt x="116" y="14"/>
                      <a:pt x="114" y="16"/>
                      <a:pt x="111" y="14"/>
                    </a:cubicBezTo>
                    <a:cubicBezTo>
                      <a:pt x="108" y="11"/>
                      <a:pt x="110" y="9"/>
                      <a:pt x="105" y="11"/>
                    </a:cubicBezTo>
                    <a:cubicBezTo>
                      <a:pt x="100" y="12"/>
                      <a:pt x="100" y="14"/>
                      <a:pt x="96" y="15"/>
                    </a:cubicBezTo>
                    <a:cubicBezTo>
                      <a:pt x="91" y="16"/>
                      <a:pt x="92" y="14"/>
                      <a:pt x="89" y="13"/>
                    </a:cubicBezTo>
                    <a:cubicBezTo>
                      <a:pt x="86" y="12"/>
                      <a:pt x="82" y="13"/>
                      <a:pt x="80" y="16"/>
                    </a:cubicBezTo>
                    <a:cubicBezTo>
                      <a:pt x="77" y="19"/>
                      <a:pt x="75" y="19"/>
                      <a:pt x="69" y="20"/>
                    </a:cubicBezTo>
                    <a:cubicBezTo>
                      <a:pt x="62" y="21"/>
                      <a:pt x="58" y="21"/>
                      <a:pt x="54" y="22"/>
                    </a:cubicBezTo>
                    <a:cubicBezTo>
                      <a:pt x="49" y="24"/>
                      <a:pt x="52" y="22"/>
                      <a:pt x="45" y="24"/>
                    </a:cubicBezTo>
                    <a:cubicBezTo>
                      <a:pt x="37" y="25"/>
                      <a:pt x="38" y="27"/>
                      <a:pt x="32" y="24"/>
                    </a:cubicBezTo>
                    <a:cubicBezTo>
                      <a:pt x="27" y="22"/>
                      <a:pt x="24" y="20"/>
                      <a:pt x="20" y="21"/>
                    </a:cubicBezTo>
                    <a:cubicBezTo>
                      <a:pt x="15" y="22"/>
                      <a:pt x="17" y="22"/>
                      <a:pt x="10" y="22"/>
                    </a:cubicBezTo>
                    <a:cubicBezTo>
                      <a:pt x="3" y="22"/>
                      <a:pt x="1" y="22"/>
                      <a:pt x="1" y="20"/>
                    </a:cubicBezTo>
                    <a:cubicBezTo>
                      <a:pt x="2" y="18"/>
                      <a:pt x="0" y="15"/>
                      <a:pt x="3" y="15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6" name="Freeform 816">
                <a:extLst>
                  <a:ext uri="{FF2B5EF4-FFF2-40B4-BE49-F238E27FC236}">
                    <a16:creationId xmlns:a16="http://schemas.microsoft.com/office/drawing/2014/main" id="{B2808F92-8938-4A3E-81E8-6B6B5CDC03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19" y="2173"/>
                <a:ext cx="16" cy="9"/>
              </a:xfrm>
              <a:custGeom>
                <a:avLst/>
                <a:gdLst>
                  <a:gd name="T0" fmla="*/ 6 w 27"/>
                  <a:gd name="T1" fmla="*/ 5 h 16"/>
                  <a:gd name="T2" fmla="*/ 16 w 27"/>
                  <a:gd name="T3" fmla="*/ 3 h 16"/>
                  <a:gd name="T4" fmla="*/ 22 w 27"/>
                  <a:gd name="T5" fmla="*/ 1 h 16"/>
                  <a:gd name="T6" fmla="*/ 23 w 27"/>
                  <a:gd name="T7" fmla="*/ 4 h 16"/>
                  <a:gd name="T8" fmla="*/ 25 w 27"/>
                  <a:gd name="T9" fmla="*/ 6 h 16"/>
                  <a:gd name="T10" fmla="*/ 20 w 27"/>
                  <a:gd name="T11" fmla="*/ 8 h 16"/>
                  <a:gd name="T12" fmla="*/ 17 w 27"/>
                  <a:gd name="T13" fmla="*/ 12 h 16"/>
                  <a:gd name="T14" fmla="*/ 11 w 27"/>
                  <a:gd name="T15" fmla="*/ 11 h 16"/>
                  <a:gd name="T16" fmla="*/ 5 w 27"/>
                  <a:gd name="T17" fmla="*/ 11 h 16"/>
                  <a:gd name="T18" fmla="*/ 2 w 27"/>
                  <a:gd name="T19" fmla="*/ 13 h 16"/>
                  <a:gd name="T20" fmla="*/ 1 w 27"/>
                  <a:gd name="T21" fmla="*/ 7 h 16"/>
                  <a:gd name="T22" fmla="*/ 6 w 27"/>
                  <a:gd name="T23" fmla="*/ 5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7" h="16">
                    <a:moveTo>
                      <a:pt x="6" y="5"/>
                    </a:moveTo>
                    <a:cubicBezTo>
                      <a:pt x="10" y="8"/>
                      <a:pt x="14" y="4"/>
                      <a:pt x="16" y="3"/>
                    </a:cubicBezTo>
                    <a:cubicBezTo>
                      <a:pt x="19" y="2"/>
                      <a:pt x="21" y="0"/>
                      <a:pt x="22" y="1"/>
                    </a:cubicBezTo>
                    <a:cubicBezTo>
                      <a:pt x="22" y="2"/>
                      <a:pt x="20" y="3"/>
                      <a:pt x="23" y="4"/>
                    </a:cubicBezTo>
                    <a:cubicBezTo>
                      <a:pt x="25" y="5"/>
                      <a:pt x="27" y="5"/>
                      <a:pt x="25" y="6"/>
                    </a:cubicBezTo>
                    <a:cubicBezTo>
                      <a:pt x="24" y="7"/>
                      <a:pt x="22" y="6"/>
                      <a:pt x="20" y="8"/>
                    </a:cubicBezTo>
                    <a:cubicBezTo>
                      <a:pt x="18" y="10"/>
                      <a:pt x="19" y="12"/>
                      <a:pt x="17" y="12"/>
                    </a:cubicBezTo>
                    <a:cubicBezTo>
                      <a:pt x="14" y="12"/>
                      <a:pt x="14" y="12"/>
                      <a:pt x="11" y="11"/>
                    </a:cubicBezTo>
                    <a:cubicBezTo>
                      <a:pt x="7" y="10"/>
                      <a:pt x="7" y="9"/>
                      <a:pt x="5" y="11"/>
                    </a:cubicBezTo>
                    <a:cubicBezTo>
                      <a:pt x="4" y="13"/>
                      <a:pt x="4" y="16"/>
                      <a:pt x="2" y="13"/>
                    </a:cubicBezTo>
                    <a:cubicBezTo>
                      <a:pt x="0" y="10"/>
                      <a:pt x="0" y="9"/>
                      <a:pt x="1" y="7"/>
                    </a:cubicBezTo>
                    <a:cubicBezTo>
                      <a:pt x="3" y="6"/>
                      <a:pt x="4" y="4"/>
                      <a:pt x="6" y="5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7" name="Freeform 817">
                <a:extLst>
                  <a:ext uri="{FF2B5EF4-FFF2-40B4-BE49-F238E27FC236}">
                    <a16:creationId xmlns:a16="http://schemas.microsoft.com/office/drawing/2014/main" id="{90836E3F-F5C2-4312-8514-EEE30CAACC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80" y="2065"/>
                <a:ext cx="10" cy="11"/>
              </a:xfrm>
              <a:custGeom>
                <a:avLst/>
                <a:gdLst>
                  <a:gd name="T0" fmla="*/ 1 w 18"/>
                  <a:gd name="T1" fmla="*/ 9 h 18"/>
                  <a:gd name="T2" fmla="*/ 2 w 18"/>
                  <a:gd name="T3" fmla="*/ 3 h 18"/>
                  <a:gd name="T4" fmla="*/ 7 w 18"/>
                  <a:gd name="T5" fmla="*/ 2 h 18"/>
                  <a:gd name="T6" fmla="*/ 10 w 18"/>
                  <a:gd name="T7" fmla="*/ 2 h 18"/>
                  <a:gd name="T8" fmla="*/ 15 w 18"/>
                  <a:gd name="T9" fmla="*/ 5 h 18"/>
                  <a:gd name="T10" fmla="*/ 18 w 18"/>
                  <a:gd name="T11" fmla="*/ 6 h 18"/>
                  <a:gd name="T12" fmla="*/ 15 w 18"/>
                  <a:gd name="T13" fmla="*/ 11 h 18"/>
                  <a:gd name="T14" fmla="*/ 12 w 18"/>
                  <a:gd name="T15" fmla="*/ 13 h 18"/>
                  <a:gd name="T16" fmla="*/ 9 w 18"/>
                  <a:gd name="T17" fmla="*/ 15 h 18"/>
                  <a:gd name="T18" fmla="*/ 8 w 18"/>
                  <a:gd name="T19" fmla="*/ 12 h 18"/>
                  <a:gd name="T20" fmla="*/ 4 w 18"/>
                  <a:gd name="T21" fmla="*/ 15 h 18"/>
                  <a:gd name="T22" fmla="*/ 1 w 18"/>
                  <a:gd name="T23" fmla="*/ 12 h 18"/>
                  <a:gd name="T24" fmla="*/ 1 w 18"/>
                  <a:gd name="T25" fmla="*/ 9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" h="18">
                    <a:moveTo>
                      <a:pt x="1" y="9"/>
                    </a:moveTo>
                    <a:cubicBezTo>
                      <a:pt x="1" y="6"/>
                      <a:pt x="0" y="4"/>
                      <a:pt x="2" y="3"/>
                    </a:cubicBezTo>
                    <a:cubicBezTo>
                      <a:pt x="5" y="2"/>
                      <a:pt x="4" y="3"/>
                      <a:pt x="7" y="2"/>
                    </a:cubicBezTo>
                    <a:cubicBezTo>
                      <a:pt x="9" y="1"/>
                      <a:pt x="8" y="0"/>
                      <a:pt x="10" y="2"/>
                    </a:cubicBezTo>
                    <a:cubicBezTo>
                      <a:pt x="12" y="4"/>
                      <a:pt x="14" y="5"/>
                      <a:pt x="15" y="5"/>
                    </a:cubicBezTo>
                    <a:cubicBezTo>
                      <a:pt x="17" y="6"/>
                      <a:pt x="18" y="4"/>
                      <a:pt x="18" y="6"/>
                    </a:cubicBezTo>
                    <a:cubicBezTo>
                      <a:pt x="18" y="8"/>
                      <a:pt x="17" y="9"/>
                      <a:pt x="15" y="11"/>
                    </a:cubicBezTo>
                    <a:cubicBezTo>
                      <a:pt x="13" y="12"/>
                      <a:pt x="12" y="11"/>
                      <a:pt x="12" y="13"/>
                    </a:cubicBezTo>
                    <a:cubicBezTo>
                      <a:pt x="11" y="15"/>
                      <a:pt x="11" y="18"/>
                      <a:pt x="9" y="15"/>
                    </a:cubicBezTo>
                    <a:cubicBezTo>
                      <a:pt x="8" y="12"/>
                      <a:pt x="9" y="10"/>
                      <a:pt x="8" y="12"/>
                    </a:cubicBezTo>
                    <a:cubicBezTo>
                      <a:pt x="6" y="13"/>
                      <a:pt x="6" y="16"/>
                      <a:pt x="4" y="15"/>
                    </a:cubicBezTo>
                    <a:cubicBezTo>
                      <a:pt x="1" y="14"/>
                      <a:pt x="1" y="14"/>
                      <a:pt x="1" y="12"/>
                    </a:cubicBezTo>
                    <a:cubicBezTo>
                      <a:pt x="1" y="11"/>
                      <a:pt x="0" y="9"/>
                      <a:pt x="1" y="9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8" name="Freeform 818">
                <a:extLst>
                  <a:ext uri="{FF2B5EF4-FFF2-40B4-BE49-F238E27FC236}">
                    <a16:creationId xmlns:a16="http://schemas.microsoft.com/office/drawing/2014/main" id="{F6CDEE4A-BADE-43A6-BABB-C476D8A7C7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13" y="2069"/>
                <a:ext cx="28" cy="31"/>
              </a:xfrm>
              <a:custGeom>
                <a:avLst/>
                <a:gdLst>
                  <a:gd name="T0" fmla="*/ 7 w 47"/>
                  <a:gd name="T1" fmla="*/ 13 h 51"/>
                  <a:gd name="T2" fmla="*/ 12 w 47"/>
                  <a:gd name="T3" fmla="*/ 3 h 51"/>
                  <a:gd name="T4" fmla="*/ 18 w 47"/>
                  <a:gd name="T5" fmla="*/ 8 h 51"/>
                  <a:gd name="T6" fmla="*/ 25 w 47"/>
                  <a:gd name="T7" fmla="*/ 6 h 51"/>
                  <a:gd name="T8" fmla="*/ 26 w 47"/>
                  <a:gd name="T9" fmla="*/ 15 h 51"/>
                  <a:gd name="T10" fmla="*/ 33 w 47"/>
                  <a:gd name="T11" fmla="*/ 26 h 51"/>
                  <a:gd name="T12" fmla="*/ 35 w 47"/>
                  <a:gd name="T13" fmla="*/ 33 h 51"/>
                  <a:gd name="T14" fmla="*/ 43 w 47"/>
                  <a:gd name="T15" fmla="*/ 36 h 51"/>
                  <a:gd name="T16" fmla="*/ 40 w 47"/>
                  <a:gd name="T17" fmla="*/ 43 h 51"/>
                  <a:gd name="T18" fmla="*/ 42 w 47"/>
                  <a:gd name="T19" fmla="*/ 48 h 51"/>
                  <a:gd name="T20" fmla="*/ 33 w 47"/>
                  <a:gd name="T21" fmla="*/ 48 h 51"/>
                  <a:gd name="T22" fmla="*/ 25 w 47"/>
                  <a:gd name="T23" fmla="*/ 43 h 51"/>
                  <a:gd name="T24" fmla="*/ 22 w 47"/>
                  <a:gd name="T25" fmla="*/ 34 h 51"/>
                  <a:gd name="T26" fmla="*/ 18 w 47"/>
                  <a:gd name="T27" fmla="*/ 26 h 51"/>
                  <a:gd name="T28" fmla="*/ 11 w 47"/>
                  <a:gd name="T29" fmla="*/ 24 h 51"/>
                  <a:gd name="T30" fmla="*/ 2 w 47"/>
                  <a:gd name="T31" fmla="*/ 21 h 51"/>
                  <a:gd name="T32" fmla="*/ 7 w 47"/>
                  <a:gd name="T33" fmla="*/ 13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7" h="51">
                    <a:moveTo>
                      <a:pt x="7" y="13"/>
                    </a:moveTo>
                    <a:cubicBezTo>
                      <a:pt x="9" y="7"/>
                      <a:pt x="10" y="0"/>
                      <a:pt x="12" y="3"/>
                    </a:cubicBezTo>
                    <a:cubicBezTo>
                      <a:pt x="15" y="7"/>
                      <a:pt x="17" y="10"/>
                      <a:pt x="18" y="8"/>
                    </a:cubicBezTo>
                    <a:cubicBezTo>
                      <a:pt x="20" y="5"/>
                      <a:pt x="24" y="4"/>
                      <a:pt x="25" y="6"/>
                    </a:cubicBezTo>
                    <a:cubicBezTo>
                      <a:pt x="25" y="9"/>
                      <a:pt x="24" y="10"/>
                      <a:pt x="26" y="15"/>
                    </a:cubicBezTo>
                    <a:cubicBezTo>
                      <a:pt x="29" y="20"/>
                      <a:pt x="33" y="23"/>
                      <a:pt x="33" y="26"/>
                    </a:cubicBezTo>
                    <a:cubicBezTo>
                      <a:pt x="33" y="29"/>
                      <a:pt x="32" y="32"/>
                      <a:pt x="35" y="33"/>
                    </a:cubicBezTo>
                    <a:cubicBezTo>
                      <a:pt x="39" y="33"/>
                      <a:pt x="44" y="34"/>
                      <a:pt x="43" y="36"/>
                    </a:cubicBezTo>
                    <a:cubicBezTo>
                      <a:pt x="42" y="38"/>
                      <a:pt x="39" y="43"/>
                      <a:pt x="40" y="43"/>
                    </a:cubicBezTo>
                    <a:cubicBezTo>
                      <a:pt x="41" y="43"/>
                      <a:pt x="47" y="46"/>
                      <a:pt x="42" y="48"/>
                    </a:cubicBezTo>
                    <a:cubicBezTo>
                      <a:pt x="37" y="50"/>
                      <a:pt x="37" y="51"/>
                      <a:pt x="33" y="48"/>
                    </a:cubicBezTo>
                    <a:cubicBezTo>
                      <a:pt x="29" y="44"/>
                      <a:pt x="31" y="49"/>
                      <a:pt x="25" y="43"/>
                    </a:cubicBezTo>
                    <a:cubicBezTo>
                      <a:pt x="19" y="37"/>
                      <a:pt x="24" y="41"/>
                      <a:pt x="22" y="34"/>
                    </a:cubicBezTo>
                    <a:cubicBezTo>
                      <a:pt x="19" y="27"/>
                      <a:pt x="20" y="29"/>
                      <a:pt x="18" y="26"/>
                    </a:cubicBezTo>
                    <a:cubicBezTo>
                      <a:pt x="16" y="24"/>
                      <a:pt x="15" y="24"/>
                      <a:pt x="11" y="24"/>
                    </a:cubicBezTo>
                    <a:cubicBezTo>
                      <a:pt x="7" y="24"/>
                      <a:pt x="0" y="25"/>
                      <a:pt x="2" y="21"/>
                    </a:cubicBezTo>
                    <a:cubicBezTo>
                      <a:pt x="5" y="16"/>
                      <a:pt x="2" y="12"/>
                      <a:pt x="7" y="13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9" name="Freeform 819">
                <a:extLst>
                  <a:ext uri="{FF2B5EF4-FFF2-40B4-BE49-F238E27FC236}">
                    <a16:creationId xmlns:a16="http://schemas.microsoft.com/office/drawing/2014/main" id="{54AAD8EC-39AF-412C-9982-937AB9B974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50" y="2088"/>
                <a:ext cx="11" cy="13"/>
              </a:xfrm>
              <a:custGeom>
                <a:avLst/>
                <a:gdLst>
                  <a:gd name="T0" fmla="*/ 3 w 19"/>
                  <a:gd name="T1" fmla="*/ 12 h 22"/>
                  <a:gd name="T2" fmla="*/ 6 w 19"/>
                  <a:gd name="T3" fmla="*/ 2 h 22"/>
                  <a:gd name="T4" fmla="*/ 13 w 19"/>
                  <a:gd name="T5" fmla="*/ 2 h 22"/>
                  <a:gd name="T6" fmla="*/ 18 w 19"/>
                  <a:gd name="T7" fmla="*/ 9 h 22"/>
                  <a:gd name="T8" fmla="*/ 16 w 19"/>
                  <a:gd name="T9" fmla="*/ 18 h 22"/>
                  <a:gd name="T10" fmla="*/ 9 w 19"/>
                  <a:gd name="T11" fmla="*/ 20 h 22"/>
                  <a:gd name="T12" fmla="*/ 4 w 19"/>
                  <a:gd name="T13" fmla="*/ 19 h 22"/>
                  <a:gd name="T14" fmla="*/ 1 w 19"/>
                  <a:gd name="T15" fmla="*/ 16 h 22"/>
                  <a:gd name="T16" fmla="*/ 3 w 19"/>
                  <a:gd name="T17" fmla="*/ 1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" h="22">
                    <a:moveTo>
                      <a:pt x="3" y="12"/>
                    </a:moveTo>
                    <a:cubicBezTo>
                      <a:pt x="3" y="7"/>
                      <a:pt x="3" y="2"/>
                      <a:pt x="6" y="2"/>
                    </a:cubicBezTo>
                    <a:cubicBezTo>
                      <a:pt x="9" y="2"/>
                      <a:pt x="11" y="0"/>
                      <a:pt x="13" y="2"/>
                    </a:cubicBezTo>
                    <a:cubicBezTo>
                      <a:pt x="16" y="4"/>
                      <a:pt x="19" y="5"/>
                      <a:pt x="18" y="9"/>
                    </a:cubicBezTo>
                    <a:cubicBezTo>
                      <a:pt x="17" y="13"/>
                      <a:pt x="17" y="14"/>
                      <a:pt x="16" y="18"/>
                    </a:cubicBezTo>
                    <a:cubicBezTo>
                      <a:pt x="14" y="21"/>
                      <a:pt x="11" y="22"/>
                      <a:pt x="9" y="20"/>
                    </a:cubicBezTo>
                    <a:cubicBezTo>
                      <a:pt x="8" y="18"/>
                      <a:pt x="6" y="20"/>
                      <a:pt x="4" y="19"/>
                    </a:cubicBezTo>
                    <a:cubicBezTo>
                      <a:pt x="1" y="18"/>
                      <a:pt x="0" y="17"/>
                      <a:pt x="1" y="16"/>
                    </a:cubicBezTo>
                    <a:cubicBezTo>
                      <a:pt x="1" y="14"/>
                      <a:pt x="1" y="11"/>
                      <a:pt x="3" y="12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0" name="Freeform 820">
                <a:extLst>
                  <a:ext uri="{FF2B5EF4-FFF2-40B4-BE49-F238E27FC236}">
                    <a16:creationId xmlns:a16="http://schemas.microsoft.com/office/drawing/2014/main" id="{CDC1354C-DBB5-46CE-8C6F-E604D985AB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73" y="1996"/>
                <a:ext cx="13" cy="11"/>
              </a:xfrm>
              <a:custGeom>
                <a:avLst/>
                <a:gdLst>
                  <a:gd name="T0" fmla="*/ 4 w 22"/>
                  <a:gd name="T1" fmla="*/ 10 h 18"/>
                  <a:gd name="T2" fmla="*/ 1 w 22"/>
                  <a:gd name="T3" fmla="*/ 5 h 18"/>
                  <a:gd name="T4" fmla="*/ 4 w 22"/>
                  <a:gd name="T5" fmla="*/ 1 h 18"/>
                  <a:gd name="T6" fmla="*/ 6 w 22"/>
                  <a:gd name="T7" fmla="*/ 4 h 18"/>
                  <a:gd name="T8" fmla="*/ 10 w 22"/>
                  <a:gd name="T9" fmla="*/ 6 h 18"/>
                  <a:gd name="T10" fmla="*/ 16 w 22"/>
                  <a:gd name="T11" fmla="*/ 11 h 18"/>
                  <a:gd name="T12" fmla="*/ 19 w 22"/>
                  <a:gd name="T13" fmla="*/ 14 h 18"/>
                  <a:gd name="T14" fmla="*/ 17 w 22"/>
                  <a:gd name="T15" fmla="*/ 17 h 18"/>
                  <a:gd name="T16" fmla="*/ 12 w 22"/>
                  <a:gd name="T17" fmla="*/ 14 h 18"/>
                  <a:gd name="T18" fmla="*/ 8 w 22"/>
                  <a:gd name="T19" fmla="*/ 11 h 18"/>
                  <a:gd name="T20" fmla="*/ 4 w 22"/>
                  <a:gd name="T21" fmla="*/ 1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2" h="18">
                    <a:moveTo>
                      <a:pt x="4" y="10"/>
                    </a:moveTo>
                    <a:cubicBezTo>
                      <a:pt x="2" y="7"/>
                      <a:pt x="0" y="7"/>
                      <a:pt x="1" y="5"/>
                    </a:cubicBezTo>
                    <a:cubicBezTo>
                      <a:pt x="2" y="2"/>
                      <a:pt x="3" y="0"/>
                      <a:pt x="4" y="1"/>
                    </a:cubicBezTo>
                    <a:cubicBezTo>
                      <a:pt x="5" y="3"/>
                      <a:pt x="3" y="3"/>
                      <a:pt x="6" y="4"/>
                    </a:cubicBezTo>
                    <a:cubicBezTo>
                      <a:pt x="8" y="5"/>
                      <a:pt x="8" y="4"/>
                      <a:pt x="10" y="6"/>
                    </a:cubicBezTo>
                    <a:cubicBezTo>
                      <a:pt x="12" y="9"/>
                      <a:pt x="14" y="11"/>
                      <a:pt x="16" y="11"/>
                    </a:cubicBezTo>
                    <a:cubicBezTo>
                      <a:pt x="18" y="12"/>
                      <a:pt x="19" y="12"/>
                      <a:pt x="19" y="14"/>
                    </a:cubicBezTo>
                    <a:cubicBezTo>
                      <a:pt x="20" y="16"/>
                      <a:pt x="22" y="18"/>
                      <a:pt x="17" y="17"/>
                    </a:cubicBezTo>
                    <a:cubicBezTo>
                      <a:pt x="13" y="15"/>
                      <a:pt x="14" y="16"/>
                      <a:pt x="12" y="14"/>
                    </a:cubicBezTo>
                    <a:cubicBezTo>
                      <a:pt x="10" y="12"/>
                      <a:pt x="10" y="11"/>
                      <a:pt x="8" y="11"/>
                    </a:cubicBezTo>
                    <a:cubicBezTo>
                      <a:pt x="5" y="11"/>
                      <a:pt x="6" y="9"/>
                      <a:pt x="4" y="10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1" name="Freeform 821">
                <a:extLst>
                  <a:ext uri="{FF2B5EF4-FFF2-40B4-BE49-F238E27FC236}">
                    <a16:creationId xmlns:a16="http://schemas.microsoft.com/office/drawing/2014/main" id="{86B3E725-9A61-4483-B13A-1776F9540A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94" y="2020"/>
                <a:ext cx="12" cy="18"/>
              </a:xfrm>
              <a:custGeom>
                <a:avLst/>
                <a:gdLst>
                  <a:gd name="T0" fmla="*/ 6 w 21"/>
                  <a:gd name="T1" fmla="*/ 1 h 29"/>
                  <a:gd name="T2" fmla="*/ 11 w 21"/>
                  <a:gd name="T3" fmla="*/ 2 h 29"/>
                  <a:gd name="T4" fmla="*/ 15 w 21"/>
                  <a:gd name="T5" fmla="*/ 5 h 29"/>
                  <a:gd name="T6" fmla="*/ 18 w 21"/>
                  <a:gd name="T7" fmla="*/ 10 h 29"/>
                  <a:gd name="T8" fmla="*/ 20 w 21"/>
                  <a:gd name="T9" fmla="*/ 16 h 29"/>
                  <a:gd name="T10" fmla="*/ 19 w 21"/>
                  <a:gd name="T11" fmla="*/ 23 h 29"/>
                  <a:gd name="T12" fmla="*/ 17 w 21"/>
                  <a:gd name="T13" fmla="*/ 27 h 29"/>
                  <a:gd name="T14" fmla="*/ 13 w 21"/>
                  <a:gd name="T15" fmla="*/ 22 h 29"/>
                  <a:gd name="T16" fmla="*/ 10 w 21"/>
                  <a:gd name="T17" fmla="*/ 18 h 29"/>
                  <a:gd name="T18" fmla="*/ 6 w 21"/>
                  <a:gd name="T19" fmla="*/ 13 h 29"/>
                  <a:gd name="T20" fmla="*/ 3 w 21"/>
                  <a:gd name="T21" fmla="*/ 10 h 29"/>
                  <a:gd name="T22" fmla="*/ 2 w 21"/>
                  <a:gd name="T23" fmla="*/ 4 h 29"/>
                  <a:gd name="T24" fmla="*/ 6 w 21"/>
                  <a:gd name="T25" fmla="*/ 1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1" h="29">
                    <a:moveTo>
                      <a:pt x="6" y="1"/>
                    </a:moveTo>
                    <a:cubicBezTo>
                      <a:pt x="9" y="1"/>
                      <a:pt x="9" y="1"/>
                      <a:pt x="11" y="2"/>
                    </a:cubicBezTo>
                    <a:cubicBezTo>
                      <a:pt x="13" y="4"/>
                      <a:pt x="13" y="3"/>
                      <a:pt x="15" y="5"/>
                    </a:cubicBezTo>
                    <a:cubicBezTo>
                      <a:pt x="16" y="8"/>
                      <a:pt x="15" y="6"/>
                      <a:pt x="18" y="10"/>
                    </a:cubicBezTo>
                    <a:cubicBezTo>
                      <a:pt x="20" y="13"/>
                      <a:pt x="21" y="12"/>
                      <a:pt x="20" y="16"/>
                    </a:cubicBezTo>
                    <a:cubicBezTo>
                      <a:pt x="20" y="19"/>
                      <a:pt x="20" y="21"/>
                      <a:pt x="19" y="23"/>
                    </a:cubicBezTo>
                    <a:cubicBezTo>
                      <a:pt x="18" y="26"/>
                      <a:pt x="19" y="29"/>
                      <a:pt x="17" y="27"/>
                    </a:cubicBezTo>
                    <a:cubicBezTo>
                      <a:pt x="15" y="25"/>
                      <a:pt x="15" y="24"/>
                      <a:pt x="13" y="22"/>
                    </a:cubicBezTo>
                    <a:cubicBezTo>
                      <a:pt x="12" y="20"/>
                      <a:pt x="12" y="20"/>
                      <a:pt x="10" y="18"/>
                    </a:cubicBezTo>
                    <a:cubicBezTo>
                      <a:pt x="9" y="16"/>
                      <a:pt x="9" y="15"/>
                      <a:pt x="6" y="13"/>
                    </a:cubicBezTo>
                    <a:cubicBezTo>
                      <a:pt x="4" y="11"/>
                      <a:pt x="5" y="12"/>
                      <a:pt x="3" y="10"/>
                    </a:cubicBezTo>
                    <a:cubicBezTo>
                      <a:pt x="2" y="8"/>
                      <a:pt x="0" y="6"/>
                      <a:pt x="2" y="4"/>
                    </a:cubicBezTo>
                    <a:cubicBezTo>
                      <a:pt x="4" y="3"/>
                      <a:pt x="5" y="0"/>
                      <a:pt x="6" y="1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2" name="Freeform 822">
                <a:extLst>
                  <a:ext uri="{FF2B5EF4-FFF2-40B4-BE49-F238E27FC236}">
                    <a16:creationId xmlns:a16="http://schemas.microsoft.com/office/drawing/2014/main" id="{B09DAE2A-66AC-4374-A1D7-10B9DAA728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12" y="2044"/>
                <a:ext cx="5" cy="14"/>
              </a:xfrm>
              <a:custGeom>
                <a:avLst/>
                <a:gdLst>
                  <a:gd name="T0" fmla="*/ 3 w 8"/>
                  <a:gd name="T1" fmla="*/ 3 h 23"/>
                  <a:gd name="T2" fmla="*/ 5 w 8"/>
                  <a:gd name="T3" fmla="*/ 7 h 23"/>
                  <a:gd name="T4" fmla="*/ 7 w 8"/>
                  <a:gd name="T5" fmla="*/ 15 h 23"/>
                  <a:gd name="T6" fmla="*/ 4 w 8"/>
                  <a:gd name="T7" fmla="*/ 22 h 23"/>
                  <a:gd name="T8" fmla="*/ 1 w 8"/>
                  <a:gd name="T9" fmla="*/ 17 h 23"/>
                  <a:gd name="T10" fmla="*/ 2 w 8"/>
                  <a:gd name="T11" fmla="*/ 11 h 23"/>
                  <a:gd name="T12" fmla="*/ 0 w 8"/>
                  <a:gd name="T13" fmla="*/ 5 h 23"/>
                  <a:gd name="T14" fmla="*/ 3 w 8"/>
                  <a:gd name="T15" fmla="*/ 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" h="23">
                    <a:moveTo>
                      <a:pt x="3" y="3"/>
                    </a:moveTo>
                    <a:cubicBezTo>
                      <a:pt x="5" y="4"/>
                      <a:pt x="5" y="5"/>
                      <a:pt x="5" y="7"/>
                    </a:cubicBezTo>
                    <a:cubicBezTo>
                      <a:pt x="5" y="10"/>
                      <a:pt x="8" y="12"/>
                      <a:pt x="7" y="15"/>
                    </a:cubicBezTo>
                    <a:cubicBezTo>
                      <a:pt x="6" y="18"/>
                      <a:pt x="6" y="23"/>
                      <a:pt x="4" y="22"/>
                    </a:cubicBezTo>
                    <a:cubicBezTo>
                      <a:pt x="2" y="21"/>
                      <a:pt x="0" y="20"/>
                      <a:pt x="1" y="17"/>
                    </a:cubicBezTo>
                    <a:cubicBezTo>
                      <a:pt x="1" y="15"/>
                      <a:pt x="2" y="14"/>
                      <a:pt x="2" y="11"/>
                    </a:cubicBezTo>
                    <a:cubicBezTo>
                      <a:pt x="2" y="9"/>
                      <a:pt x="0" y="7"/>
                      <a:pt x="0" y="5"/>
                    </a:cubicBezTo>
                    <a:cubicBezTo>
                      <a:pt x="0" y="3"/>
                      <a:pt x="1" y="0"/>
                      <a:pt x="3" y="3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3" name="Freeform 823">
                <a:extLst>
                  <a:ext uri="{FF2B5EF4-FFF2-40B4-BE49-F238E27FC236}">
                    <a16:creationId xmlns:a16="http://schemas.microsoft.com/office/drawing/2014/main" id="{22F28697-D077-4361-BC0E-3BCA6D84D7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16" y="2061"/>
                <a:ext cx="11" cy="18"/>
              </a:xfrm>
              <a:custGeom>
                <a:avLst/>
                <a:gdLst>
                  <a:gd name="T0" fmla="*/ 7 w 18"/>
                  <a:gd name="T1" fmla="*/ 2 h 29"/>
                  <a:gd name="T2" fmla="*/ 10 w 18"/>
                  <a:gd name="T3" fmla="*/ 6 h 29"/>
                  <a:gd name="T4" fmla="*/ 14 w 18"/>
                  <a:gd name="T5" fmla="*/ 11 h 29"/>
                  <a:gd name="T6" fmla="*/ 16 w 18"/>
                  <a:gd name="T7" fmla="*/ 16 h 29"/>
                  <a:gd name="T8" fmla="*/ 18 w 18"/>
                  <a:gd name="T9" fmla="*/ 23 h 29"/>
                  <a:gd name="T10" fmla="*/ 14 w 18"/>
                  <a:gd name="T11" fmla="*/ 25 h 29"/>
                  <a:gd name="T12" fmla="*/ 9 w 18"/>
                  <a:gd name="T13" fmla="*/ 25 h 29"/>
                  <a:gd name="T14" fmla="*/ 5 w 18"/>
                  <a:gd name="T15" fmla="*/ 18 h 29"/>
                  <a:gd name="T16" fmla="*/ 1 w 18"/>
                  <a:gd name="T17" fmla="*/ 12 h 29"/>
                  <a:gd name="T18" fmla="*/ 1 w 18"/>
                  <a:gd name="T19" fmla="*/ 6 h 29"/>
                  <a:gd name="T20" fmla="*/ 3 w 18"/>
                  <a:gd name="T21" fmla="*/ 2 h 29"/>
                  <a:gd name="T22" fmla="*/ 7 w 18"/>
                  <a:gd name="T23" fmla="*/ 2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8" h="29">
                    <a:moveTo>
                      <a:pt x="7" y="2"/>
                    </a:moveTo>
                    <a:cubicBezTo>
                      <a:pt x="9" y="3"/>
                      <a:pt x="10" y="4"/>
                      <a:pt x="10" y="6"/>
                    </a:cubicBezTo>
                    <a:cubicBezTo>
                      <a:pt x="10" y="8"/>
                      <a:pt x="13" y="9"/>
                      <a:pt x="14" y="11"/>
                    </a:cubicBezTo>
                    <a:cubicBezTo>
                      <a:pt x="15" y="13"/>
                      <a:pt x="15" y="13"/>
                      <a:pt x="16" y="16"/>
                    </a:cubicBezTo>
                    <a:cubicBezTo>
                      <a:pt x="17" y="19"/>
                      <a:pt x="18" y="21"/>
                      <a:pt x="18" y="23"/>
                    </a:cubicBezTo>
                    <a:cubicBezTo>
                      <a:pt x="17" y="24"/>
                      <a:pt x="16" y="25"/>
                      <a:pt x="14" y="25"/>
                    </a:cubicBezTo>
                    <a:cubicBezTo>
                      <a:pt x="11" y="25"/>
                      <a:pt x="12" y="29"/>
                      <a:pt x="9" y="25"/>
                    </a:cubicBezTo>
                    <a:cubicBezTo>
                      <a:pt x="7" y="21"/>
                      <a:pt x="7" y="22"/>
                      <a:pt x="5" y="18"/>
                    </a:cubicBezTo>
                    <a:cubicBezTo>
                      <a:pt x="3" y="15"/>
                      <a:pt x="3" y="15"/>
                      <a:pt x="1" y="12"/>
                    </a:cubicBezTo>
                    <a:cubicBezTo>
                      <a:pt x="0" y="10"/>
                      <a:pt x="0" y="8"/>
                      <a:pt x="1" y="6"/>
                    </a:cubicBezTo>
                    <a:cubicBezTo>
                      <a:pt x="2" y="4"/>
                      <a:pt x="2" y="2"/>
                      <a:pt x="3" y="2"/>
                    </a:cubicBezTo>
                    <a:cubicBezTo>
                      <a:pt x="3" y="2"/>
                      <a:pt x="6" y="0"/>
                      <a:pt x="7" y="2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4" name="Freeform 824">
                <a:extLst>
                  <a:ext uri="{FF2B5EF4-FFF2-40B4-BE49-F238E27FC236}">
                    <a16:creationId xmlns:a16="http://schemas.microsoft.com/office/drawing/2014/main" id="{5418F9AD-5431-4837-BC92-2A726126A4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28" y="2079"/>
                <a:ext cx="7" cy="9"/>
              </a:xfrm>
              <a:custGeom>
                <a:avLst/>
                <a:gdLst>
                  <a:gd name="T0" fmla="*/ 7 w 12"/>
                  <a:gd name="T1" fmla="*/ 2 h 14"/>
                  <a:gd name="T2" fmla="*/ 10 w 12"/>
                  <a:gd name="T3" fmla="*/ 6 h 14"/>
                  <a:gd name="T4" fmla="*/ 12 w 12"/>
                  <a:gd name="T5" fmla="*/ 10 h 14"/>
                  <a:gd name="T6" fmla="*/ 8 w 12"/>
                  <a:gd name="T7" fmla="*/ 11 h 14"/>
                  <a:gd name="T8" fmla="*/ 4 w 12"/>
                  <a:gd name="T9" fmla="*/ 7 h 14"/>
                  <a:gd name="T10" fmla="*/ 2 w 12"/>
                  <a:gd name="T11" fmla="*/ 1 h 14"/>
                  <a:gd name="T12" fmla="*/ 7 w 12"/>
                  <a:gd name="T13" fmla="*/ 2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14">
                    <a:moveTo>
                      <a:pt x="7" y="2"/>
                    </a:moveTo>
                    <a:cubicBezTo>
                      <a:pt x="9" y="4"/>
                      <a:pt x="9" y="4"/>
                      <a:pt x="10" y="6"/>
                    </a:cubicBezTo>
                    <a:cubicBezTo>
                      <a:pt x="11" y="8"/>
                      <a:pt x="12" y="8"/>
                      <a:pt x="12" y="10"/>
                    </a:cubicBezTo>
                    <a:cubicBezTo>
                      <a:pt x="11" y="12"/>
                      <a:pt x="11" y="14"/>
                      <a:pt x="8" y="11"/>
                    </a:cubicBezTo>
                    <a:cubicBezTo>
                      <a:pt x="5" y="7"/>
                      <a:pt x="7" y="9"/>
                      <a:pt x="4" y="7"/>
                    </a:cubicBezTo>
                    <a:cubicBezTo>
                      <a:pt x="1" y="4"/>
                      <a:pt x="0" y="2"/>
                      <a:pt x="2" y="1"/>
                    </a:cubicBezTo>
                    <a:cubicBezTo>
                      <a:pt x="4" y="0"/>
                      <a:pt x="6" y="0"/>
                      <a:pt x="7" y="2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5" name="Freeform 825">
                <a:extLst>
                  <a:ext uri="{FF2B5EF4-FFF2-40B4-BE49-F238E27FC236}">
                    <a16:creationId xmlns:a16="http://schemas.microsoft.com/office/drawing/2014/main" id="{A1499459-FF25-4063-BCBD-D3E3C8EEDE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36" y="2088"/>
                <a:ext cx="10" cy="15"/>
              </a:xfrm>
              <a:custGeom>
                <a:avLst/>
                <a:gdLst>
                  <a:gd name="T0" fmla="*/ 6 w 17"/>
                  <a:gd name="T1" fmla="*/ 5 h 26"/>
                  <a:gd name="T2" fmla="*/ 7 w 17"/>
                  <a:gd name="T3" fmla="*/ 9 h 26"/>
                  <a:gd name="T4" fmla="*/ 12 w 17"/>
                  <a:gd name="T5" fmla="*/ 12 h 26"/>
                  <a:gd name="T6" fmla="*/ 14 w 17"/>
                  <a:gd name="T7" fmla="*/ 18 h 26"/>
                  <a:gd name="T8" fmla="*/ 14 w 17"/>
                  <a:gd name="T9" fmla="*/ 24 h 26"/>
                  <a:gd name="T10" fmla="*/ 9 w 17"/>
                  <a:gd name="T11" fmla="*/ 21 h 26"/>
                  <a:gd name="T12" fmla="*/ 7 w 17"/>
                  <a:gd name="T13" fmla="*/ 17 h 26"/>
                  <a:gd name="T14" fmla="*/ 4 w 17"/>
                  <a:gd name="T15" fmla="*/ 11 h 26"/>
                  <a:gd name="T16" fmla="*/ 0 w 17"/>
                  <a:gd name="T17" fmla="*/ 4 h 26"/>
                  <a:gd name="T18" fmla="*/ 3 w 17"/>
                  <a:gd name="T19" fmla="*/ 0 h 26"/>
                  <a:gd name="T20" fmla="*/ 6 w 17"/>
                  <a:gd name="T21" fmla="*/ 5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7" h="26">
                    <a:moveTo>
                      <a:pt x="6" y="5"/>
                    </a:moveTo>
                    <a:cubicBezTo>
                      <a:pt x="7" y="7"/>
                      <a:pt x="4" y="6"/>
                      <a:pt x="7" y="9"/>
                    </a:cubicBezTo>
                    <a:cubicBezTo>
                      <a:pt x="10" y="11"/>
                      <a:pt x="10" y="9"/>
                      <a:pt x="12" y="12"/>
                    </a:cubicBezTo>
                    <a:cubicBezTo>
                      <a:pt x="13" y="15"/>
                      <a:pt x="14" y="15"/>
                      <a:pt x="14" y="18"/>
                    </a:cubicBezTo>
                    <a:cubicBezTo>
                      <a:pt x="14" y="21"/>
                      <a:pt x="17" y="26"/>
                      <a:pt x="14" y="24"/>
                    </a:cubicBezTo>
                    <a:cubicBezTo>
                      <a:pt x="10" y="22"/>
                      <a:pt x="11" y="24"/>
                      <a:pt x="9" y="21"/>
                    </a:cubicBezTo>
                    <a:cubicBezTo>
                      <a:pt x="8" y="17"/>
                      <a:pt x="10" y="20"/>
                      <a:pt x="7" y="17"/>
                    </a:cubicBezTo>
                    <a:cubicBezTo>
                      <a:pt x="5" y="13"/>
                      <a:pt x="6" y="15"/>
                      <a:pt x="4" y="11"/>
                    </a:cubicBezTo>
                    <a:cubicBezTo>
                      <a:pt x="1" y="7"/>
                      <a:pt x="0" y="7"/>
                      <a:pt x="0" y="4"/>
                    </a:cubicBezTo>
                    <a:cubicBezTo>
                      <a:pt x="0" y="2"/>
                      <a:pt x="1" y="0"/>
                      <a:pt x="3" y="0"/>
                    </a:cubicBezTo>
                    <a:cubicBezTo>
                      <a:pt x="4" y="0"/>
                      <a:pt x="6" y="3"/>
                      <a:pt x="6" y="5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6" name="Freeform 826">
                <a:extLst>
                  <a:ext uri="{FF2B5EF4-FFF2-40B4-BE49-F238E27FC236}">
                    <a16:creationId xmlns:a16="http://schemas.microsoft.com/office/drawing/2014/main" id="{7C0C62D9-8B83-46F0-8F99-76640F8EDF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99" y="2042"/>
                <a:ext cx="16" cy="18"/>
              </a:xfrm>
              <a:custGeom>
                <a:avLst/>
                <a:gdLst>
                  <a:gd name="T0" fmla="*/ 14 w 26"/>
                  <a:gd name="T1" fmla="*/ 4 h 30"/>
                  <a:gd name="T2" fmla="*/ 16 w 26"/>
                  <a:gd name="T3" fmla="*/ 10 h 30"/>
                  <a:gd name="T4" fmla="*/ 23 w 26"/>
                  <a:gd name="T5" fmla="*/ 15 h 30"/>
                  <a:gd name="T6" fmla="*/ 20 w 26"/>
                  <a:gd name="T7" fmla="*/ 18 h 30"/>
                  <a:gd name="T8" fmla="*/ 11 w 26"/>
                  <a:gd name="T9" fmla="*/ 15 h 30"/>
                  <a:gd name="T10" fmla="*/ 11 w 26"/>
                  <a:gd name="T11" fmla="*/ 22 h 30"/>
                  <a:gd name="T12" fmla="*/ 4 w 26"/>
                  <a:gd name="T13" fmla="*/ 26 h 30"/>
                  <a:gd name="T14" fmla="*/ 4 w 26"/>
                  <a:gd name="T15" fmla="*/ 17 h 30"/>
                  <a:gd name="T16" fmla="*/ 9 w 26"/>
                  <a:gd name="T17" fmla="*/ 11 h 30"/>
                  <a:gd name="T18" fmla="*/ 6 w 26"/>
                  <a:gd name="T19" fmla="*/ 2 h 30"/>
                  <a:gd name="T20" fmla="*/ 14 w 26"/>
                  <a:gd name="T21" fmla="*/ 4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6" h="30">
                    <a:moveTo>
                      <a:pt x="14" y="4"/>
                    </a:moveTo>
                    <a:cubicBezTo>
                      <a:pt x="15" y="7"/>
                      <a:pt x="12" y="8"/>
                      <a:pt x="16" y="10"/>
                    </a:cubicBezTo>
                    <a:cubicBezTo>
                      <a:pt x="19" y="12"/>
                      <a:pt x="26" y="13"/>
                      <a:pt x="23" y="15"/>
                    </a:cubicBezTo>
                    <a:cubicBezTo>
                      <a:pt x="21" y="18"/>
                      <a:pt x="26" y="20"/>
                      <a:pt x="20" y="18"/>
                    </a:cubicBezTo>
                    <a:cubicBezTo>
                      <a:pt x="14" y="16"/>
                      <a:pt x="10" y="12"/>
                      <a:pt x="11" y="15"/>
                    </a:cubicBezTo>
                    <a:cubicBezTo>
                      <a:pt x="13" y="18"/>
                      <a:pt x="12" y="19"/>
                      <a:pt x="11" y="22"/>
                    </a:cubicBezTo>
                    <a:cubicBezTo>
                      <a:pt x="10" y="26"/>
                      <a:pt x="4" y="30"/>
                      <a:pt x="4" y="26"/>
                    </a:cubicBezTo>
                    <a:cubicBezTo>
                      <a:pt x="3" y="21"/>
                      <a:pt x="0" y="18"/>
                      <a:pt x="4" y="17"/>
                    </a:cubicBezTo>
                    <a:cubicBezTo>
                      <a:pt x="7" y="16"/>
                      <a:pt x="11" y="14"/>
                      <a:pt x="9" y="11"/>
                    </a:cubicBezTo>
                    <a:cubicBezTo>
                      <a:pt x="8" y="7"/>
                      <a:pt x="5" y="5"/>
                      <a:pt x="6" y="2"/>
                    </a:cubicBezTo>
                    <a:cubicBezTo>
                      <a:pt x="7" y="0"/>
                      <a:pt x="15" y="0"/>
                      <a:pt x="14" y="4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7" name="Freeform 827">
                <a:extLst>
                  <a:ext uri="{FF2B5EF4-FFF2-40B4-BE49-F238E27FC236}">
                    <a16:creationId xmlns:a16="http://schemas.microsoft.com/office/drawing/2014/main" id="{6D868A71-380A-41A6-AEFB-84B6E500D0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02" y="2027"/>
                <a:ext cx="9" cy="8"/>
              </a:xfrm>
              <a:custGeom>
                <a:avLst/>
                <a:gdLst>
                  <a:gd name="T0" fmla="*/ 4 w 15"/>
                  <a:gd name="T1" fmla="*/ 4 h 13"/>
                  <a:gd name="T2" fmla="*/ 10 w 15"/>
                  <a:gd name="T3" fmla="*/ 2 h 13"/>
                  <a:gd name="T4" fmla="*/ 13 w 15"/>
                  <a:gd name="T5" fmla="*/ 5 h 13"/>
                  <a:gd name="T6" fmla="*/ 12 w 15"/>
                  <a:gd name="T7" fmla="*/ 12 h 13"/>
                  <a:gd name="T8" fmla="*/ 8 w 15"/>
                  <a:gd name="T9" fmla="*/ 9 h 13"/>
                  <a:gd name="T10" fmla="*/ 4 w 15"/>
                  <a:gd name="T11" fmla="*/ 9 h 13"/>
                  <a:gd name="T12" fmla="*/ 4 w 15"/>
                  <a:gd name="T13" fmla="*/ 4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" h="13">
                    <a:moveTo>
                      <a:pt x="4" y="4"/>
                    </a:moveTo>
                    <a:cubicBezTo>
                      <a:pt x="7" y="1"/>
                      <a:pt x="8" y="0"/>
                      <a:pt x="10" y="2"/>
                    </a:cubicBezTo>
                    <a:cubicBezTo>
                      <a:pt x="12" y="4"/>
                      <a:pt x="14" y="2"/>
                      <a:pt x="13" y="5"/>
                    </a:cubicBezTo>
                    <a:cubicBezTo>
                      <a:pt x="12" y="9"/>
                      <a:pt x="15" y="13"/>
                      <a:pt x="12" y="12"/>
                    </a:cubicBezTo>
                    <a:cubicBezTo>
                      <a:pt x="9" y="11"/>
                      <a:pt x="10" y="10"/>
                      <a:pt x="8" y="9"/>
                    </a:cubicBezTo>
                    <a:cubicBezTo>
                      <a:pt x="6" y="9"/>
                      <a:pt x="5" y="9"/>
                      <a:pt x="4" y="9"/>
                    </a:cubicBezTo>
                    <a:cubicBezTo>
                      <a:pt x="4" y="9"/>
                      <a:pt x="0" y="4"/>
                      <a:pt x="4" y="4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8" name="Freeform 828">
                <a:extLst>
                  <a:ext uri="{FF2B5EF4-FFF2-40B4-BE49-F238E27FC236}">
                    <a16:creationId xmlns:a16="http://schemas.microsoft.com/office/drawing/2014/main" id="{50CC88E4-F3FA-4834-9AEC-C96458D75C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66" y="2223"/>
                <a:ext cx="15" cy="9"/>
              </a:xfrm>
              <a:custGeom>
                <a:avLst/>
                <a:gdLst>
                  <a:gd name="T0" fmla="*/ 13 w 25"/>
                  <a:gd name="T1" fmla="*/ 1 h 15"/>
                  <a:gd name="T2" fmla="*/ 8 w 25"/>
                  <a:gd name="T3" fmla="*/ 14 h 15"/>
                  <a:gd name="T4" fmla="*/ 21 w 25"/>
                  <a:gd name="T5" fmla="*/ 9 h 15"/>
                  <a:gd name="T6" fmla="*/ 23 w 25"/>
                  <a:gd name="T7" fmla="*/ 1 h 15"/>
                  <a:gd name="T8" fmla="*/ 13 w 25"/>
                  <a:gd name="T9" fmla="*/ 1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" h="15">
                    <a:moveTo>
                      <a:pt x="13" y="1"/>
                    </a:moveTo>
                    <a:cubicBezTo>
                      <a:pt x="10" y="4"/>
                      <a:pt x="0" y="15"/>
                      <a:pt x="8" y="14"/>
                    </a:cubicBezTo>
                    <a:cubicBezTo>
                      <a:pt x="16" y="14"/>
                      <a:pt x="17" y="14"/>
                      <a:pt x="21" y="9"/>
                    </a:cubicBezTo>
                    <a:cubicBezTo>
                      <a:pt x="24" y="5"/>
                      <a:pt x="25" y="2"/>
                      <a:pt x="23" y="1"/>
                    </a:cubicBezTo>
                    <a:cubicBezTo>
                      <a:pt x="20" y="0"/>
                      <a:pt x="13" y="1"/>
                      <a:pt x="13" y="1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9" name="Freeform 829">
                <a:extLst>
                  <a:ext uri="{FF2B5EF4-FFF2-40B4-BE49-F238E27FC236}">
                    <a16:creationId xmlns:a16="http://schemas.microsoft.com/office/drawing/2014/main" id="{F68A5616-9EA7-412F-A88F-A6CD84A558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70" y="2071"/>
                <a:ext cx="21" cy="8"/>
              </a:xfrm>
              <a:custGeom>
                <a:avLst/>
                <a:gdLst>
                  <a:gd name="T0" fmla="*/ 7 w 36"/>
                  <a:gd name="T1" fmla="*/ 2 h 13"/>
                  <a:gd name="T2" fmla="*/ 20 w 36"/>
                  <a:gd name="T3" fmla="*/ 5 h 13"/>
                  <a:gd name="T4" fmla="*/ 32 w 36"/>
                  <a:gd name="T5" fmla="*/ 9 h 13"/>
                  <a:gd name="T6" fmla="*/ 18 w 36"/>
                  <a:gd name="T7" fmla="*/ 12 h 13"/>
                  <a:gd name="T8" fmla="*/ 1 w 36"/>
                  <a:gd name="T9" fmla="*/ 4 h 13"/>
                  <a:gd name="T10" fmla="*/ 7 w 36"/>
                  <a:gd name="T11" fmla="*/ 2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6" h="13">
                    <a:moveTo>
                      <a:pt x="7" y="2"/>
                    </a:moveTo>
                    <a:cubicBezTo>
                      <a:pt x="15" y="5"/>
                      <a:pt x="16" y="5"/>
                      <a:pt x="20" y="5"/>
                    </a:cubicBezTo>
                    <a:cubicBezTo>
                      <a:pt x="24" y="5"/>
                      <a:pt x="36" y="7"/>
                      <a:pt x="32" y="9"/>
                    </a:cubicBezTo>
                    <a:cubicBezTo>
                      <a:pt x="28" y="11"/>
                      <a:pt x="27" y="13"/>
                      <a:pt x="18" y="12"/>
                    </a:cubicBezTo>
                    <a:cubicBezTo>
                      <a:pt x="10" y="11"/>
                      <a:pt x="0" y="7"/>
                      <a:pt x="1" y="4"/>
                    </a:cubicBezTo>
                    <a:cubicBezTo>
                      <a:pt x="1" y="1"/>
                      <a:pt x="3" y="0"/>
                      <a:pt x="7" y="2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0" name="Freeform 830">
                <a:extLst>
                  <a:ext uri="{FF2B5EF4-FFF2-40B4-BE49-F238E27FC236}">
                    <a16:creationId xmlns:a16="http://schemas.microsoft.com/office/drawing/2014/main" id="{33A29041-AC48-4A3A-8BF3-1F58975DA2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67" y="2055"/>
                <a:ext cx="8" cy="8"/>
              </a:xfrm>
              <a:custGeom>
                <a:avLst/>
                <a:gdLst>
                  <a:gd name="T0" fmla="*/ 3 w 13"/>
                  <a:gd name="T1" fmla="*/ 7 h 13"/>
                  <a:gd name="T2" fmla="*/ 11 w 13"/>
                  <a:gd name="T3" fmla="*/ 10 h 13"/>
                  <a:gd name="T4" fmla="*/ 11 w 13"/>
                  <a:gd name="T5" fmla="*/ 3 h 13"/>
                  <a:gd name="T6" fmla="*/ 2 w 13"/>
                  <a:gd name="T7" fmla="*/ 2 h 13"/>
                  <a:gd name="T8" fmla="*/ 3 w 13"/>
                  <a:gd name="T9" fmla="*/ 7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13">
                    <a:moveTo>
                      <a:pt x="3" y="7"/>
                    </a:moveTo>
                    <a:cubicBezTo>
                      <a:pt x="6" y="9"/>
                      <a:pt x="9" y="13"/>
                      <a:pt x="11" y="10"/>
                    </a:cubicBezTo>
                    <a:cubicBezTo>
                      <a:pt x="12" y="7"/>
                      <a:pt x="13" y="4"/>
                      <a:pt x="11" y="3"/>
                    </a:cubicBezTo>
                    <a:cubicBezTo>
                      <a:pt x="8" y="2"/>
                      <a:pt x="2" y="0"/>
                      <a:pt x="2" y="2"/>
                    </a:cubicBezTo>
                    <a:cubicBezTo>
                      <a:pt x="2" y="4"/>
                      <a:pt x="0" y="4"/>
                      <a:pt x="3" y="7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1" name="Freeform 831">
                <a:extLst>
                  <a:ext uri="{FF2B5EF4-FFF2-40B4-BE49-F238E27FC236}">
                    <a16:creationId xmlns:a16="http://schemas.microsoft.com/office/drawing/2014/main" id="{A7EF1DE6-23F7-4F2D-A917-48BD02DE48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18" y="2048"/>
                <a:ext cx="20" cy="19"/>
              </a:xfrm>
              <a:custGeom>
                <a:avLst/>
                <a:gdLst>
                  <a:gd name="T0" fmla="*/ 22 w 34"/>
                  <a:gd name="T1" fmla="*/ 2 h 32"/>
                  <a:gd name="T2" fmla="*/ 33 w 34"/>
                  <a:gd name="T3" fmla="*/ 11 h 32"/>
                  <a:gd name="T4" fmla="*/ 28 w 34"/>
                  <a:gd name="T5" fmla="*/ 25 h 32"/>
                  <a:gd name="T6" fmla="*/ 11 w 34"/>
                  <a:gd name="T7" fmla="*/ 32 h 32"/>
                  <a:gd name="T8" fmla="*/ 1 w 34"/>
                  <a:gd name="T9" fmla="*/ 26 h 32"/>
                  <a:gd name="T10" fmla="*/ 1 w 34"/>
                  <a:gd name="T11" fmla="*/ 6 h 32"/>
                  <a:gd name="T12" fmla="*/ 22 w 34"/>
                  <a:gd name="T13" fmla="*/ 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" h="32">
                    <a:moveTo>
                      <a:pt x="22" y="2"/>
                    </a:moveTo>
                    <a:cubicBezTo>
                      <a:pt x="28" y="5"/>
                      <a:pt x="31" y="7"/>
                      <a:pt x="33" y="11"/>
                    </a:cubicBezTo>
                    <a:cubicBezTo>
                      <a:pt x="34" y="15"/>
                      <a:pt x="31" y="22"/>
                      <a:pt x="28" y="25"/>
                    </a:cubicBezTo>
                    <a:cubicBezTo>
                      <a:pt x="25" y="27"/>
                      <a:pt x="19" y="32"/>
                      <a:pt x="11" y="32"/>
                    </a:cubicBezTo>
                    <a:cubicBezTo>
                      <a:pt x="4" y="31"/>
                      <a:pt x="1" y="32"/>
                      <a:pt x="1" y="26"/>
                    </a:cubicBezTo>
                    <a:cubicBezTo>
                      <a:pt x="2" y="20"/>
                      <a:pt x="0" y="8"/>
                      <a:pt x="1" y="6"/>
                    </a:cubicBezTo>
                    <a:cubicBezTo>
                      <a:pt x="3" y="4"/>
                      <a:pt x="20" y="0"/>
                      <a:pt x="22" y="2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2" name="Freeform 832">
                <a:extLst>
                  <a:ext uri="{FF2B5EF4-FFF2-40B4-BE49-F238E27FC236}">
                    <a16:creationId xmlns:a16="http://schemas.microsoft.com/office/drawing/2014/main" id="{26DADCE6-6133-410E-9C4D-8B7C404462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95" y="2009"/>
                <a:ext cx="11" cy="25"/>
              </a:xfrm>
              <a:custGeom>
                <a:avLst/>
                <a:gdLst>
                  <a:gd name="T0" fmla="*/ 4 w 18"/>
                  <a:gd name="T1" fmla="*/ 15 h 41"/>
                  <a:gd name="T2" fmla="*/ 6 w 18"/>
                  <a:gd name="T3" fmla="*/ 24 h 41"/>
                  <a:gd name="T4" fmla="*/ 9 w 18"/>
                  <a:gd name="T5" fmla="*/ 30 h 41"/>
                  <a:gd name="T6" fmla="*/ 10 w 18"/>
                  <a:gd name="T7" fmla="*/ 36 h 41"/>
                  <a:gd name="T8" fmla="*/ 16 w 18"/>
                  <a:gd name="T9" fmla="*/ 40 h 41"/>
                  <a:gd name="T10" fmla="*/ 17 w 18"/>
                  <a:gd name="T11" fmla="*/ 38 h 41"/>
                  <a:gd name="T12" fmla="*/ 15 w 18"/>
                  <a:gd name="T13" fmla="*/ 34 h 41"/>
                  <a:gd name="T14" fmla="*/ 13 w 18"/>
                  <a:gd name="T15" fmla="*/ 27 h 41"/>
                  <a:gd name="T16" fmla="*/ 9 w 18"/>
                  <a:gd name="T17" fmla="*/ 17 h 41"/>
                  <a:gd name="T18" fmla="*/ 7 w 18"/>
                  <a:gd name="T19" fmla="*/ 9 h 41"/>
                  <a:gd name="T20" fmla="*/ 2 w 18"/>
                  <a:gd name="T21" fmla="*/ 3 h 41"/>
                  <a:gd name="T22" fmla="*/ 4 w 18"/>
                  <a:gd name="T23" fmla="*/ 15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8" h="41">
                    <a:moveTo>
                      <a:pt x="4" y="15"/>
                    </a:moveTo>
                    <a:cubicBezTo>
                      <a:pt x="4" y="19"/>
                      <a:pt x="5" y="23"/>
                      <a:pt x="6" y="24"/>
                    </a:cubicBezTo>
                    <a:cubicBezTo>
                      <a:pt x="7" y="26"/>
                      <a:pt x="8" y="28"/>
                      <a:pt x="9" y="30"/>
                    </a:cubicBezTo>
                    <a:cubicBezTo>
                      <a:pt x="9" y="32"/>
                      <a:pt x="7" y="32"/>
                      <a:pt x="10" y="36"/>
                    </a:cubicBezTo>
                    <a:cubicBezTo>
                      <a:pt x="13" y="39"/>
                      <a:pt x="14" y="40"/>
                      <a:pt x="16" y="40"/>
                    </a:cubicBezTo>
                    <a:cubicBezTo>
                      <a:pt x="17" y="40"/>
                      <a:pt x="18" y="41"/>
                      <a:pt x="17" y="38"/>
                    </a:cubicBezTo>
                    <a:cubicBezTo>
                      <a:pt x="16" y="36"/>
                      <a:pt x="17" y="37"/>
                      <a:pt x="15" y="34"/>
                    </a:cubicBezTo>
                    <a:cubicBezTo>
                      <a:pt x="14" y="30"/>
                      <a:pt x="14" y="32"/>
                      <a:pt x="13" y="27"/>
                    </a:cubicBezTo>
                    <a:cubicBezTo>
                      <a:pt x="12" y="22"/>
                      <a:pt x="11" y="21"/>
                      <a:pt x="9" y="17"/>
                    </a:cubicBezTo>
                    <a:cubicBezTo>
                      <a:pt x="7" y="13"/>
                      <a:pt x="7" y="13"/>
                      <a:pt x="7" y="9"/>
                    </a:cubicBezTo>
                    <a:cubicBezTo>
                      <a:pt x="5" y="2"/>
                      <a:pt x="0" y="0"/>
                      <a:pt x="2" y="3"/>
                    </a:cubicBezTo>
                    <a:cubicBezTo>
                      <a:pt x="4" y="7"/>
                      <a:pt x="4" y="15"/>
                      <a:pt x="4" y="15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3" name="Freeform 833">
                <a:extLst>
                  <a:ext uri="{FF2B5EF4-FFF2-40B4-BE49-F238E27FC236}">
                    <a16:creationId xmlns:a16="http://schemas.microsoft.com/office/drawing/2014/main" id="{D37652B5-792C-45F7-8A48-5D5D796664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87" y="2025"/>
                <a:ext cx="14" cy="6"/>
              </a:xfrm>
              <a:custGeom>
                <a:avLst/>
                <a:gdLst>
                  <a:gd name="T0" fmla="*/ 12 w 23"/>
                  <a:gd name="T1" fmla="*/ 2 h 10"/>
                  <a:gd name="T2" fmla="*/ 8 w 23"/>
                  <a:gd name="T3" fmla="*/ 1 h 10"/>
                  <a:gd name="T4" fmla="*/ 4 w 23"/>
                  <a:gd name="T5" fmla="*/ 1 h 10"/>
                  <a:gd name="T6" fmla="*/ 1 w 23"/>
                  <a:gd name="T7" fmla="*/ 3 h 10"/>
                  <a:gd name="T8" fmla="*/ 5 w 23"/>
                  <a:gd name="T9" fmla="*/ 7 h 10"/>
                  <a:gd name="T10" fmla="*/ 15 w 23"/>
                  <a:gd name="T11" fmla="*/ 10 h 10"/>
                  <a:gd name="T12" fmla="*/ 20 w 23"/>
                  <a:gd name="T13" fmla="*/ 8 h 10"/>
                  <a:gd name="T14" fmla="*/ 19 w 23"/>
                  <a:gd name="T15" fmla="*/ 3 h 10"/>
                  <a:gd name="T16" fmla="*/ 21 w 23"/>
                  <a:gd name="T17" fmla="*/ 0 h 10"/>
                  <a:gd name="T18" fmla="*/ 12 w 23"/>
                  <a:gd name="T19" fmla="*/ 2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" h="10">
                    <a:moveTo>
                      <a:pt x="12" y="2"/>
                    </a:moveTo>
                    <a:cubicBezTo>
                      <a:pt x="10" y="2"/>
                      <a:pt x="9" y="1"/>
                      <a:pt x="8" y="1"/>
                    </a:cubicBezTo>
                    <a:cubicBezTo>
                      <a:pt x="7" y="1"/>
                      <a:pt x="5" y="0"/>
                      <a:pt x="4" y="1"/>
                    </a:cubicBezTo>
                    <a:cubicBezTo>
                      <a:pt x="3" y="1"/>
                      <a:pt x="0" y="1"/>
                      <a:pt x="1" y="3"/>
                    </a:cubicBezTo>
                    <a:cubicBezTo>
                      <a:pt x="1" y="4"/>
                      <a:pt x="1" y="6"/>
                      <a:pt x="5" y="7"/>
                    </a:cubicBezTo>
                    <a:cubicBezTo>
                      <a:pt x="8" y="9"/>
                      <a:pt x="11" y="10"/>
                      <a:pt x="15" y="10"/>
                    </a:cubicBezTo>
                    <a:cubicBezTo>
                      <a:pt x="18" y="10"/>
                      <a:pt x="21" y="10"/>
                      <a:pt x="20" y="8"/>
                    </a:cubicBezTo>
                    <a:cubicBezTo>
                      <a:pt x="20" y="6"/>
                      <a:pt x="18" y="4"/>
                      <a:pt x="19" y="3"/>
                    </a:cubicBezTo>
                    <a:cubicBezTo>
                      <a:pt x="20" y="2"/>
                      <a:pt x="23" y="1"/>
                      <a:pt x="21" y="0"/>
                    </a:cubicBezTo>
                    <a:cubicBezTo>
                      <a:pt x="19" y="0"/>
                      <a:pt x="15" y="0"/>
                      <a:pt x="12" y="2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4" name="Freeform 834">
                <a:extLst>
                  <a:ext uri="{FF2B5EF4-FFF2-40B4-BE49-F238E27FC236}">
                    <a16:creationId xmlns:a16="http://schemas.microsoft.com/office/drawing/2014/main" id="{6CA7192D-66E1-4B7A-B4B8-11980E28C9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94" y="1655"/>
                <a:ext cx="155" cy="59"/>
              </a:xfrm>
              <a:custGeom>
                <a:avLst/>
                <a:gdLst>
                  <a:gd name="T0" fmla="*/ 0 w 259"/>
                  <a:gd name="T1" fmla="*/ 39 h 99"/>
                  <a:gd name="T2" fmla="*/ 8 w 259"/>
                  <a:gd name="T3" fmla="*/ 35 h 99"/>
                  <a:gd name="T4" fmla="*/ 13 w 259"/>
                  <a:gd name="T5" fmla="*/ 31 h 99"/>
                  <a:gd name="T6" fmla="*/ 22 w 259"/>
                  <a:gd name="T7" fmla="*/ 18 h 99"/>
                  <a:gd name="T8" fmla="*/ 32 w 259"/>
                  <a:gd name="T9" fmla="*/ 13 h 99"/>
                  <a:gd name="T10" fmla="*/ 52 w 259"/>
                  <a:gd name="T11" fmla="*/ 6 h 99"/>
                  <a:gd name="T12" fmla="*/ 67 w 259"/>
                  <a:gd name="T13" fmla="*/ 2 h 99"/>
                  <a:gd name="T14" fmla="*/ 83 w 259"/>
                  <a:gd name="T15" fmla="*/ 2 h 99"/>
                  <a:gd name="T16" fmla="*/ 95 w 259"/>
                  <a:gd name="T17" fmla="*/ 3 h 99"/>
                  <a:gd name="T18" fmla="*/ 105 w 259"/>
                  <a:gd name="T19" fmla="*/ 5 h 99"/>
                  <a:gd name="T20" fmla="*/ 128 w 259"/>
                  <a:gd name="T21" fmla="*/ 13 h 99"/>
                  <a:gd name="T22" fmla="*/ 140 w 259"/>
                  <a:gd name="T23" fmla="*/ 23 h 99"/>
                  <a:gd name="T24" fmla="*/ 154 w 259"/>
                  <a:gd name="T25" fmla="*/ 27 h 99"/>
                  <a:gd name="T26" fmla="*/ 169 w 259"/>
                  <a:gd name="T27" fmla="*/ 33 h 99"/>
                  <a:gd name="T28" fmla="*/ 177 w 259"/>
                  <a:gd name="T29" fmla="*/ 34 h 99"/>
                  <a:gd name="T30" fmla="*/ 177 w 259"/>
                  <a:gd name="T31" fmla="*/ 42 h 99"/>
                  <a:gd name="T32" fmla="*/ 191 w 259"/>
                  <a:gd name="T33" fmla="*/ 47 h 99"/>
                  <a:gd name="T34" fmla="*/ 199 w 259"/>
                  <a:gd name="T35" fmla="*/ 54 h 99"/>
                  <a:gd name="T36" fmla="*/ 211 w 259"/>
                  <a:gd name="T37" fmla="*/ 57 h 99"/>
                  <a:gd name="T38" fmla="*/ 223 w 259"/>
                  <a:gd name="T39" fmla="*/ 63 h 99"/>
                  <a:gd name="T40" fmla="*/ 234 w 259"/>
                  <a:gd name="T41" fmla="*/ 73 h 99"/>
                  <a:gd name="T42" fmla="*/ 247 w 259"/>
                  <a:gd name="T43" fmla="*/ 80 h 99"/>
                  <a:gd name="T44" fmla="*/ 257 w 259"/>
                  <a:gd name="T45" fmla="*/ 86 h 99"/>
                  <a:gd name="T46" fmla="*/ 248 w 259"/>
                  <a:gd name="T47" fmla="*/ 91 h 99"/>
                  <a:gd name="T48" fmla="*/ 230 w 259"/>
                  <a:gd name="T49" fmla="*/ 92 h 99"/>
                  <a:gd name="T50" fmla="*/ 224 w 259"/>
                  <a:gd name="T51" fmla="*/ 96 h 99"/>
                  <a:gd name="T52" fmla="*/ 210 w 259"/>
                  <a:gd name="T53" fmla="*/ 93 h 99"/>
                  <a:gd name="T54" fmla="*/ 192 w 259"/>
                  <a:gd name="T55" fmla="*/ 95 h 99"/>
                  <a:gd name="T56" fmla="*/ 167 w 259"/>
                  <a:gd name="T57" fmla="*/ 93 h 99"/>
                  <a:gd name="T58" fmla="*/ 181 w 259"/>
                  <a:gd name="T59" fmla="*/ 81 h 99"/>
                  <a:gd name="T60" fmla="*/ 179 w 259"/>
                  <a:gd name="T61" fmla="*/ 74 h 99"/>
                  <a:gd name="T62" fmla="*/ 160 w 259"/>
                  <a:gd name="T63" fmla="*/ 71 h 99"/>
                  <a:gd name="T64" fmla="*/ 153 w 259"/>
                  <a:gd name="T65" fmla="*/ 62 h 99"/>
                  <a:gd name="T66" fmla="*/ 150 w 259"/>
                  <a:gd name="T67" fmla="*/ 49 h 99"/>
                  <a:gd name="T68" fmla="*/ 136 w 259"/>
                  <a:gd name="T69" fmla="*/ 49 h 99"/>
                  <a:gd name="T70" fmla="*/ 126 w 259"/>
                  <a:gd name="T71" fmla="*/ 46 h 99"/>
                  <a:gd name="T72" fmla="*/ 114 w 259"/>
                  <a:gd name="T73" fmla="*/ 38 h 99"/>
                  <a:gd name="T74" fmla="*/ 99 w 259"/>
                  <a:gd name="T75" fmla="*/ 34 h 99"/>
                  <a:gd name="T76" fmla="*/ 90 w 259"/>
                  <a:gd name="T77" fmla="*/ 34 h 99"/>
                  <a:gd name="T78" fmla="*/ 77 w 259"/>
                  <a:gd name="T79" fmla="*/ 32 h 99"/>
                  <a:gd name="T80" fmla="*/ 70 w 259"/>
                  <a:gd name="T81" fmla="*/ 26 h 99"/>
                  <a:gd name="T82" fmla="*/ 81 w 259"/>
                  <a:gd name="T83" fmla="*/ 23 h 99"/>
                  <a:gd name="T84" fmla="*/ 74 w 259"/>
                  <a:gd name="T85" fmla="*/ 17 h 99"/>
                  <a:gd name="T86" fmla="*/ 57 w 259"/>
                  <a:gd name="T87" fmla="*/ 16 h 99"/>
                  <a:gd name="T88" fmla="*/ 44 w 259"/>
                  <a:gd name="T89" fmla="*/ 23 h 99"/>
                  <a:gd name="T90" fmla="*/ 33 w 259"/>
                  <a:gd name="T91" fmla="*/ 30 h 99"/>
                  <a:gd name="T92" fmla="*/ 23 w 259"/>
                  <a:gd name="T93" fmla="*/ 35 h 99"/>
                  <a:gd name="T94" fmla="*/ 12 w 259"/>
                  <a:gd name="T95" fmla="*/ 41 h 99"/>
                  <a:gd name="T96" fmla="*/ 0 w 259"/>
                  <a:gd name="T97" fmla="*/ 39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59" h="99">
                    <a:moveTo>
                      <a:pt x="0" y="39"/>
                    </a:moveTo>
                    <a:cubicBezTo>
                      <a:pt x="1" y="36"/>
                      <a:pt x="3" y="33"/>
                      <a:pt x="8" y="35"/>
                    </a:cubicBezTo>
                    <a:cubicBezTo>
                      <a:pt x="13" y="36"/>
                      <a:pt x="13" y="36"/>
                      <a:pt x="13" y="31"/>
                    </a:cubicBezTo>
                    <a:cubicBezTo>
                      <a:pt x="13" y="25"/>
                      <a:pt x="18" y="21"/>
                      <a:pt x="22" y="18"/>
                    </a:cubicBezTo>
                    <a:cubicBezTo>
                      <a:pt x="26" y="15"/>
                      <a:pt x="20" y="15"/>
                      <a:pt x="32" y="13"/>
                    </a:cubicBezTo>
                    <a:cubicBezTo>
                      <a:pt x="43" y="10"/>
                      <a:pt x="44" y="7"/>
                      <a:pt x="52" y="6"/>
                    </a:cubicBezTo>
                    <a:cubicBezTo>
                      <a:pt x="61" y="5"/>
                      <a:pt x="64" y="2"/>
                      <a:pt x="67" y="2"/>
                    </a:cubicBezTo>
                    <a:cubicBezTo>
                      <a:pt x="70" y="2"/>
                      <a:pt x="76" y="0"/>
                      <a:pt x="83" y="2"/>
                    </a:cubicBezTo>
                    <a:cubicBezTo>
                      <a:pt x="89" y="4"/>
                      <a:pt x="91" y="1"/>
                      <a:pt x="95" y="3"/>
                    </a:cubicBezTo>
                    <a:cubicBezTo>
                      <a:pt x="99" y="5"/>
                      <a:pt x="97" y="3"/>
                      <a:pt x="105" y="5"/>
                    </a:cubicBezTo>
                    <a:cubicBezTo>
                      <a:pt x="113" y="6"/>
                      <a:pt x="127" y="12"/>
                      <a:pt x="128" y="13"/>
                    </a:cubicBezTo>
                    <a:cubicBezTo>
                      <a:pt x="130" y="14"/>
                      <a:pt x="135" y="23"/>
                      <a:pt x="140" y="23"/>
                    </a:cubicBezTo>
                    <a:cubicBezTo>
                      <a:pt x="145" y="23"/>
                      <a:pt x="151" y="25"/>
                      <a:pt x="154" y="27"/>
                    </a:cubicBezTo>
                    <a:cubicBezTo>
                      <a:pt x="158" y="29"/>
                      <a:pt x="166" y="36"/>
                      <a:pt x="169" y="33"/>
                    </a:cubicBezTo>
                    <a:cubicBezTo>
                      <a:pt x="172" y="31"/>
                      <a:pt x="178" y="30"/>
                      <a:pt x="177" y="34"/>
                    </a:cubicBezTo>
                    <a:cubicBezTo>
                      <a:pt x="176" y="39"/>
                      <a:pt x="169" y="40"/>
                      <a:pt x="177" y="42"/>
                    </a:cubicBezTo>
                    <a:cubicBezTo>
                      <a:pt x="186" y="44"/>
                      <a:pt x="189" y="43"/>
                      <a:pt x="191" y="47"/>
                    </a:cubicBezTo>
                    <a:cubicBezTo>
                      <a:pt x="193" y="51"/>
                      <a:pt x="194" y="50"/>
                      <a:pt x="199" y="54"/>
                    </a:cubicBezTo>
                    <a:cubicBezTo>
                      <a:pt x="204" y="57"/>
                      <a:pt x="208" y="55"/>
                      <a:pt x="211" y="57"/>
                    </a:cubicBezTo>
                    <a:cubicBezTo>
                      <a:pt x="213" y="60"/>
                      <a:pt x="222" y="58"/>
                      <a:pt x="223" y="63"/>
                    </a:cubicBezTo>
                    <a:cubicBezTo>
                      <a:pt x="224" y="68"/>
                      <a:pt x="226" y="72"/>
                      <a:pt x="234" y="73"/>
                    </a:cubicBezTo>
                    <a:cubicBezTo>
                      <a:pt x="241" y="73"/>
                      <a:pt x="241" y="78"/>
                      <a:pt x="247" y="80"/>
                    </a:cubicBezTo>
                    <a:cubicBezTo>
                      <a:pt x="253" y="82"/>
                      <a:pt x="259" y="83"/>
                      <a:pt x="257" y="86"/>
                    </a:cubicBezTo>
                    <a:cubicBezTo>
                      <a:pt x="256" y="89"/>
                      <a:pt x="251" y="89"/>
                      <a:pt x="248" y="91"/>
                    </a:cubicBezTo>
                    <a:cubicBezTo>
                      <a:pt x="245" y="93"/>
                      <a:pt x="232" y="91"/>
                      <a:pt x="230" y="92"/>
                    </a:cubicBezTo>
                    <a:cubicBezTo>
                      <a:pt x="229" y="94"/>
                      <a:pt x="231" y="99"/>
                      <a:pt x="224" y="96"/>
                    </a:cubicBezTo>
                    <a:cubicBezTo>
                      <a:pt x="218" y="93"/>
                      <a:pt x="214" y="91"/>
                      <a:pt x="210" y="93"/>
                    </a:cubicBezTo>
                    <a:cubicBezTo>
                      <a:pt x="205" y="94"/>
                      <a:pt x="194" y="94"/>
                      <a:pt x="192" y="95"/>
                    </a:cubicBezTo>
                    <a:cubicBezTo>
                      <a:pt x="190" y="97"/>
                      <a:pt x="160" y="98"/>
                      <a:pt x="167" y="93"/>
                    </a:cubicBezTo>
                    <a:cubicBezTo>
                      <a:pt x="175" y="88"/>
                      <a:pt x="180" y="85"/>
                      <a:pt x="181" y="81"/>
                    </a:cubicBezTo>
                    <a:cubicBezTo>
                      <a:pt x="182" y="78"/>
                      <a:pt x="188" y="75"/>
                      <a:pt x="179" y="74"/>
                    </a:cubicBezTo>
                    <a:cubicBezTo>
                      <a:pt x="171" y="73"/>
                      <a:pt x="164" y="73"/>
                      <a:pt x="160" y="71"/>
                    </a:cubicBezTo>
                    <a:cubicBezTo>
                      <a:pt x="156" y="68"/>
                      <a:pt x="153" y="68"/>
                      <a:pt x="153" y="62"/>
                    </a:cubicBezTo>
                    <a:cubicBezTo>
                      <a:pt x="153" y="55"/>
                      <a:pt x="155" y="50"/>
                      <a:pt x="150" y="49"/>
                    </a:cubicBezTo>
                    <a:cubicBezTo>
                      <a:pt x="146" y="48"/>
                      <a:pt x="139" y="50"/>
                      <a:pt x="136" y="49"/>
                    </a:cubicBezTo>
                    <a:cubicBezTo>
                      <a:pt x="132" y="48"/>
                      <a:pt x="135" y="52"/>
                      <a:pt x="126" y="46"/>
                    </a:cubicBezTo>
                    <a:cubicBezTo>
                      <a:pt x="117" y="39"/>
                      <a:pt x="120" y="41"/>
                      <a:pt x="114" y="38"/>
                    </a:cubicBezTo>
                    <a:cubicBezTo>
                      <a:pt x="107" y="35"/>
                      <a:pt x="99" y="34"/>
                      <a:pt x="99" y="34"/>
                    </a:cubicBezTo>
                    <a:cubicBezTo>
                      <a:pt x="98" y="35"/>
                      <a:pt x="94" y="34"/>
                      <a:pt x="90" y="34"/>
                    </a:cubicBezTo>
                    <a:cubicBezTo>
                      <a:pt x="85" y="34"/>
                      <a:pt x="80" y="32"/>
                      <a:pt x="77" y="32"/>
                    </a:cubicBezTo>
                    <a:cubicBezTo>
                      <a:pt x="75" y="31"/>
                      <a:pt x="65" y="28"/>
                      <a:pt x="70" y="26"/>
                    </a:cubicBezTo>
                    <a:cubicBezTo>
                      <a:pt x="75" y="24"/>
                      <a:pt x="81" y="26"/>
                      <a:pt x="81" y="23"/>
                    </a:cubicBezTo>
                    <a:cubicBezTo>
                      <a:pt x="81" y="20"/>
                      <a:pt x="80" y="17"/>
                      <a:pt x="74" y="17"/>
                    </a:cubicBezTo>
                    <a:cubicBezTo>
                      <a:pt x="68" y="16"/>
                      <a:pt x="59" y="14"/>
                      <a:pt x="57" y="16"/>
                    </a:cubicBezTo>
                    <a:cubicBezTo>
                      <a:pt x="54" y="19"/>
                      <a:pt x="47" y="20"/>
                      <a:pt x="44" y="23"/>
                    </a:cubicBezTo>
                    <a:cubicBezTo>
                      <a:pt x="41" y="26"/>
                      <a:pt x="35" y="27"/>
                      <a:pt x="33" y="30"/>
                    </a:cubicBezTo>
                    <a:cubicBezTo>
                      <a:pt x="31" y="33"/>
                      <a:pt x="25" y="32"/>
                      <a:pt x="23" y="35"/>
                    </a:cubicBezTo>
                    <a:cubicBezTo>
                      <a:pt x="21" y="38"/>
                      <a:pt x="16" y="43"/>
                      <a:pt x="12" y="41"/>
                    </a:cubicBezTo>
                    <a:cubicBezTo>
                      <a:pt x="8" y="40"/>
                      <a:pt x="1" y="43"/>
                      <a:pt x="0" y="39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5" name="Freeform 835">
                <a:extLst>
                  <a:ext uri="{FF2B5EF4-FFF2-40B4-BE49-F238E27FC236}">
                    <a16:creationId xmlns:a16="http://schemas.microsoft.com/office/drawing/2014/main" id="{49DC5F66-6EC5-4CEC-B283-0E61F31311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80" y="1734"/>
                <a:ext cx="34" cy="15"/>
              </a:xfrm>
              <a:custGeom>
                <a:avLst/>
                <a:gdLst>
                  <a:gd name="T0" fmla="*/ 2 w 56"/>
                  <a:gd name="T1" fmla="*/ 8 h 25"/>
                  <a:gd name="T2" fmla="*/ 7 w 56"/>
                  <a:gd name="T3" fmla="*/ 3 h 25"/>
                  <a:gd name="T4" fmla="*/ 12 w 56"/>
                  <a:gd name="T5" fmla="*/ 1 h 25"/>
                  <a:gd name="T6" fmla="*/ 23 w 56"/>
                  <a:gd name="T7" fmla="*/ 1 h 25"/>
                  <a:gd name="T8" fmla="*/ 29 w 56"/>
                  <a:gd name="T9" fmla="*/ 3 h 25"/>
                  <a:gd name="T10" fmla="*/ 35 w 56"/>
                  <a:gd name="T11" fmla="*/ 4 h 25"/>
                  <a:gd name="T12" fmla="*/ 41 w 56"/>
                  <a:gd name="T13" fmla="*/ 7 h 25"/>
                  <a:gd name="T14" fmla="*/ 47 w 56"/>
                  <a:gd name="T15" fmla="*/ 10 h 25"/>
                  <a:gd name="T16" fmla="*/ 53 w 56"/>
                  <a:gd name="T17" fmla="*/ 13 h 25"/>
                  <a:gd name="T18" fmla="*/ 54 w 56"/>
                  <a:gd name="T19" fmla="*/ 19 h 25"/>
                  <a:gd name="T20" fmla="*/ 48 w 56"/>
                  <a:gd name="T21" fmla="*/ 20 h 25"/>
                  <a:gd name="T22" fmla="*/ 42 w 56"/>
                  <a:gd name="T23" fmla="*/ 19 h 25"/>
                  <a:gd name="T24" fmla="*/ 36 w 56"/>
                  <a:gd name="T25" fmla="*/ 18 h 25"/>
                  <a:gd name="T26" fmla="*/ 31 w 56"/>
                  <a:gd name="T27" fmla="*/ 22 h 25"/>
                  <a:gd name="T28" fmla="*/ 26 w 56"/>
                  <a:gd name="T29" fmla="*/ 23 h 25"/>
                  <a:gd name="T30" fmla="*/ 21 w 56"/>
                  <a:gd name="T31" fmla="*/ 20 h 25"/>
                  <a:gd name="T32" fmla="*/ 16 w 56"/>
                  <a:gd name="T33" fmla="*/ 19 h 25"/>
                  <a:gd name="T34" fmla="*/ 10 w 56"/>
                  <a:gd name="T35" fmla="*/ 15 h 25"/>
                  <a:gd name="T36" fmla="*/ 6 w 56"/>
                  <a:gd name="T37" fmla="*/ 11 h 25"/>
                  <a:gd name="T38" fmla="*/ 2 w 56"/>
                  <a:gd name="T39" fmla="*/ 8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56" h="25">
                    <a:moveTo>
                      <a:pt x="2" y="8"/>
                    </a:moveTo>
                    <a:cubicBezTo>
                      <a:pt x="4" y="6"/>
                      <a:pt x="4" y="4"/>
                      <a:pt x="7" y="3"/>
                    </a:cubicBezTo>
                    <a:cubicBezTo>
                      <a:pt x="9" y="3"/>
                      <a:pt x="9" y="1"/>
                      <a:pt x="12" y="1"/>
                    </a:cubicBezTo>
                    <a:cubicBezTo>
                      <a:pt x="15" y="2"/>
                      <a:pt x="20" y="0"/>
                      <a:pt x="23" y="1"/>
                    </a:cubicBezTo>
                    <a:cubicBezTo>
                      <a:pt x="26" y="2"/>
                      <a:pt x="26" y="1"/>
                      <a:pt x="29" y="3"/>
                    </a:cubicBezTo>
                    <a:cubicBezTo>
                      <a:pt x="32" y="4"/>
                      <a:pt x="31" y="3"/>
                      <a:pt x="35" y="4"/>
                    </a:cubicBezTo>
                    <a:cubicBezTo>
                      <a:pt x="39" y="6"/>
                      <a:pt x="37" y="5"/>
                      <a:pt x="41" y="7"/>
                    </a:cubicBezTo>
                    <a:cubicBezTo>
                      <a:pt x="44" y="9"/>
                      <a:pt x="45" y="8"/>
                      <a:pt x="47" y="10"/>
                    </a:cubicBezTo>
                    <a:cubicBezTo>
                      <a:pt x="49" y="11"/>
                      <a:pt x="51" y="11"/>
                      <a:pt x="53" y="13"/>
                    </a:cubicBezTo>
                    <a:cubicBezTo>
                      <a:pt x="54" y="15"/>
                      <a:pt x="56" y="17"/>
                      <a:pt x="54" y="19"/>
                    </a:cubicBezTo>
                    <a:cubicBezTo>
                      <a:pt x="52" y="20"/>
                      <a:pt x="53" y="21"/>
                      <a:pt x="48" y="20"/>
                    </a:cubicBezTo>
                    <a:cubicBezTo>
                      <a:pt x="44" y="20"/>
                      <a:pt x="43" y="20"/>
                      <a:pt x="42" y="19"/>
                    </a:cubicBezTo>
                    <a:cubicBezTo>
                      <a:pt x="40" y="17"/>
                      <a:pt x="37" y="17"/>
                      <a:pt x="36" y="18"/>
                    </a:cubicBezTo>
                    <a:cubicBezTo>
                      <a:pt x="35" y="19"/>
                      <a:pt x="33" y="19"/>
                      <a:pt x="31" y="22"/>
                    </a:cubicBezTo>
                    <a:cubicBezTo>
                      <a:pt x="29" y="24"/>
                      <a:pt x="29" y="25"/>
                      <a:pt x="26" y="23"/>
                    </a:cubicBezTo>
                    <a:cubicBezTo>
                      <a:pt x="23" y="21"/>
                      <a:pt x="22" y="19"/>
                      <a:pt x="21" y="20"/>
                    </a:cubicBezTo>
                    <a:cubicBezTo>
                      <a:pt x="20" y="20"/>
                      <a:pt x="21" y="22"/>
                      <a:pt x="16" y="19"/>
                    </a:cubicBezTo>
                    <a:cubicBezTo>
                      <a:pt x="11" y="17"/>
                      <a:pt x="11" y="16"/>
                      <a:pt x="10" y="15"/>
                    </a:cubicBezTo>
                    <a:cubicBezTo>
                      <a:pt x="9" y="13"/>
                      <a:pt x="8" y="11"/>
                      <a:pt x="6" y="11"/>
                    </a:cubicBezTo>
                    <a:cubicBezTo>
                      <a:pt x="4" y="11"/>
                      <a:pt x="0" y="10"/>
                      <a:pt x="2" y="8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6" name="Freeform 836">
                <a:extLst>
                  <a:ext uri="{FF2B5EF4-FFF2-40B4-BE49-F238E27FC236}">
                    <a16:creationId xmlns:a16="http://schemas.microsoft.com/office/drawing/2014/main" id="{3553F0F7-9808-4AD9-8D33-875F86DB83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37" y="1708"/>
                <a:ext cx="95" cy="44"/>
              </a:xfrm>
              <a:custGeom>
                <a:avLst/>
                <a:gdLst>
                  <a:gd name="T0" fmla="*/ 7 w 158"/>
                  <a:gd name="T1" fmla="*/ 41 h 73"/>
                  <a:gd name="T2" fmla="*/ 13 w 158"/>
                  <a:gd name="T3" fmla="*/ 41 h 73"/>
                  <a:gd name="T4" fmla="*/ 22 w 158"/>
                  <a:gd name="T5" fmla="*/ 44 h 73"/>
                  <a:gd name="T6" fmla="*/ 33 w 158"/>
                  <a:gd name="T7" fmla="*/ 45 h 73"/>
                  <a:gd name="T8" fmla="*/ 44 w 158"/>
                  <a:gd name="T9" fmla="*/ 45 h 73"/>
                  <a:gd name="T10" fmla="*/ 52 w 158"/>
                  <a:gd name="T11" fmla="*/ 42 h 73"/>
                  <a:gd name="T12" fmla="*/ 56 w 158"/>
                  <a:gd name="T13" fmla="*/ 40 h 73"/>
                  <a:gd name="T14" fmla="*/ 48 w 158"/>
                  <a:gd name="T15" fmla="*/ 31 h 73"/>
                  <a:gd name="T16" fmla="*/ 47 w 158"/>
                  <a:gd name="T17" fmla="*/ 17 h 73"/>
                  <a:gd name="T18" fmla="*/ 34 w 158"/>
                  <a:gd name="T19" fmla="*/ 10 h 73"/>
                  <a:gd name="T20" fmla="*/ 42 w 158"/>
                  <a:gd name="T21" fmla="*/ 5 h 73"/>
                  <a:gd name="T22" fmla="*/ 52 w 158"/>
                  <a:gd name="T23" fmla="*/ 3 h 73"/>
                  <a:gd name="T24" fmla="*/ 65 w 158"/>
                  <a:gd name="T25" fmla="*/ 8 h 73"/>
                  <a:gd name="T26" fmla="*/ 73 w 158"/>
                  <a:gd name="T27" fmla="*/ 8 h 73"/>
                  <a:gd name="T28" fmla="*/ 80 w 158"/>
                  <a:gd name="T29" fmla="*/ 5 h 73"/>
                  <a:gd name="T30" fmla="*/ 92 w 158"/>
                  <a:gd name="T31" fmla="*/ 5 h 73"/>
                  <a:gd name="T32" fmla="*/ 105 w 158"/>
                  <a:gd name="T33" fmla="*/ 8 h 73"/>
                  <a:gd name="T34" fmla="*/ 119 w 158"/>
                  <a:gd name="T35" fmla="*/ 14 h 73"/>
                  <a:gd name="T36" fmla="*/ 123 w 158"/>
                  <a:gd name="T37" fmla="*/ 22 h 73"/>
                  <a:gd name="T38" fmla="*/ 135 w 158"/>
                  <a:gd name="T39" fmla="*/ 20 h 73"/>
                  <a:gd name="T40" fmla="*/ 137 w 158"/>
                  <a:gd name="T41" fmla="*/ 25 h 73"/>
                  <a:gd name="T42" fmla="*/ 130 w 158"/>
                  <a:gd name="T43" fmla="*/ 30 h 73"/>
                  <a:gd name="T44" fmla="*/ 147 w 158"/>
                  <a:gd name="T45" fmla="*/ 31 h 73"/>
                  <a:gd name="T46" fmla="*/ 155 w 158"/>
                  <a:gd name="T47" fmla="*/ 41 h 73"/>
                  <a:gd name="T48" fmla="*/ 146 w 158"/>
                  <a:gd name="T49" fmla="*/ 51 h 73"/>
                  <a:gd name="T50" fmla="*/ 134 w 158"/>
                  <a:gd name="T51" fmla="*/ 47 h 73"/>
                  <a:gd name="T52" fmla="*/ 117 w 158"/>
                  <a:gd name="T53" fmla="*/ 46 h 73"/>
                  <a:gd name="T54" fmla="*/ 110 w 158"/>
                  <a:gd name="T55" fmla="*/ 53 h 73"/>
                  <a:gd name="T56" fmla="*/ 96 w 158"/>
                  <a:gd name="T57" fmla="*/ 48 h 73"/>
                  <a:gd name="T58" fmla="*/ 89 w 158"/>
                  <a:gd name="T59" fmla="*/ 51 h 73"/>
                  <a:gd name="T60" fmla="*/ 82 w 158"/>
                  <a:gd name="T61" fmla="*/ 61 h 73"/>
                  <a:gd name="T62" fmla="*/ 76 w 158"/>
                  <a:gd name="T63" fmla="*/ 68 h 73"/>
                  <a:gd name="T64" fmla="*/ 69 w 158"/>
                  <a:gd name="T65" fmla="*/ 65 h 73"/>
                  <a:gd name="T66" fmla="*/ 61 w 158"/>
                  <a:gd name="T67" fmla="*/ 54 h 73"/>
                  <a:gd name="T68" fmla="*/ 50 w 158"/>
                  <a:gd name="T69" fmla="*/ 53 h 73"/>
                  <a:gd name="T70" fmla="*/ 40 w 158"/>
                  <a:gd name="T71" fmla="*/ 55 h 73"/>
                  <a:gd name="T72" fmla="*/ 29 w 158"/>
                  <a:gd name="T73" fmla="*/ 51 h 73"/>
                  <a:gd name="T74" fmla="*/ 20 w 158"/>
                  <a:gd name="T75" fmla="*/ 53 h 73"/>
                  <a:gd name="T76" fmla="*/ 17 w 158"/>
                  <a:gd name="T77" fmla="*/ 58 h 73"/>
                  <a:gd name="T78" fmla="*/ 9 w 158"/>
                  <a:gd name="T79" fmla="*/ 53 h 73"/>
                  <a:gd name="T80" fmla="*/ 2 w 158"/>
                  <a:gd name="T81" fmla="*/ 45 h 73"/>
                  <a:gd name="T82" fmla="*/ 7 w 158"/>
                  <a:gd name="T83" fmla="*/ 41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58" h="73">
                    <a:moveTo>
                      <a:pt x="7" y="41"/>
                    </a:moveTo>
                    <a:cubicBezTo>
                      <a:pt x="9" y="42"/>
                      <a:pt x="10" y="39"/>
                      <a:pt x="13" y="41"/>
                    </a:cubicBezTo>
                    <a:cubicBezTo>
                      <a:pt x="16" y="43"/>
                      <a:pt x="15" y="42"/>
                      <a:pt x="22" y="44"/>
                    </a:cubicBezTo>
                    <a:cubicBezTo>
                      <a:pt x="29" y="45"/>
                      <a:pt x="26" y="43"/>
                      <a:pt x="33" y="45"/>
                    </a:cubicBezTo>
                    <a:cubicBezTo>
                      <a:pt x="41" y="47"/>
                      <a:pt x="38" y="48"/>
                      <a:pt x="44" y="45"/>
                    </a:cubicBezTo>
                    <a:cubicBezTo>
                      <a:pt x="51" y="42"/>
                      <a:pt x="48" y="42"/>
                      <a:pt x="52" y="42"/>
                    </a:cubicBezTo>
                    <a:cubicBezTo>
                      <a:pt x="55" y="42"/>
                      <a:pt x="61" y="44"/>
                      <a:pt x="56" y="40"/>
                    </a:cubicBezTo>
                    <a:cubicBezTo>
                      <a:pt x="51" y="35"/>
                      <a:pt x="48" y="37"/>
                      <a:pt x="48" y="31"/>
                    </a:cubicBezTo>
                    <a:cubicBezTo>
                      <a:pt x="47" y="25"/>
                      <a:pt x="50" y="22"/>
                      <a:pt x="47" y="17"/>
                    </a:cubicBezTo>
                    <a:cubicBezTo>
                      <a:pt x="44" y="13"/>
                      <a:pt x="33" y="14"/>
                      <a:pt x="34" y="10"/>
                    </a:cubicBezTo>
                    <a:cubicBezTo>
                      <a:pt x="35" y="6"/>
                      <a:pt x="35" y="5"/>
                      <a:pt x="42" y="5"/>
                    </a:cubicBezTo>
                    <a:cubicBezTo>
                      <a:pt x="50" y="5"/>
                      <a:pt x="49" y="0"/>
                      <a:pt x="52" y="3"/>
                    </a:cubicBezTo>
                    <a:cubicBezTo>
                      <a:pt x="56" y="6"/>
                      <a:pt x="58" y="7"/>
                      <a:pt x="65" y="8"/>
                    </a:cubicBezTo>
                    <a:cubicBezTo>
                      <a:pt x="71" y="8"/>
                      <a:pt x="69" y="9"/>
                      <a:pt x="73" y="8"/>
                    </a:cubicBezTo>
                    <a:cubicBezTo>
                      <a:pt x="77" y="6"/>
                      <a:pt x="76" y="5"/>
                      <a:pt x="80" y="5"/>
                    </a:cubicBezTo>
                    <a:cubicBezTo>
                      <a:pt x="85" y="5"/>
                      <a:pt x="87" y="3"/>
                      <a:pt x="92" y="5"/>
                    </a:cubicBezTo>
                    <a:cubicBezTo>
                      <a:pt x="97" y="7"/>
                      <a:pt x="100" y="4"/>
                      <a:pt x="105" y="8"/>
                    </a:cubicBezTo>
                    <a:cubicBezTo>
                      <a:pt x="110" y="11"/>
                      <a:pt x="117" y="11"/>
                      <a:pt x="119" y="14"/>
                    </a:cubicBezTo>
                    <a:cubicBezTo>
                      <a:pt x="121" y="17"/>
                      <a:pt x="121" y="19"/>
                      <a:pt x="123" y="22"/>
                    </a:cubicBezTo>
                    <a:cubicBezTo>
                      <a:pt x="125" y="25"/>
                      <a:pt x="131" y="19"/>
                      <a:pt x="135" y="20"/>
                    </a:cubicBezTo>
                    <a:cubicBezTo>
                      <a:pt x="138" y="21"/>
                      <a:pt x="142" y="24"/>
                      <a:pt x="137" y="25"/>
                    </a:cubicBezTo>
                    <a:cubicBezTo>
                      <a:pt x="133" y="25"/>
                      <a:pt x="126" y="29"/>
                      <a:pt x="130" y="30"/>
                    </a:cubicBezTo>
                    <a:cubicBezTo>
                      <a:pt x="134" y="30"/>
                      <a:pt x="142" y="27"/>
                      <a:pt x="147" y="31"/>
                    </a:cubicBezTo>
                    <a:cubicBezTo>
                      <a:pt x="151" y="35"/>
                      <a:pt x="158" y="35"/>
                      <a:pt x="155" y="41"/>
                    </a:cubicBezTo>
                    <a:cubicBezTo>
                      <a:pt x="153" y="46"/>
                      <a:pt x="149" y="47"/>
                      <a:pt x="146" y="51"/>
                    </a:cubicBezTo>
                    <a:cubicBezTo>
                      <a:pt x="142" y="54"/>
                      <a:pt x="141" y="47"/>
                      <a:pt x="134" y="47"/>
                    </a:cubicBezTo>
                    <a:cubicBezTo>
                      <a:pt x="127" y="47"/>
                      <a:pt x="120" y="43"/>
                      <a:pt x="117" y="46"/>
                    </a:cubicBezTo>
                    <a:cubicBezTo>
                      <a:pt x="114" y="49"/>
                      <a:pt x="120" y="53"/>
                      <a:pt x="110" y="53"/>
                    </a:cubicBezTo>
                    <a:cubicBezTo>
                      <a:pt x="100" y="52"/>
                      <a:pt x="97" y="50"/>
                      <a:pt x="96" y="48"/>
                    </a:cubicBezTo>
                    <a:cubicBezTo>
                      <a:pt x="95" y="46"/>
                      <a:pt x="91" y="47"/>
                      <a:pt x="89" y="51"/>
                    </a:cubicBezTo>
                    <a:cubicBezTo>
                      <a:pt x="87" y="54"/>
                      <a:pt x="81" y="55"/>
                      <a:pt x="82" y="61"/>
                    </a:cubicBezTo>
                    <a:cubicBezTo>
                      <a:pt x="82" y="67"/>
                      <a:pt x="81" y="68"/>
                      <a:pt x="76" y="68"/>
                    </a:cubicBezTo>
                    <a:cubicBezTo>
                      <a:pt x="71" y="68"/>
                      <a:pt x="73" y="73"/>
                      <a:pt x="69" y="65"/>
                    </a:cubicBezTo>
                    <a:cubicBezTo>
                      <a:pt x="65" y="57"/>
                      <a:pt x="64" y="54"/>
                      <a:pt x="61" y="54"/>
                    </a:cubicBezTo>
                    <a:cubicBezTo>
                      <a:pt x="57" y="54"/>
                      <a:pt x="53" y="51"/>
                      <a:pt x="50" y="53"/>
                    </a:cubicBezTo>
                    <a:cubicBezTo>
                      <a:pt x="47" y="54"/>
                      <a:pt x="43" y="58"/>
                      <a:pt x="40" y="55"/>
                    </a:cubicBezTo>
                    <a:cubicBezTo>
                      <a:pt x="37" y="53"/>
                      <a:pt x="35" y="51"/>
                      <a:pt x="29" y="51"/>
                    </a:cubicBezTo>
                    <a:cubicBezTo>
                      <a:pt x="22" y="52"/>
                      <a:pt x="19" y="50"/>
                      <a:pt x="20" y="53"/>
                    </a:cubicBezTo>
                    <a:cubicBezTo>
                      <a:pt x="20" y="56"/>
                      <a:pt x="22" y="60"/>
                      <a:pt x="17" y="58"/>
                    </a:cubicBezTo>
                    <a:cubicBezTo>
                      <a:pt x="13" y="56"/>
                      <a:pt x="16" y="55"/>
                      <a:pt x="9" y="53"/>
                    </a:cubicBezTo>
                    <a:cubicBezTo>
                      <a:pt x="3" y="50"/>
                      <a:pt x="0" y="50"/>
                      <a:pt x="2" y="45"/>
                    </a:cubicBezTo>
                    <a:cubicBezTo>
                      <a:pt x="4" y="41"/>
                      <a:pt x="5" y="39"/>
                      <a:pt x="7" y="41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7" name="Freeform 837">
                <a:extLst>
                  <a:ext uri="{FF2B5EF4-FFF2-40B4-BE49-F238E27FC236}">
                    <a16:creationId xmlns:a16="http://schemas.microsoft.com/office/drawing/2014/main" id="{DE5F8575-5713-43BB-85A8-44EECAA257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45" y="1734"/>
                <a:ext cx="25" cy="11"/>
              </a:xfrm>
              <a:custGeom>
                <a:avLst/>
                <a:gdLst>
                  <a:gd name="T0" fmla="*/ 3 w 43"/>
                  <a:gd name="T1" fmla="*/ 2 h 18"/>
                  <a:gd name="T2" fmla="*/ 12 w 43"/>
                  <a:gd name="T3" fmla="*/ 1 h 18"/>
                  <a:gd name="T4" fmla="*/ 21 w 43"/>
                  <a:gd name="T5" fmla="*/ 1 h 18"/>
                  <a:gd name="T6" fmla="*/ 28 w 43"/>
                  <a:gd name="T7" fmla="*/ 2 h 18"/>
                  <a:gd name="T8" fmla="*/ 37 w 43"/>
                  <a:gd name="T9" fmla="*/ 4 h 18"/>
                  <a:gd name="T10" fmla="*/ 41 w 43"/>
                  <a:gd name="T11" fmla="*/ 6 h 18"/>
                  <a:gd name="T12" fmla="*/ 41 w 43"/>
                  <a:gd name="T13" fmla="*/ 12 h 18"/>
                  <a:gd name="T14" fmla="*/ 34 w 43"/>
                  <a:gd name="T15" fmla="*/ 15 h 18"/>
                  <a:gd name="T16" fmla="*/ 26 w 43"/>
                  <a:gd name="T17" fmla="*/ 17 h 18"/>
                  <a:gd name="T18" fmla="*/ 17 w 43"/>
                  <a:gd name="T19" fmla="*/ 18 h 18"/>
                  <a:gd name="T20" fmla="*/ 9 w 43"/>
                  <a:gd name="T21" fmla="*/ 17 h 18"/>
                  <a:gd name="T22" fmla="*/ 1 w 43"/>
                  <a:gd name="T23" fmla="*/ 14 h 18"/>
                  <a:gd name="T24" fmla="*/ 2 w 43"/>
                  <a:gd name="T25" fmla="*/ 9 h 18"/>
                  <a:gd name="T26" fmla="*/ 3 w 43"/>
                  <a:gd name="T27" fmla="*/ 2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3" h="18">
                    <a:moveTo>
                      <a:pt x="3" y="2"/>
                    </a:moveTo>
                    <a:cubicBezTo>
                      <a:pt x="4" y="1"/>
                      <a:pt x="7" y="1"/>
                      <a:pt x="12" y="1"/>
                    </a:cubicBezTo>
                    <a:cubicBezTo>
                      <a:pt x="17" y="2"/>
                      <a:pt x="16" y="1"/>
                      <a:pt x="21" y="1"/>
                    </a:cubicBezTo>
                    <a:cubicBezTo>
                      <a:pt x="26" y="2"/>
                      <a:pt x="24" y="0"/>
                      <a:pt x="28" y="2"/>
                    </a:cubicBezTo>
                    <a:cubicBezTo>
                      <a:pt x="32" y="3"/>
                      <a:pt x="34" y="3"/>
                      <a:pt x="37" y="4"/>
                    </a:cubicBezTo>
                    <a:cubicBezTo>
                      <a:pt x="39" y="5"/>
                      <a:pt x="40" y="2"/>
                      <a:pt x="41" y="6"/>
                    </a:cubicBezTo>
                    <a:cubicBezTo>
                      <a:pt x="42" y="9"/>
                      <a:pt x="43" y="9"/>
                      <a:pt x="41" y="12"/>
                    </a:cubicBezTo>
                    <a:cubicBezTo>
                      <a:pt x="38" y="15"/>
                      <a:pt x="40" y="15"/>
                      <a:pt x="34" y="15"/>
                    </a:cubicBezTo>
                    <a:cubicBezTo>
                      <a:pt x="28" y="16"/>
                      <a:pt x="29" y="16"/>
                      <a:pt x="26" y="17"/>
                    </a:cubicBezTo>
                    <a:cubicBezTo>
                      <a:pt x="23" y="18"/>
                      <a:pt x="22" y="18"/>
                      <a:pt x="17" y="18"/>
                    </a:cubicBezTo>
                    <a:cubicBezTo>
                      <a:pt x="11" y="17"/>
                      <a:pt x="12" y="17"/>
                      <a:pt x="9" y="17"/>
                    </a:cubicBezTo>
                    <a:cubicBezTo>
                      <a:pt x="6" y="17"/>
                      <a:pt x="1" y="17"/>
                      <a:pt x="1" y="14"/>
                    </a:cubicBezTo>
                    <a:cubicBezTo>
                      <a:pt x="2" y="11"/>
                      <a:pt x="4" y="12"/>
                      <a:pt x="2" y="9"/>
                    </a:cubicBezTo>
                    <a:cubicBezTo>
                      <a:pt x="0" y="5"/>
                      <a:pt x="1" y="1"/>
                      <a:pt x="3" y="2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8" name="Freeform 838">
                <a:extLst>
                  <a:ext uri="{FF2B5EF4-FFF2-40B4-BE49-F238E27FC236}">
                    <a16:creationId xmlns:a16="http://schemas.microsoft.com/office/drawing/2014/main" id="{C441398A-A66A-4B8D-88C7-D9FE311B82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95" y="1622"/>
                <a:ext cx="13" cy="26"/>
              </a:xfrm>
              <a:custGeom>
                <a:avLst/>
                <a:gdLst>
                  <a:gd name="T0" fmla="*/ 16 w 22"/>
                  <a:gd name="T1" fmla="*/ 21 h 44"/>
                  <a:gd name="T2" fmla="*/ 19 w 22"/>
                  <a:gd name="T3" fmla="*/ 15 h 44"/>
                  <a:gd name="T4" fmla="*/ 15 w 22"/>
                  <a:gd name="T5" fmla="*/ 8 h 44"/>
                  <a:gd name="T6" fmla="*/ 12 w 22"/>
                  <a:gd name="T7" fmla="*/ 0 h 44"/>
                  <a:gd name="T8" fmla="*/ 9 w 22"/>
                  <a:gd name="T9" fmla="*/ 3 h 44"/>
                  <a:gd name="T10" fmla="*/ 6 w 22"/>
                  <a:gd name="T11" fmla="*/ 11 h 44"/>
                  <a:gd name="T12" fmla="*/ 3 w 22"/>
                  <a:gd name="T13" fmla="*/ 15 h 44"/>
                  <a:gd name="T14" fmla="*/ 1 w 22"/>
                  <a:gd name="T15" fmla="*/ 19 h 44"/>
                  <a:gd name="T16" fmla="*/ 6 w 22"/>
                  <a:gd name="T17" fmla="*/ 22 h 44"/>
                  <a:gd name="T18" fmla="*/ 11 w 22"/>
                  <a:gd name="T19" fmla="*/ 31 h 44"/>
                  <a:gd name="T20" fmla="*/ 13 w 22"/>
                  <a:gd name="T21" fmla="*/ 38 h 44"/>
                  <a:gd name="T22" fmla="*/ 15 w 22"/>
                  <a:gd name="T23" fmla="*/ 43 h 44"/>
                  <a:gd name="T24" fmla="*/ 20 w 22"/>
                  <a:gd name="T25" fmla="*/ 41 h 44"/>
                  <a:gd name="T26" fmla="*/ 21 w 22"/>
                  <a:gd name="T27" fmla="*/ 33 h 44"/>
                  <a:gd name="T28" fmla="*/ 16 w 22"/>
                  <a:gd name="T29" fmla="*/ 21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44">
                    <a:moveTo>
                      <a:pt x="16" y="21"/>
                    </a:moveTo>
                    <a:cubicBezTo>
                      <a:pt x="18" y="17"/>
                      <a:pt x="22" y="19"/>
                      <a:pt x="19" y="15"/>
                    </a:cubicBezTo>
                    <a:cubicBezTo>
                      <a:pt x="15" y="10"/>
                      <a:pt x="15" y="11"/>
                      <a:pt x="15" y="8"/>
                    </a:cubicBezTo>
                    <a:cubicBezTo>
                      <a:pt x="15" y="4"/>
                      <a:pt x="14" y="0"/>
                      <a:pt x="12" y="0"/>
                    </a:cubicBezTo>
                    <a:cubicBezTo>
                      <a:pt x="11" y="0"/>
                      <a:pt x="7" y="0"/>
                      <a:pt x="9" y="3"/>
                    </a:cubicBezTo>
                    <a:cubicBezTo>
                      <a:pt x="9" y="7"/>
                      <a:pt x="6" y="9"/>
                      <a:pt x="6" y="11"/>
                    </a:cubicBezTo>
                    <a:cubicBezTo>
                      <a:pt x="6" y="13"/>
                      <a:pt x="4" y="13"/>
                      <a:pt x="3" y="15"/>
                    </a:cubicBezTo>
                    <a:cubicBezTo>
                      <a:pt x="1" y="16"/>
                      <a:pt x="0" y="19"/>
                      <a:pt x="1" y="19"/>
                    </a:cubicBezTo>
                    <a:cubicBezTo>
                      <a:pt x="2" y="20"/>
                      <a:pt x="5" y="20"/>
                      <a:pt x="6" y="22"/>
                    </a:cubicBezTo>
                    <a:cubicBezTo>
                      <a:pt x="11" y="31"/>
                      <a:pt x="11" y="31"/>
                      <a:pt x="11" y="31"/>
                    </a:cubicBezTo>
                    <a:cubicBezTo>
                      <a:pt x="11" y="34"/>
                      <a:pt x="13" y="35"/>
                      <a:pt x="13" y="38"/>
                    </a:cubicBezTo>
                    <a:cubicBezTo>
                      <a:pt x="14" y="41"/>
                      <a:pt x="14" y="43"/>
                      <a:pt x="15" y="43"/>
                    </a:cubicBezTo>
                    <a:cubicBezTo>
                      <a:pt x="17" y="43"/>
                      <a:pt x="18" y="44"/>
                      <a:pt x="20" y="41"/>
                    </a:cubicBezTo>
                    <a:cubicBezTo>
                      <a:pt x="21" y="37"/>
                      <a:pt x="22" y="37"/>
                      <a:pt x="21" y="33"/>
                    </a:cubicBezTo>
                    <a:lnTo>
                      <a:pt x="16" y="21"/>
                    </a:ln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9" name="Freeform 839">
                <a:extLst>
                  <a:ext uri="{FF2B5EF4-FFF2-40B4-BE49-F238E27FC236}">
                    <a16:creationId xmlns:a16="http://schemas.microsoft.com/office/drawing/2014/main" id="{0C6D7AF5-DFA4-40A7-8E45-50A1F99ABF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93" y="1595"/>
                <a:ext cx="17" cy="7"/>
              </a:xfrm>
              <a:custGeom>
                <a:avLst/>
                <a:gdLst>
                  <a:gd name="T0" fmla="*/ 12 w 28"/>
                  <a:gd name="T1" fmla="*/ 2 h 11"/>
                  <a:gd name="T2" fmla="*/ 8 w 28"/>
                  <a:gd name="T3" fmla="*/ 6 h 11"/>
                  <a:gd name="T4" fmla="*/ 4 w 28"/>
                  <a:gd name="T5" fmla="*/ 7 h 11"/>
                  <a:gd name="T6" fmla="*/ 11 w 28"/>
                  <a:gd name="T7" fmla="*/ 10 h 11"/>
                  <a:gd name="T8" fmla="*/ 19 w 28"/>
                  <a:gd name="T9" fmla="*/ 7 h 11"/>
                  <a:gd name="T10" fmla="*/ 27 w 28"/>
                  <a:gd name="T11" fmla="*/ 4 h 11"/>
                  <a:gd name="T12" fmla="*/ 21 w 28"/>
                  <a:gd name="T13" fmla="*/ 0 h 11"/>
                  <a:gd name="T14" fmla="*/ 12 w 28"/>
                  <a:gd name="T15" fmla="*/ 2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8" h="11">
                    <a:moveTo>
                      <a:pt x="12" y="2"/>
                    </a:moveTo>
                    <a:cubicBezTo>
                      <a:pt x="11" y="4"/>
                      <a:pt x="10" y="5"/>
                      <a:pt x="8" y="6"/>
                    </a:cubicBezTo>
                    <a:cubicBezTo>
                      <a:pt x="6" y="6"/>
                      <a:pt x="0" y="4"/>
                      <a:pt x="4" y="7"/>
                    </a:cubicBezTo>
                    <a:cubicBezTo>
                      <a:pt x="8" y="10"/>
                      <a:pt x="7" y="11"/>
                      <a:pt x="11" y="10"/>
                    </a:cubicBezTo>
                    <a:cubicBezTo>
                      <a:pt x="16" y="9"/>
                      <a:pt x="12" y="9"/>
                      <a:pt x="19" y="7"/>
                    </a:cubicBezTo>
                    <a:cubicBezTo>
                      <a:pt x="26" y="5"/>
                      <a:pt x="27" y="6"/>
                      <a:pt x="27" y="4"/>
                    </a:cubicBezTo>
                    <a:cubicBezTo>
                      <a:pt x="27" y="2"/>
                      <a:pt x="28" y="0"/>
                      <a:pt x="21" y="0"/>
                    </a:cubicBezTo>
                    <a:cubicBezTo>
                      <a:pt x="14" y="1"/>
                      <a:pt x="17" y="3"/>
                      <a:pt x="12" y="2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0" name="Freeform 840">
                <a:extLst>
                  <a:ext uri="{FF2B5EF4-FFF2-40B4-BE49-F238E27FC236}">
                    <a16:creationId xmlns:a16="http://schemas.microsoft.com/office/drawing/2014/main" id="{44609325-2023-445B-81F4-052B559981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11" y="1592"/>
                <a:ext cx="11" cy="18"/>
              </a:xfrm>
              <a:custGeom>
                <a:avLst/>
                <a:gdLst>
                  <a:gd name="T0" fmla="*/ 3 w 19"/>
                  <a:gd name="T1" fmla="*/ 3 h 31"/>
                  <a:gd name="T2" fmla="*/ 8 w 19"/>
                  <a:gd name="T3" fmla="*/ 8 h 31"/>
                  <a:gd name="T4" fmla="*/ 12 w 19"/>
                  <a:gd name="T5" fmla="*/ 13 h 31"/>
                  <a:gd name="T6" fmla="*/ 9 w 19"/>
                  <a:gd name="T7" fmla="*/ 21 h 31"/>
                  <a:gd name="T8" fmla="*/ 6 w 19"/>
                  <a:gd name="T9" fmla="*/ 28 h 31"/>
                  <a:gd name="T10" fmla="*/ 9 w 19"/>
                  <a:gd name="T11" fmla="*/ 31 h 31"/>
                  <a:gd name="T12" fmla="*/ 13 w 19"/>
                  <a:gd name="T13" fmla="*/ 26 h 31"/>
                  <a:gd name="T14" fmla="*/ 18 w 19"/>
                  <a:gd name="T15" fmla="*/ 19 h 31"/>
                  <a:gd name="T16" fmla="*/ 17 w 19"/>
                  <a:gd name="T17" fmla="*/ 11 h 31"/>
                  <a:gd name="T18" fmla="*/ 10 w 19"/>
                  <a:gd name="T19" fmla="*/ 4 h 31"/>
                  <a:gd name="T20" fmla="*/ 3 w 19"/>
                  <a:gd name="T21" fmla="*/ 3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9" h="31">
                    <a:moveTo>
                      <a:pt x="3" y="3"/>
                    </a:moveTo>
                    <a:cubicBezTo>
                      <a:pt x="5" y="6"/>
                      <a:pt x="6" y="5"/>
                      <a:pt x="8" y="8"/>
                    </a:cubicBezTo>
                    <a:cubicBezTo>
                      <a:pt x="11" y="10"/>
                      <a:pt x="13" y="10"/>
                      <a:pt x="12" y="13"/>
                    </a:cubicBezTo>
                    <a:cubicBezTo>
                      <a:pt x="12" y="16"/>
                      <a:pt x="12" y="18"/>
                      <a:pt x="9" y="21"/>
                    </a:cubicBezTo>
                    <a:cubicBezTo>
                      <a:pt x="7" y="25"/>
                      <a:pt x="4" y="26"/>
                      <a:pt x="6" y="28"/>
                    </a:cubicBezTo>
                    <a:cubicBezTo>
                      <a:pt x="8" y="30"/>
                      <a:pt x="7" y="31"/>
                      <a:pt x="9" y="31"/>
                    </a:cubicBezTo>
                    <a:cubicBezTo>
                      <a:pt x="11" y="30"/>
                      <a:pt x="9" y="31"/>
                      <a:pt x="13" y="26"/>
                    </a:cubicBezTo>
                    <a:cubicBezTo>
                      <a:pt x="17" y="21"/>
                      <a:pt x="18" y="23"/>
                      <a:pt x="18" y="19"/>
                    </a:cubicBezTo>
                    <a:cubicBezTo>
                      <a:pt x="17" y="14"/>
                      <a:pt x="19" y="14"/>
                      <a:pt x="17" y="11"/>
                    </a:cubicBezTo>
                    <a:cubicBezTo>
                      <a:pt x="15" y="7"/>
                      <a:pt x="16" y="7"/>
                      <a:pt x="10" y="4"/>
                    </a:cubicBezTo>
                    <a:cubicBezTo>
                      <a:pt x="4" y="0"/>
                      <a:pt x="0" y="0"/>
                      <a:pt x="3" y="3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1" name="Freeform 841">
                <a:extLst>
                  <a:ext uri="{FF2B5EF4-FFF2-40B4-BE49-F238E27FC236}">
                    <a16:creationId xmlns:a16="http://schemas.microsoft.com/office/drawing/2014/main" id="{FAC9782F-AAE9-4832-8A43-C58B8BD499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53" y="1676"/>
                <a:ext cx="15" cy="9"/>
              </a:xfrm>
              <a:custGeom>
                <a:avLst/>
                <a:gdLst>
                  <a:gd name="T0" fmla="*/ 9 w 24"/>
                  <a:gd name="T1" fmla="*/ 7 h 15"/>
                  <a:gd name="T2" fmla="*/ 4 w 24"/>
                  <a:gd name="T3" fmla="*/ 11 h 15"/>
                  <a:gd name="T4" fmla="*/ 6 w 24"/>
                  <a:gd name="T5" fmla="*/ 14 h 15"/>
                  <a:gd name="T6" fmla="*/ 16 w 24"/>
                  <a:gd name="T7" fmla="*/ 14 h 15"/>
                  <a:gd name="T8" fmla="*/ 19 w 24"/>
                  <a:gd name="T9" fmla="*/ 12 h 15"/>
                  <a:gd name="T10" fmla="*/ 22 w 24"/>
                  <a:gd name="T11" fmla="*/ 6 h 15"/>
                  <a:gd name="T12" fmla="*/ 22 w 24"/>
                  <a:gd name="T13" fmla="*/ 3 h 15"/>
                  <a:gd name="T14" fmla="*/ 15 w 24"/>
                  <a:gd name="T15" fmla="*/ 6 h 15"/>
                  <a:gd name="T16" fmla="*/ 9 w 24"/>
                  <a:gd name="T17" fmla="*/ 7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" h="15">
                    <a:moveTo>
                      <a:pt x="9" y="7"/>
                    </a:moveTo>
                    <a:cubicBezTo>
                      <a:pt x="7" y="8"/>
                      <a:pt x="4" y="9"/>
                      <a:pt x="4" y="11"/>
                    </a:cubicBezTo>
                    <a:cubicBezTo>
                      <a:pt x="4" y="12"/>
                      <a:pt x="0" y="14"/>
                      <a:pt x="6" y="14"/>
                    </a:cubicBezTo>
                    <a:cubicBezTo>
                      <a:pt x="11" y="14"/>
                      <a:pt x="14" y="15"/>
                      <a:pt x="16" y="14"/>
                    </a:cubicBezTo>
                    <a:cubicBezTo>
                      <a:pt x="18" y="13"/>
                      <a:pt x="17" y="15"/>
                      <a:pt x="19" y="12"/>
                    </a:cubicBezTo>
                    <a:cubicBezTo>
                      <a:pt x="22" y="8"/>
                      <a:pt x="21" y="9"/>
                      <a:pt x="22" y="6"/>
                    </a:cubicBezTo>
                    <a:cubicBezTo>
                      <a:pt x="23" y="4"/>
                      <a:pt x="24" y="0"/>
                      <a:pt x="22" y="3"/>
                    </a:cubicBezTo>
                    <a:cubicBezTo>
                      <a:pt x="19" y="5"/>
                      <a:pt x="20" y="7"/>
                      <a:pt x="15" y="6"/>
                    </a:cubicBezTo>
                    <a:cubicBezTo>
                      <a:pt x="10" y="6"/>
                      <a:pt x="11" y="7"/>
                      <a:pt x="9" y="7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2" name="Freeform 842">
                <a:extLst>
                  <a:ext uri="{FF2B5EF4-FFF2-40B4-BE49-F238E27FC236}">
                    <a16:creationId xmlns:a16="http://schemas.microsoft.com/office/drawing/2014/main" id="{E11100A1-6895-424C-B1C4-CD2B88CC76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49" y="1518"/>
                <a:ext cx="15" cy="9"/>
              </a:xfrm>
              <a:custGeom>
                <a:avLst/>
                <a:gdLst>
                  <a:gd name="T0" fmla="*/ 9 w 24"/>
                  <a:gd name="T1" fmla="*/ 7 h 15"/>
                  <a:gd name="T2" fmla="*/ 4 w 24"/>
                  <a:gd name="T3" fmla="*/ 11 h 15"/>
                  <a:gd name="T4" fmla="*/ 6 w 24"/>
                  <a:gd name="T5" fmla="*/ 14 h 15"/>
                  <a:gd name="T6" fmla="*/ 16 w 24"/>
                  <a:gd name="T7" fmla="*/ 14 h 15"/>
                  <a:gd name="T8" fmla="*/ 19 w 24"/>
                  <a:gd name="T9" fmla="*/ 12 h 15"/>
                  <a:gd name="T10" fmla="*/ 22 w 24"/>
                  <a:gd name="T11" fmla="*/ 6 h 15"/>
                  <a:gd name="T12" fmla="*/ 22 w 24"/>
                  <a:gd name="T13" fmla="*/ 3 h 15"/>
                  <a:gd name="T14" fmla="*/ 15 w 24"/>
                  <a:gd name="T15" fmla="*/ 6 h 15"/>
                  <a:gd name="T16" fmla="*/ 9 w 24"/>
                  <a:gd name="T17" fmla="*/ 7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" h="15">
                    <a:moveTo>
                      <a:pt x="9" y="7"/>
                    </a:moveTo>
                    <a:cubicBezTo>
                      <a:pt x="7" y="8"/>
                      <a:pt x="4" y="9"/>
                      <a:pt x="4" y="11"/>
                    </a:cubicBezTo>
                    <a:cubicBezTo>
                      <a:pt x="4" y="12"/>
                      <a:pt x="0" y="14"/>
                      <a:pt x="6" y="14"/>
                    </a:cubicBezTo>
                    <a:cubicBezTo>
                      <a:pt x="11" y="14"/>
                      <a:pt x="14" y="15"/>
                      <a:pt x="16" y="14"/>
                    </a:cubicBezTo>
                    <a:cubicBezTo>
                      <a:pt x="18" y="13"/>
                      <a:pt x="17" y="15"/>
                      <a:pt x="19" y="12"/>
                    </a:cubicBezTo>
                    <a:cubicBezTo>
                      <a:pt x="22" y="8"/>
                      <a:pt x="21" y="9"/>
                      <a:pt x="22" y="6"/>
                    </a:cubicBezTo>
                    <a:cubicBezTo>
                      <a:pt x="23" y="4"/>
                      <a:pt x="24" y="0"/>
                      <a:pt x="22" y="3"/>
                    </a:cubicBezTo>
                    <a:cubicBezTo>
                      <a:pt x="19" y="5"/>
                      <a:pt x="20" y="7"/>
                      <a:pt x="15" y="6"/>
                    </a:cubicBezTo>
                    <a:cubicBezTo>
                      <a:pt x="10" y="6"/>
                      <a:pt x="11" y="7"/>
                      <a:pt x="9" y="7"/>
                    </a:cubicBezTo>
                    <a:close/>
                  </a:path>
                </a:pathLst>
              </a:custGeom>
              <a:grpFill/>
              <a:ln w="0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3" name="Freeform 843">
                <a:extLst>
                  <a:ext uri="{FF2B5EF4-FFF2-40B4-BE49-F238E27FC236}">
                    <a16:creationId xmlns:a16="http://schemas.microsoft.com/office/drawing/2014/main" id="{29B8A836-182A-4391-9350-D94F49F905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17" y="1678"/>
                <a:ext cx="12" cy="9"/>
              </a:xfrm>
              <a:custGeom>
                <a:avLst/>
                <a:gdLst>
                  <a:gd name="T0" fmla="*/ 4 w 20"/>
                  <a:gd name="T1" fmla="*/ 3 h 15"/>
                  <a:gd name="T2" fmla="*/ 7 w 20"/>
                  <a:gd name="T3" fmla="*/ 8 h 15"/>
                  <a:gd name="T4" fmla="*/ 4 w 20"/>
                  <a:gd name="T5" fmla="*/ 12 h 15"/>
                  <a:gd name="T6" fmla="*/ 11 w 20"/>
                  <a:gd name="T7" fmla="*/ 13 h 15"/>
                  <a:gd name="T8" fmla="*/ 18 w 20"/>
                  <a:gd name="T9" fmla="*/ 11 h 15"/>
                  <a:gd name="T10" fmla="*/ 18 w 20"/>
                  <a:gd name="T11" fmla="*/ 5 h 15"/>
                  <a:gd name="T12" fmla="*/ 12 w 20"/>
                  <a:gd name="T13" fmla="*/ 0 h 15"/>
                  <a:gd name="T14" fmla="*/ 4 w 20"/>
                  <a:gd name="T15" fmla="*/ 3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0" h="15">
                    <a:moveTo>
                      <a:pt x="4" y="3"/>
                    </a:moveTo>
                    <a:cubicBezTo>
                      <a:pt x="6" y="5"/>
                      <a:pt x="7" y="6"/>
                      <a:pt x="7" y="8"/>
                    </a:cubicBezTo>
                    <a:cubicBezTo>
                      <a:pt x="7" y="11"/>
                      <a:pt x="0" y="12"/>
                      <a:pt x="4" y="12"/>
                    </a:cubicBezTo>
                    <a:cubicBezTo>
                      <a:pt x="9" y="13"/>
                      <a:pt x="7" y="13"/>
                      <a:pt x="11" y="13"/>
                    </a:cubicBezTo>
                    <a:cubicBezTo>
                      <a:pt x="15" y="12"/>
                      <a:pt x="18" y="15"/>
                      <a:pt x="18" y="11"/>
                    </a:cubicBezTo>
                    <a:cubicBezTo>
                      <a:pt x="18" y="8"/>
                      <a:pt x="20" y="7"/>
                      <a:pt x="18" y="5"/>
                    </a:cubicBezTo>
                    <a:cubicBezTo>
                      <a:pt x="15" y="2"/>
                      <a:pt x="16" y="0"/>
                      <a:pt x="12" y="0"/>
                    </a:cubicBezTo>
                    <a:cubicBezTo>
                      <a:pt x="8" y="0"/>
                      <a:pt x="2" y="0"/>
                      <a:pt x="4" y="3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4" name="Freeform 844">
                <a:extLst>
                  <a:ext uri="{FF2B5EF4-FFF2-40B4-BE49-F238E27FC236}">
                    <a16:creationId xmlns:a16="http://schemas.microsoft.com/office/drawing/2014/main" id="{8F115A74-F279-4BF9-B8E6-BA50FF432F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22" y="1769"/>
                <a:ext cx="11" cy="14"/>
              </a:xfrm>
              <a:custGeom>
                <a:avLst/>
                <a:gdLst>
                  <a:gd name="T0" fmla="*/ 6 w 18"/>
                  <a:gd name="T1" fmla="*/ 3 h 24"/>
                  <a:gd name="T2" fmla="*/ 1 w 18"/>
                  <a:gd name="T3" fmla="*/ 10 h 24"/>
                  <a:gd name="T4" fmla="*/ 3 w 18"/>
                  <a:gd name="T5" fmla="*/ 18 h 24"/>
                  <a:gd name="T6" fmla="*/ 10 w 18"/>
                  <a:gd name="T7" fmla="*/ 10 h 24"/>
                  <a:gd name="T8" fmla="*/ 14 w 18"/>
                  <a:gd name="T9" fmla="*/ 1 h 24"/>
                  <a:gd name="T10" fmla="*/ 6 w 18"/>
                  <a:gd name="T11" fmla="*/ 3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24">
                    <a:moveTo>
                      <a:pt x="6" y="3"/>
                    </a:moveTo>
                    <a:cubicBezTo>
                      <a:pt x="3" y="7"/>
                      <a:pt x="1" y="6"/>
                      <a:pt x="1" y="10"/>
                    </a:cubicBezTo>
                    <a:cubicBezTo>
                      <a:pt x="1" y="13"/>
                      <a:pt x="0" y="24"/>
                      <a:pt x="3" y="18"/>
                    </a:cubicBezTo>
                    <a:cubicBezTo>
                      <a:pt x="7" y="12"/>
                      <a:pt x="5" y="11"/>
                      <a:pt x="10" y="10"/>
                    </a:cubicBezTo>
                    <a:cubicBezTo>
                      <a:pt x="16" y="8"/>
                      <a:pt x="18" y="1"/>
                      <a:pt x="14" y="1"/>
                    </a:cubicBezTo>
                    <a:cubicBezTo>
                      <a:pt x="11" y="1"/>
                      <a:pt x="5" y="0"/>
                      <a:pt x="6" y="3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5" name="Freeform 845">
                <a:extLst>
                  <a:ext uri="{FF2B5EF4-FFF2-40B4-BE49-F238E27FC236}">
                    <a16:creationId xmlns:a16="http://schemas.microsoft.com/office/drawing/2014/main" id="{109171D0-1D11-4118-AB23-D4A37B4EFB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28" y="1782"/>
                <a:ext cx="5" cy="9"/>
              </a:xfrm>
              <a:custGeom>
                <a:avLst/>
                <a:gdLst>
                  <a:gd name="T0" fmla="*/ 1 w 8"/>
                  <a:gd name="T1" fmla="*/ 3 h 15"/>
                  <a:gd name="T2" fmla="*/ 1 w 8"/>
                  <a:gd name="T3" fmla="*/ 8 h 15"/>
                  <a:gd name="T4" fmla="*/ 3 w 8"/>
                  <a:gd name="T5" fmla="*/ 12 h 15"/>
                  <a:gd name="T6" fmla="*/ 7 w 8"/>
                  <a:gd name="T7" fmla="*/ 13 h 15"/>
                  <a:gd name="T8" fmla="*/ 8 w 8"/>
                  <a:gd name="T9" fmla="*/ 10 h 15"/>
                  <a:gd name="T10" fmla="*/ 7 w 8"/>
                  <a:gd name="T11" fmla="*/ 5 h 15"/>
                  <a:gd name="T12" fmla="*/ 4 w 8"/>
                  <a:gd name="T13" fmla="*/ 1 h 15"/>
                  <a:gd name="T14" fmla="*/ 1 w 8"/>
                  <a:gd name="T15" fmla="*/ 3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" h="15">
                    <a:moveTo>
                      <a:pt x="1" y="3"/>
                    </a:moveTo>
                    <a:cubicBezTo>
                      <a:pt x="2" y="6"/>
                      <a:pt x="1" y="7"/>
                      <a:pt x="1" y="8"/>
                    </a:cubicBezTo>
                    <a:cubicBezTo>
                      <a:pt x="2" y="10"/>
                      <a:pt x="2" y="9"/>
                      <a:pt x="3" y="12"/>
                    </a:cubicBezTo>
                    <a:cubicBezTo>
                      <a:pt x="5" y="14"/>
                      <a:pt x="6" y="15"/>
                      <a:pt x="7" y="13"/>
                    </a:cubicBezTo>
                    <a:cubicBezTo>
                      <a:pt x="8" y="12"/>
                      <a:pt x="8" y="14"/>
                      <a:pt x="8" y="10"/>
                    </a:cubicBezTo>
                    <a:cubicBezTo>
                      <a:pt x="7" y="6"/>
                      <a:pt x="8" y="7"/>
                      <a:pt x="7" y="5"/>
                    </a:cubicBezTo>
                    <a:cubicBezTo>
                      <a:pt x="6" y="2"/>
                      <a:pt x="4" y="1"/>
                      <a:pt x="4" y="1"/>
                    </a:cubicBezTo>
                    <a:cubicBezTo>
                      <a:pt x="3" y="1"/>
                      <a:pt x="0" y="0"/>
                      <a:pt x="1" y="3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6" name="Freeform 846">
                <a:extLst>
                  <a:ext uri="{FF2B5EF4-FFF2-40B4-BE49-F238E27FC236}">
                    <a16:creationId xmlns:a16="http://schemas.microsoft.com/office/drawing/2014/main" id="{6E45F6E0-3987-4172-879C-7B9F5B7F02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31" y="1796"/>
                <a:ext cx="6" cy="10"/>
              </a:xfrm>
              <a:custGeom>
                <a:avLst/>
                <a:gdLst>
                  <a:gd name="T0" fmla="*/ 1 w 10"/>
                  <a:gd name="T1" fmla="*/ 2 h 17"/>
                  <a:gd name="T2" fmla="*/ 1 w 10"/>
                  <a:gd name="T3" fmla="*/ 7 h 17"/>
                  <a:gd name="T4" fmla="*/ 4 w 10"/>
                  <a:gd name="T5" fmla="*/ 9 h 17"/>
                  <a:gd name="T6" fmla="*/ 7 w 10"/>
                  <a:gd name="T7" fmla="*/ 12 h 17"/>
                  <a:gd name="T8" fmla="*/ 9 w 10"/>
                  <a:gd name="T9" fmla="*/ 13 h 17"/>
                  <a:gd name="T10" fmla="*/ 9 w 10"/>
                  <a:gd name="T11" fmla="*/ 6 h 17"/>
                  <a:gd name="T12" fmla="*/ 7 w 10"/>
                  <a:gd name="T13" fmla="*/ 2 h 17"/>
                  <a:gd name="T14" fmla="*/ 2 w 10"/>
                  <a:gd name="T15" fmla="*/ 0 h 17"/>
                  <a:gd name="T16" fmla="*/ 1 w 10"/>
                  <a:gd name="T17" fmla="*/ 2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" h="17">
                    <a:moveTo>
                      <a:pt x="1" y="2"/>
                    </a:moveTo>
                    <a:cubicBezTo>
                      <a:pt x="1" y="4"/>
                      <a:pt x="0" y="6"/>
                      <a:pt x="1" y="7"/>
                    </a:cubicBezTo>
                    <a:cubicBezTo>
                      <a:pt x="2" y="7"/>
                      <a:pt x="3" y="8"/>
                      <a:pt x="4" y="9"/>
                    </a:cubicBezTo>
                    <a:cubicBezTo>
                      <a:pt x="4" y="11"/>
                      <a:pt x="6" y="11"/>
                      <a:pt x="7" y="12"/>
                    </a:cubicBezTo>
                    <a:cubicBezTo>
                      <a:pt x="8" y="13"/>
                      <a:pt x="9" y="17"/>
                      <a:pt x="9" y="13"/>
                    </a:cubicBezTo>
                    <a:cubicBezTo>
                      <a:pt x="10" y="9"/>
                      <a:pt x="10" y="8"/>
                      <a:pt x="9" y="6"/>
                    </a:cubicBezTo>
                    <a:cubicBezTo>
                      <a:pt x="9" y="3"/>
                      <a:pt x="10" y="4"/>
                      <a:pt x="7" y="2"/>
                    </a:cubicBezTo>
                    <a:cubicBezTo>
                      <a:pt x="3" y="0"/>
                      <a:pt x="3" y="0"/>
                      <a:pt x="2" y="0"/>
                    </a:cubicBezTo>
                    <a:cubicBezTo>
                      <a:pt x="1" y="0"/>
                      <a:pt x="0" y="0"/>
                      <a:pt x="1" y="2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7" name="Freeform 847">
                <a:extLst>
                  <a:ext uri="{FF2B5EF4-FFF2-40B4-BE49-F238E27FC236}">
                    <a16:creationId xmlns:a16="http://schemas.microsoft.com/office/drawing/2014/main" id="{3A3F06DA-8AB0-42C0-89E0-910AD11C25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34" y="1813"/>
                <a:ext cx="5" cy="10"/>
              </a:xfrm>
              <a:custGeom>
                <a:avLst/>
                <a:gdLst>
                  <a:gd name="T0" fmla="*/ 2 w 8"/>
                  <a:gd name="T1" fmla="*/ 5 h 17"/>
                  <a:gd name="T2" fmla="*/ 2 w 8"/>
                  <a:gd name="T3" fmla="*/ 12 h 17"/>
                  <a:gd name="T4" fmla="*/ 4 w 8"/>
                  <a:gd name="T5" fmla="*/ 16 h 17"/>
                  <a:gd name="T6" fmla="*/ 6 w 8"/>
                  <a:gd name="T7" fmla="*/ 13 h 17"/>
                  <a:gd name="T8" fmla="*/ 7 w 8"/>
                  <a:gd name="T9" fmla="*/ 7 h 17"/>
                  <a:gd name="T10" fmla="*/ 4 w 8"/>
                  <a:gd name="T11" fmla="*/ 1 h 17"/>
                  <a:gd name="T12" fmla="*/ 2 w 8"/>
                  <a:gd name="T13" fmla="*/ 5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17">
                    <a:moveTo>
                      <a:pt x="2" y="5"/>
                    </a:moveTo>
                    <a:cubicBezTo>
                      <a:pt x="2" y="7"/>
                      <a:pt x="2" y="9"/>
                      <a:pt x="2" y="12"/>
                    </a:cubicBezTo>
                    <a:cubicBezTo>
                      <a:pt x="2" y="15"/>
                      <a:pt x="2" y="16"/>
                      <a:pt x="4" y="16"/>
                    </a:cubicBezTo>
                    <a:cubicBezTo>
                      <a:pt x="6" y="15"/>
                      <a:pt x="6" y="17"/>
                      <a:pt x="6" y="13"/>
                    </a:cubicBezTo>
                    <a:cubicBezTo>
                      <a:pt x="7" y="10"/>
                      <a:pt x="8" y="9"/>
                      <a:pt x="7" y="7"/>
                    </a:cubicBezTo>
                    <a:cubicBezTo>
                      <a:pt x="6" y="4"/>
                      <a:pt x="7" y="1"/>
                      <a:pt x="4" y="1"/>
                    </a:cubicBezTo>
                    <a:cubicBezTo>
                      <a:pt x="0" y="0"/>
                      <a:pt x="2" y="1"/>
                      <a:pt x="2" y="5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8" name="Freeform 848">
                <a:extLst>
                  <a:ext uri="{FF2B5EF4-FFF2-40B4-BE49-F238E27FC236}">
                    <a16:creationId xmlns:a16="http://schemas.microsoft.com/office/drawing/2014/main" id="{A32331AA-6034-417A-B820-CE0C096FB5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30" y="1831"/>
                <a:ext cx="5" cy="9"/>
              </a:xfrm>
              <a:custGeom>
                <a:avLst/>
                <a:gdLst>
                  <a:gd name="T0" fmla="*/ 1 w 7"/>
                  <a:gd name="T1" fmla="*/ 5 h 14"/>
                  <a:gd name="T2" fmla="*/ 1 w 7"/>
                  <a:gd name="T3" fmla="*/ 9 h 14"/>
                  <a:gd name="T4" fmla="*/ 3 w 7"/>
                  <a:gd name="T5" fmla="*/ 12 h 14"/>
                  <a:gd name="T6" fmla="*/ 6 w 7"/>
                  <a:gd name="T7" fmla="*/ 9 h 14"/>
                  <a:gd name="T8" fmla="*/ 6 w 7"/>
                  <a:gd name="T9" fmla="*/ 4 h 14"/>
                  <a:gd name="T10" fmla="*/ 2 w 7"/>
                  <a:gd name="T11" fmla="*/ 1 h 14"/>
                  <a:gd name="T12" fmla="*/ 1 w 7"/>
                  <a:gd name="T13" fmla="*/ 5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" h="14">
                    <a:moveTo>
                      <a:pt x="1" y="5"/>
                    </a:moveTo>
                    <a:cubicBezTo>
                      <a:pt x="1" y="7"/>
                      <a:pt x="0" y="7"/>
                      <a:pt x="1" y="9"/>
                    </a:cubicBezTo>
                    <a:cubicBezTo>
                      <a:pt x="2" y="12"/>
                      <a:pt x="1" y="14"/>
                      <a:pt x="3" y="12"/>
                    </a:cubicBezTo>
                    <a:cubicBezTo>
                      <a:pt x="5" y="10"/>
                      <a:pt x="5" y="12"/>
                      <a:pt x="6" y="9"/>
                    </a:cubicBezTo>
                    <a:cubicBezTo>
                      <a:pt x="6" y="6"/>
                      <a:pt x="7" y="6"/>
                      <a:pt x="6" y="4"/>
                    </a:cubicBezTo>
                    <a:cubicBezTo>
                      <a:pt x="5" y="2"/>
                      <a:pt x="4" y="0"/>
                      <a:pt x="2" y="1"/>
                    </a:cubicBezTo>
                    <a:cubicBezTo>
                      <a:pt x="0" y="2"/>
                      <a:pt x="1" y="3"/>
                      <a:pt x="1" y="5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9" name="Freeform 849">
                <a:extLst>
                  <a:ext uri="{FF2B5EF4-FFF2-40B4-BE49-F238E27FC236}">
                    <a16:creationId xmlns:a16="http://schemas.microsoft.com/office/drawing/2014/main" id="{A523809A-3D2E-4E61-A2F9-472D7E4CAC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14" y="1862"/>
                <a:ext cx="15" cy="16"/>
              </a:xfrm>
              <a:custGeom>
                <a:avLst/>
                <a:gdLst>
                  <a:gd name="T0" fmla="*/ 8 w 26"/>
                  <a:gd name="T1" fmla="*/ 6 h 26"/>
                  <a:gd name="T2" fmla="*/ 13 w 26"/>
                  <a:gd name="T3" fmla="*/ 13 h 26"/>
                  <a:gd name="T4" fmla="*/ 10 w 26"/>
                  <a:gd name="T5" fmla="*/ 18 h 26"/>
                  <a:gd name="T6" fmla="*/ 3 w 26"/>
                  <a:gd name="T7" fmla="*/ 23 h 26"/>
                  <a:gd name="T8" fmla="*/ 15 w 26"/>
                  <a:gd name="T9" fmla="*/ 23 h 26"/>
                  <a:gd name="T10" fmla="*/ 23 w 26"/>
                  <a:gd name="T11" fmla="*/ 22 h 26"/>
                  <a:gd name="T12" fmla="*/ 22 w 26"/>
                  <a:gd name="T13" fmla="*/ 11 h 26"/>
                  <a:gd name="T14" fmla="*/ 25 w 26"/>
                  <a:gd name="T15" fmla="*/ 6 h 26"/>
                  <a:gd name="T16" fmla="*/ 22 w 26"/>
                  <a:gd name="T17" fmla="*/ 1 h 26"/>
                  <a:gd name="T18" fmla="*/ 15 w 26"/>
                  <a:gd name="T19" fmla="*/ 3 h 26"/>
                  <a:gd name="T20" fmla="*/ 8 w 26"/>
                  <a:gd name="T21" fmla="*/ 6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6" h="26">
                    <a:moveTo>
                      <a:pt x="8" y="6"/>
                    </a:moveTo>
                    <a:cubicBezTo>
                      <a:pt x="10" y="8"/>
                      <a:pt x="13" y="10"/>
                      <a:pt x="13" y="13"/>
                    </a:cubicBezTo>
                    <a:cubicBezTo>
                      <a:pt x="13" y="15"/>
                      <a:pt x="14" y="15"/>
                      <a:pt x="10" y="18"/>
                    </a:cubicBezTo>
                    <a:cubicBezTo>
                      <a:pt x="5" y="21"/>
                      <a:pt x="0" y="23"/>
                      <a:pt x="3" y="23"/>
                    </a:cubicBezTo>
                    <a:cubicBezTo>
                      <a:pt x="7" y="23"/>
                      <a:pt x="10" y="23"/>
                      <a:pt x="15" y="23"/>
                    </a:cubicBezTo>
                    <a:cubicBezTo>
                      <a:pt x="20" y="23"/>
                      <a:pt x="23" y="26"/>
                      <a:pt x="23" y="22"/>
                    </a:cubicBezTo>
                    <a:cubicBezTo>
                      <a:pt x="23" y="19"/>
                      <a:pt x="22" y="14"/>
                      <a:pt x="22" y="11"/>
                    </a:cubicBezTo>
                    <a:cubicBezTo>
                      <a:pt x="23" y="8"/>
                      <a:pt x="24" y="7"/>
                      <a:pt x="25" y="6"/>
                    </a:cubicBezTo>
                    <a:cubicBezTo>
                      <a:pt x="26" y="4"/>
                      <a:pt x="24" y="0"/>
                      <a:pt x="22" y="1"/>
                    </a:cubicBezTo>
                    <a:cubicBezTo>
                      <a:pt x="20" y="2"/>
                      <a:pt x="18" y="3"/>
                      <a:pt x="15" y="3"/>
                    </a:cubicBezTo>
                    <a:cubicBezTo>
                      <a:pt x="12" y="4"/>
                      <a:pt x="3" y="1"/>
                      <a:pt x="8" y="6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0" name="Freeform 850">
                <a:extLst>
                  <a:ext uri="{FF2B5EF4-FFF2-40B4-BE49-F238E27FC236}">
                    <a16:creationId xmlns:a16="http://schemas.microsoft.com/office/drawing/2014/main" id="{ECF1BA2F-8019-4B50-8BB3-F8C6FA0A40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58" y="2041"/>
                <a:ext cx="18" cy="26"/>
              </a:xfrm>
              <a:custGeom>
                <a:avLst/>
                <a:gdLst>
                  <a:gd name="T0" fmla="*/ 9 w 31"/>
                  <a:gd name="T1" fmla="*/ 6 h 43"/>
                  <a:gd name="T2" fmla="*/ 13 w 31"/>
                  <a:gd name="T3" fmla="*/ 15 h 43"/>
                  <a:gd name="T4" fmla="*/ 7 w 31"/>
                  <a:gd name="T5" fmla="*/ 22 h 43"/>
                  <a:gd name="T6" fmla="*/ 15 w 31"/>
                  <a:gd name="T7" fmla="*/ 22 h 43"/>
                  <a:gd name="T8" fmla="*/ 18 w 31"/>
                  <a:gd name="T9" fmla="*/ 27 h 43"/>
                  <a:gd name="T10" fmla="*/ 12 w 31"/>
                  <a:gd name="T11" fmla="*/ 36 h 43"/>
                  <a:gd name="T12" fmla="*/ 28 w 31"/>
                  <a:gd name="T13" fmla="*/ 37 h 43"/>
                  <a:gd name="T14" fmla="*/ 28 w 31"/>
                  <a:gd name="T15" fmla="*/ 28 h 43"/>
                  <a:gd name="T16" fmla="*/ 25 w 31"/>
                  <a:gd name="T17" fmla="*/ 14 h 43"/>
                  <a:gd name="T18" fmla="*/ 18 w 31"/>
                  <a:gd name="T19" fmla="*/ 8 h 43"/>
                  <a:gd name="T20" fmla="*/ 9 w 31"/>
                  <a:gd name="T21" fmla="*/ 6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1" h="43">
                    <a:moveTo>
                      <a:pt x="9" y="6"/>
                    </a:moveTo>
                    <a:cubicBezTo>
                      <a:pt x="13" y="12"/>
                      <a:pt x="15" y="15"/>
                      <a:pt x="13" y="15"/>
                    </a:cubicBezTo>
                    <a:cubicBezTo>
                      <a:pt x="12" y="15"/>
                      <a:pt x="3" y="20"/>
                      <a:pt x="7" y="22"/>
                    </a:cubicBezTo>
                    <a:cubicBezTo>
                      <a:pt x="10" y="23"/>
                      <a:pt x="13" y="21"/>
                      <a:pt x="15" y="22"/>
                    </a:cubicBezTo>
                    <a:cubicBezTo>
                      <a:pt x="17" y="22"/>
                      <a:pt x="21" y="25"/>
                      <a:pt x="18" y="27"/>
                    </a:cubicBezTo>
                    <a:cubicBezTo>
                      <a:pt x="15" y="29"/>
                      <a:pt x="0" y="34"/>
                      <a:pt x="12" y="36"/>
                    </a:cubicBezTo>
                    <a:cubicBezTo>
                      <a:pt x="25" y="38"/>
                      <a:pt x="26" y="43"/>
                      <a:pt x="28" y="37"/>
                    </a:cubicBezTo>
                    <a:cubicBezTo>
                      <a:pt x="30" y="31"/>
                      <a:pt x="31" y="33"/>
                      <a:pt x="28" y="28"/>
                    </a:cubicBezTo>
                    <a:cubicBezTo>
                      <a:pt x="25" y="23"/>
                      <a:pt x="29" y="19"/>
                      <a:pt x="25" y="14"/>
                    </a:cubicBezTo>
                    <a:cubicBezTo>
                      <a:pt x="20" y="9"/>
                      <a:pt x="19" y="11"/>
                      <a:pt x="18" y="8"/>
                    </a:cubicBezTo>
                    <a:cubicBezTo>
                      <a:pt x="16" y="4"/>
                      <a:pt x="6" y="0"/>
                      <a:pt x="9" y="6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1" name="Freeform 851">
                <a:extLst>
                  <a:ext uri="{FF2B5EF4-FFF2-40B4-BE49-F238E27FC236}">
                    <a16:creationId xmlns:a16="http://schemas.microsoft.com/office/drawing/2014/main" id="{2C44CC10-0B0A-4A7C-B347-480F634E41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7" y="2053"/>
                <a:ext cx="9" cy="7"/>
              </a:xfrm>
              <a:custGeom>
                <a:avLst/>
                <a:gdLst>
                  <a:gd name="T0" fmla="*/ 5 w 15"/>
                  <a:gd name="T1" fmla="*/ 3 h 12"/>
                  <a:gd name="T2" fmla="*/ 3 w 15"/>
                  <a:gd name="T3" fmla="*/ 10 h 12"/>
                  <a:gd name="T4" fmla="*/ 11 w 15"/>
                  <a:gd name="T5" fmla="*/ 10 h 12"/>
                  <a:gd name="T6" fmla="*/ 13 w 15"/>
                  <a:gd name="T7" fmla="*/ 5 h 12"/>
                  <a:gd name="T8" fmla="*/ 5 w 15"/>
                  <a:gd name="T9" fmla="*/ 3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12">
                    <a:moveTo>
                      <a:pt x="5" y="3"/>
                    </a:moveTo>
                    <a:cubicBezTo>
                      <a:pt x="4" y="6"/>
                      <a:pt x="0" y="9"/>
                      <a:pt x="3" y="10"/>
                    </a:cubicBezTo>
                    <a:cubicBezTo>
                      <a:pt x="6" y="11"/>
                      <a:pt x="8" y="12"/>
                      <a:pt x="11" y="10"/>
                    </a:cubicBezTo>
                    <a:cubicBezTo>
                      <a:pt x="13" y="8"/>
                      <a:pt x="15" y="7"/>
                      <a:pt x="13" y="5"/>
                    </a:cubicBezTo>
                    <a:cubicBezTo>
                      <a:pt x="12" y="3"/>
                      <a:pt x="6" y="0"/>
                      <a:pt x="5" y="3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2" name="Freeform 852">
                <a:extLst>
                  <a:ext uri="{FF2B5EF4-FFF2-40B4-BE49-F238E27FC236}">
                    <a16:creationId xmlns:a16="http://schemas.microsoft.com/office/drawing/2014/main" id="{7BC91A53-BDCC-4D0E-A602-FF8D408A46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92" y="2056"/>
                <a:ext cx="6" cy="9"/>
              </a:xfrm>
              <a:custGeom>
                <a:avLst/>
                <a:gdLst>
                  <a:gd name="T0" fmla="*/ 2 w 10"/>
                  <a:gd name="T1" fmla="*/ 3 h 14"/>
                  <a:gd name="T2" fmla="*/ 2 w 10"/>
                  <a:gd name="T3" fmla="*/ 11 h 14"/>
                  <a:gd name="T4" fmla="*/ 5 w 10"/>
                  <a:gd name="T5" fmla="*/ 9 h 14"/>
                  <a:gd name="T6" fmla="*/ 9 w 10"/>
                  <a:gd name="T7" fmla="*/ 3 h 14"/>
                  <a:gd name="T8" fmla="*/ 1 w 10"/>
                  <a:gd name="T9" fmla="*/ 0 h 14"/>
                  <a:gd name="T10" fmla="*/ 2 w 10"/>
                  <a:gd name="T11" fmla="*/ 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" h="14">
                    <a:moveTo>
                      <a:pt x="2" y="3"/>
                    </a:moveTo>
                    <a:cubicBezTo>
                      <a:pt x="2" y="7"/>
                      <a:pt x="0" y="11"/>
                      <a:pt x="2" y="11"/>
                    </a:cubicBezTo>
                    <a:cubicBezTo>
                      <a:pt x="5" y="12"/>
                      <a:pt x="3" y="14"/>
                      <a:pt x="5" y="9"/>
                    </a:cubicBezTo>
                    <a:cubicBezTo>
                      <a:pt x="8" y="5"/>
                      <a:pt x="10" y="5"/>
                      <a:pt x="9" y="3"/>
                    </a:cubicBezTo>
                    <a:cubicBezTo>
                      <a:pt x="7" y="0"/>
                      <a:pt x="1" y="1"/>
                      <a:pt x="1" y="0"/>
                    </a:cubicBezTo>
                    <a:cubicBezTo>
                      <a:pt x="1" y="0"/>
                      <a:pt x="0" y="1"/>
                      <a:pt x="2" y="3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3" name="Freeform 853">
                <a:extLst>
                  <a:ext uri="{FF2B5EF4-FFF2-40B4-BE49-F238E27FC236}">
                    <a16:creationId xmlns:a16="http://schemas.microsoft.com/office/drawing/2014/main" id="{9339C4D4-2688-4AE2-80A8-0013C0CBBA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6" y="2046"/>
                <a:ext cx="6" cy="6"/>
              </a:xfrm>
              <a:custGeom>
                <a:avLst/>
                <a:gdLst>
                  <a:gd name="T0" fmla="*/ 4 w 10"/>
                  <a:gd name="T1" fmla="*/ 2 h 10"/>
                  <a:gd name="T2" fmla="*/ 8 w 10"/>
                  <a:gd name="T3" fmla="*/ 2 h 10"/>
                  <a:gd name="T4" fmla="*/ 8 w 10"/>
                  <a:gd name="T5" fmla="*/ 7 h 10"/>
                  <a:gd name="T6" fmla="*/ 4 w 10"/>
                  <a:gd name="T7" fmla="*/ 8 h 10"/>
                  <a:gd name="T8" fmla="*/ 0 w 10"/>
                  <a:gd name="T9" fmla="*/ 4 h 10"/>
                  <a:gd name="T10" fmla="*/ 4 w 10"/>
                  <a:gd name="T11" fmla="*/ 2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" h="10">
                    <a:moveTo>
                      <a:pt x="4" y="2"/>
                    </a:moveTo>
                    <a:cubicBezTo>
                      <a:pt x="7" y="2"/>
                      <a:pt x="8" y="0"/>
                      <a:pt x="8" y="2"/>
                    </a:cubicBezTo>
                    <a:cubicBezTo>
                      <a:pt x="8" y="5"/>
                      <a:pt x="10" y="5"/>
                      <a:pt x="8" y="7"/>
                    </a:cubicBezTo>
                    <a:cubicBezTo>
                      <a:pt x="6" y="8"/>
                      <a:pt x="6" y="10"/>
                      <a:pt x="4" y="8"/>
                    </a:cubicBezTo>
                    <a:cubicBezTo>
                      <a:pt x="1" y="5"/>
                      <a:pt x="1" y="5"/>
                      <a:pt x="0" y="4"/>
                    </a:cubicBezTo>
                    <a:cubicBezTo>
                      <a:pt x="0" y="3"/>
                      <a:pt x="3" y="1"/>
                      <a:pt x="4" y="2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4" name="Freeform 854">
                <a:extLst>
                  <a:ext uri="{FF2B5EF4-FFF2-40B4-BE49-F238E27FC236}">
                    <a16:creationId xmlns:a16="http://schemas.microsoft.com/office/drawing/2014/main" id="{FB122740-92FD-42D2-A070-9CAB6D1ED7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20" y="1621"/>
                <a:ext cx="6" cy="18"/>
              </a:xfrm>
              <a:custGeom>
                <a:avLst/>
                <a:gdLst>
                  <a:gd name="T0" fmla="*/ 0 w 9"/>
                  <a:gd name="T1" fmla="*/ 5 h 29"/>
                  <a:gd name="T2" fmla="*/ 4 w 9"/>
                  <a:gd name="T3" fmla="*/ 18 h 29"/>
                  <a:gd name="T4" fmla="*/ 7 w 9"/>
                  <a:gd name="T5" fmla="*/ 24 h 29"/>
                  <a:gd name="T6" fmla="*/ 7 w 9"/>
                  <a:gd name="T7" fmla="*/ 12 h 29"/>
                  <a:gd name="T8" fmla="*/ 0 w 9"/>
                  <a:gd name="T9" fmla="*/ 5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29">
                    <a:moveTo>
                      <a:pt x="0" y="5"/>
                    </a:moveTo>
                    <a:cubicBezTo>
                      <a:pt x="0" y="13"/>
                      <a:pt x="3" y="13"/>
                      <a:pt x="4" y="18"/>
                    </a:cubicBezTo>
                    <a:cubicBezTo>
                      <a:pt x="4" y="22"/>
                      <a:pt x="6" y="29"/>
                      <a:pt x="7" y="24"/>
                    </a:cubicBezTo>
                    <a:cubicBezTo>
                      <a:pt x="8" y="20"/>
                      <a:pt x="9" y="16"/>
                      <a:pt x="7" y="12"/>
                    </a:cubicBezTo>
                    <a:cubicBezTo>
                      <a:pt x="5" y="7"/>
                      <a:pt x="0" y="0"/>
                      <a:pt x="0" y="5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5" name="Freeform 855">
                <a:extLst>
                  <a:ext uri="{FF2B5EF4-FFF2-40B4-BE49-F238E27FC236}">
                    <a16:creationId xmlns:a16="http://schemas.microsoft.com/office/drawing/2014/main" id="{238239CC-2F55-46DB-8F5C-EBD7E5743B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29" y="1655"/>
                <a:ext cx="14" cy="14"/>
              </a:xfrm>
              <a:custGeom>
                <a:avLst/>
                <a:gdLst>
                  <a:gd name="T0" fmla="*/ 16 w 23"/>
                  <a:gd name="T1" fmla="*/ 7 h 23"/>
                  <a:gd name="T2" fmla="*/ 16 w 23"/>
                  <a:gd name="T3" fmla="*/ 16 h 23"/>
                  <a:gd name="T4" fmla="*/ 7 w 23"/>
                  <a:gd name="T5" fmla="*/ 22 h 23"/>
                  <a:gd name="T6" fmla="*/ 22 w 23"/>
                  <a:gd name="T7" fmla="*/ 18 h 23"/>
                  <a:gd name="T8" fmla="*/ 16 w 23"/>
                  <a:gd name="T9" fmla="*/ 7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" h="23">
                    <a:moveTo>
                      <a:pt x="16" y="7"/>
                    </a:moveTo>
                    <a:cubicBezTo>
                      <a:pt x="16" y="13"/>
                      <a:pt x="20" y="15"/>
                      <a:pt x="16" y="16"/>
                    </a:cubicBezTo>
                    <a:cubicBezTo>
                      <a:pt x="12" y="18"/>
                      <a:pt x="0" y="22"/>
                      <a:pt x="7" y="22"/>
                    </a:cubicBezTo>
                    <a:cubicBezTo>
                      <a:pt x="14" y="22"/>
                      <a:pt x="23" y="23"/>
                      <a:pt x="22" y="18"/>
                    </a:cubicBezTo>
                    <a:cubicBezTo>
                      <a:pt x="20" y="13"/>
                      <a:pt x="14" y="0"/>
                      <a:pt x="16" y="7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6" name="Freeform 856">
                <a:extLst>
                  <a:ext uri="{FF2B5EF4-FFF2-40B4-BE49-F238E27FC236}">
                    <a16:creationId xmlns:a16="http://schemas.microsoft.com/office/drawing/2014/main" id="{2535CCC1-097F-4C81-9862-7276F836DF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88" y="1829"/>
                <a:ext cx="9" cy="6"/>
              </a:xfrm>
              <a:custGeom>
                <a:avLst/>
                <a:gdLst>
                  <a:gd name="T0" fmla="*/ 3 w 15"/>
                  <a:gd name="T1" fmla="*/ 1 h 11"/>
                  <a:gd name="T2" fmla="*/ 3 w 15"/>
                  <a:gd name="T3" fmla="*/ 6 h 11"/>
                  <a:gd name="T4" fmla="*/ 8 w 15"/>
                  <a:gd name="T5" fmla="*/ 9 h 11"/>
                  <a:gd name="T6" fmla="*/ 11 w 15"/>
                  <a:gd name="T7" fmla="*/ 7 h 11"/>
                  <a:gd name="T8" fmla="*/ 5 w 15"/>
                  <a:gd name="T9" fmla="*/ 1 h 11"/>
                  <a:gd name="T10" fmla="*/ 3 w 15"/>
                  <a:gd name="T11" fmla="*/ 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" h="11">
                    <a:moveTo>
                      <a:pt x="3" y="1"/>
                    </a:moveTo>
                    <a:cubicBezTo>
                      <a:pt x="3" y="3"/>
                      <a:pt x="0" y="4"/>
                      <a:pt x="3" y="6"/>
                    </a:cubicBezTo>
                    <a:cubicBezTo>
                      <a:pt x="5" y="8"/>
                      <a:pt x="6" y="9"/>
                      <a:pt x="8" y="9"/>
                    </a:cubicBezTo>
                    <a:cubicBezTo>
                      <a:pt x="9" y="9"/>
                      <a:pt x="15" y="11"/>
                      <a:pt x="11" y="7"/>
                    </a:cubicBezTo>
                    <a:cubicBezTo>
                      <a:pt x="6" y="3"/>
                      <a:pt x="5" y="2"/>
                      <a:pt x="5" y="1"/>
                    </a:cubicBezTo>
                    <a:cubicBezTo>
                      <a:pt x="4" y="0"/>
                      <a:pt x="3" y="0"/>
                      <a:pt x="3" y="1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7" name="Freeform 857">
                <a:extLst>
                  <a:ext uri="{FF2B5EF4-FFF2-40B4-BE49-F238E27FC236}">
                    <a16:creationId xmlns:a16="http://schemas.microsoft.com/office/drawing/2014/main" id="{BC091F9A-589E-49F9-B119-CE5A6555FB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0" y="1070"/>
                <a:ext cx="62" cy="31"/>
              </a:xfrm>
              <a:custGeom>
                <a:avLst/>
                <a:gdLst>
                  <a:gd name="T0" fmla="*/ 9 w 103"/>
                  <a:gd name="T1" fmla="*/ 34 h 52"/>
                  <a:gd name="T2" fmla="*/ 2 w 103"/>
                  <a:gd name="T3" fmla="*/ 45 h 52"/>
                  <a:gd name="T4" fmla="*/ 8 w 103"/>
                  <a:gd name="T5" fmla="*/ 50 h 52"/>
                  <a:gd name="T6" fmla="*/ 22 w 103"/>
                  <a:gd name="T7" fmla="*/ 42 h 52"/>
                  <a:gd name="T8" fmla="*/ 42 w 103"/>
                  <a:gd name="T9" fmla="*/ 39 h 52"/>
                  <a:gd name="T10" fmla="*/ 57 w 103"/>
                  <a:gd name="T11" fmla="*/ 34 h 52"/>
                  <a:gd name="T12" fmla="*/ 70 w 103"/>
                  <a:gd name="T13" fmla="*/ 24 h 52"/>
                  <a:gd name="T14" fmla="*/ 67 w 103"/>
                  <a:gd name="T15" fmla="*/ 15 h 52"/>
                  <a:gd name="T16" fmla="*/ 82 w 103"/>
                  <a:gd name="T17" fmla="*/ 12 h 52"/>
                  <a:gd name="T18" fmla="*/ 91 w 103"/>
                  <a:gd name="T19" fmla="*/ 3 h 52"/>
                  <a:gd name="T20" fmla="*/ 67 w 103"/>
                  <a:gd name="T21" fmla="*/ 9 h 52"/>
                  <a:gd name="T22" fmla="*/ 54 w 103"/>
                  <a:gd name="T23" fmla="*/ 18 h 52"/>
                  <a:gd name="T24" fmla="*/ 41 w 103"/>
                  <a:gd name="T25" fmla="*/ 24 h 52"/>
                  <a:gd name="T26" fmla="*/ 31 w 103"/>
                  <a:gd name="T27" fmla="*/ 26 h 52"/>
                  <a:gd name="T28" fmla="*/ 21 w 103"/>
                  <a:gd name="T29" fmla="*/ 28 h 52"/>
                  <a:gd name="T30" fmla="*/ 9 w 103"/>
                  <a:gd name="T31" fmla="*/ 34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03" h="52">
                    <a:moveTo>
                      <a:pt x="9" y="34"/>
                    </a:moveTo>
                    <a:cubicBezTo>
                      <a:pt x="8" y="36"/>
                      <a:pt x="2" y="42"/>
                      <a:pt x="2" y="45"/>
                    </a:cubicBezTo>
                    <a:cubicBezTo>
                      <a:pt x="2" y="48"/>
                      <a:pt x="0" y="52"/>
                      <a:pt x="8" y="50"/>
                    </a:cubicBezTo>
                    <a:cubicBezTo>
                      <a:pt x="15" y="47"/>
                      <a:pt x="12" y="42"/>
                      <a:pt x="22" y="42"/>
                    </a:cubicBezTo>
                    <a:cubicBezTo>
                      <a:pt x="31" y="42"/>
                      <a:pt x="36" y="42"/>
                      <a:pt x="42" y="39"/>
                    </a:cubicBezTo>
                    <a:cubicBezTo>
                      <a:pt x="47" y="36"/>
                      <a:pt x="50" y="37"/>
                      <a:pt x="57" y="34"/>
                    </a:cubicBezTo>
                    <a:cubicBezTo>
                      <a:pt x="65" y="30"/>
                      <a:pt x="73" y="28"/>
                      <a:pt x="70" y="24"/>
                    </a:cubicBezTo>
                    <a:cubicBezTo>
                      <a:pt x="67" y="19"/>
                      <a:pt x="61" y="16"/>
                      <a:pt x="67" y="15"/>
                    </a:cubicBezTo>
                    <a:cubicBezTo>
                      <a:pt x="73" y="15"/>
                      <a:pt x="71" y="17"/>
                      <a:pt x="82" y="12"/>
                    </a:cubicBezTo>
                    <a:cubicBezTo>
                      <a:pt x="93" y="8"/>
                      <a:pt x="103" y="0"/>
                      <a:pt x="91" y="3"/>
                    </a:cubicBezTo>
                    <a:cubicBezTo>
                      <a:pt x="78" y="7"/>
                      <a:pt x="77" y="5"/>
                      <a:pt x="67" y="9"/>
                    </a:cubicBezTo>
                    <a:cubicBezTo>
                      <a:pt x="57" y="13"/>
                      <a:pt x="61" y="15"/>
                      <a:pt x="54" y="18"/>
                    </a:cubicBezTo>
                    <a:cubicBezTo>
                      <a:pt x="48" y="22"/>
                      <a:pt x="45" y="23"/>
                      <a:pt x="41" y="24"/>
                    </a:cubicBezTo>
                    <a:cubicBezTo>
                      <a:pt x="38" y="25"/>
                      <a:pt x="36" y="25"/>
                      <a:pt x="31" y="26"/>
                    </a:cubicBezTo>
                    <a:cubicBezTo>
                      <a:pt x="27" y="28"/>
                      <a:pt x="27" y="27"/>
                      <a:pt x="21" y="28"/>
                    </a:cubicBezTo>
                    <a:cubicBezTo>
                      <a:pt x="15" y="29"/>
                      <a:pt x="10" y="32"/>
                      <a:pt x="9" y="34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8" name="Freeform 858">
                <a:extLst>
                  <a:ext uri="{FF2B5EF4-FFF2-40B4-BE49-F238E27FC236}">
                    <a16:creationId xmlns:a16="http://schemas.microsoft.com/office/drawing/2014/main" id="{8293C9AE-147F-48D8-9517-E3B67DF64A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3" y="1042"/>
                <a:ext cx="27" cy="11"/>
              </a:xfrm>
              <a:custGeom>
                <a:avLst/>
                <a:gdLst>
                  <a:gd name="T0" fmla="*/ 4 w 46"/>
                  <a:gd name="T1" fmla="*/ 9 h 19"/>
                  <a:gd name="T2" fmla="*/ 4 w 46"/>
                  <a:gd name="T3" fmla="*/ 13 h 19"/>
                  <a:gd name="T4" fmla="*/ 16 w 46"/>
                  <a:gd name="T5" fmla="*/ 19 h 19"/>
                  <a:gd name="T6" fmla="*/ 25 w 46"/>
                  <a:gd name="T7" fmla="*/ 16 h 19"/>
                  <a:gd name="T8" fmla="*/ 35 w 46"/>
                  <a:gd name="T9" fmla="*/ 14 h 19"/>
                  <a:gd name="T10" fmla="*/ 42 w 46"/>
                  <a:gd name="T11" fmla="*/ 6 h 19"/>
                  <a:gd name="T12" fmla="*/ 34 w 46"/>
                  <a:gd name="T13" fmla="*/ 3 h 19"/>
                  <a:gd name="T14" fmla="*/ 18 w 46"/>
                  <a:gd name="T15" fmla="*/ 5 h 19"/>
                  <a:gd name="T16" fmla="*/ 7 w 46"/>
                  <a:gd name="T17" fmla="*/ 8 h 19"/>
                  <a:gd name="T18" fmla="*/ 4 w 46"/>
                  <a:gd name="T19" fmla="*/ 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6" h="19">
                    <a:moveTo>
                      <a:pt x="4" y="9"/>
                    </a:moveTo>
                    <a:cubicBezTo>
                      <a:pt x="4" y="10"/>
                      <a:pt x="0" y="9"/>
                      <a:pt x="4" y="13"/>
                    </a:cubicBezTo>
                    <a:cubicBezTo>
                      <a:pt x="8" y="17"/>
                      <a:pt x="11" y="19"/>
                      <a:pt x="16" y="19"/>
                    </a:cubicBezTo>
                    <a:cubicBezTo>
                      <a:pt x="20" y="19"/>
                      <a:pt x="19" y="18"/>
                      <a:pt x="25" y="16"/>
                    </a:cubicBezTo>
                    <a:cubicBezTo>
                      <a:pt x="32" y="15"/>
                      <a:pt x="33" y="16"/>
                      <a:pt x="35" y="14"/>
                    </a:cubicBezTo>
                    <a:cubicBezTo>
                      <a:pt x="38" y="11"/>
                      <a:pt x="46" y="9"/>
                      <a:pt x="42" y="6"/>
                    </a:cubicBezTo>
                    <a:cubicBezTo>
                      <a:pt x="39" y="3"/>
                      <a:pt x="42" y="0"/>
                      <a:pt x="34" y="3"/>
                    </a:cubicBezTo>
                    <a:cubicBezTo>
                      <a:pt x="25" y="6"/>
                      <a:pt x="19" y="3"/>
                      <a:pt x="18" y="5"/>
                    </a:cubicBezTo>
                    <a:cubicBezTo>
                      <a:pt x="16" y="8"/>
                      <a:pt x="8" y="8"/>
                      <a:pt x="7" y="8"/>
                    </a:cubicBezTo>
                    <a:cubicBezTo>
                      <a:pt x="5" y="8"/>
                      <a:pt x="5" y="8"/>
                      <a:pt x="4" y="9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9" name="Freeform 859">
                <a:extLst>
                  <a:ext uri="{FF2B5EF4-FFF2-40B4-BE49-F238E27FC236}">
                    <a16:creationId xmlns:a16="http://schemas.microsoft.com/office/drawing/2014/main" id="{98063B2E-EDE6-401C-970E-94A6B50C6C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6" y="996"/>
                <a:ext cx="21" cy="9"/>
              </a:xfrm>
              <a:custGeom>
                <a:avLst/>
                <a:gdLst>
                  <a:gd name="T0" fmla="*/ 4 w 36"/>
                  <a:gd name="T1" fmla="*/ 6 h 14"/>
                  <a:gd name="T2" fmla="*/ 1 w 36"/>
                  <a:gd name="T3" fmla="*/ 10 h 14"/>
                  <a:gd name="T4" fmla="*/ 4 w 36"/>
                  <a:gd name="T5" fmla="*/ 14 h 14"/>
                  <a:gd name="T6" fmla="*/ 10 w 36"/>
                  <a:gd name="T7" fmla="*/ 12 h 14"/>
                  <a:gd name="T8" fmla="*/ 20 w 36"/>
                  <a:gd name="T9" fmla="*/ 9 h 14"/>
                  <a:gd name="T10" fmla="*/ 29 w 36"/>
                  <a:gd name="T11" fmla="*/ 8 h 14"/>
                  <a:gd name="T12" fmla="*/ 28 w 36"/>
                  <a:gd name="T13" fmla="*/ 4 h 14"/>
                  <a:gd name="T14" fmla="*/ 18 w 36"/>
                  <a:gd name="T15" fmla="*/ 2 h 14"/>
                  <a:gd name="T16" fmla="*/ 11 w 36"/>
                  <a:gd name="T17" fmla="*/ 2 h 14"/>
                  <a:gd name="T18" fmla="*/ 4 w 36"/>
                  <a:gd name="T19" fmla="*/ 6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6" h="14">
                    <a:moveTo>
                      <a:pt x="4" y="6"/>
                    </a:moveTo>
                    <a:cubicBezTo>
                      <a:pt x="3" y="7"/>
                      <a:pt x="0" y="8"/>
                      <a:pt x="1" y="10"/>
                    </a:cubicBezTo>
                    <a:cubicBezTo>
                      <a:pt x="1" y="13"/>
                      <a:pt x="1" y="14"/>
                      <a:pt x="4" y="14"/>
                    </a:cubicBezTo>
                    <a:cubicBezTo>
                      <a:pt x="7" y="14"/>
                      <a:pt x="6" y="13"/>
                      <a:pt x="10" y="12"/>
                    </a:cubicBezTo>
                    <a:cubicBezTo>
                      <a:pt x="14" y="10"/>
                      <a:pt x="14" y="9"/>
                      <a:pt x="20" y="9"/>
                    </a:cubicBezTo>
                    <a:cubicBezTo>
                      <a:pt x="25" y="10"/>
                      <a:pt x="27" y="10"/>
                      <a:pt x="29" y="8"/>
                    </a:cubicBezTo>
                    <a:cubicBezTo>
                      <a:pt x="31" y="6"/>
                      <a:pt x="36" y="4"/>
                      <a:pt x="28" y="4"/>
                    </a:cubicBezTo>
                    <a:cubicBezTo>
                      <a:pt x="21" y="4"/>
                      <a:pt x="20" y="3"/>
                      <a:pt x="18" y="2"/>
                    </a:cubicBezTo>
                    <a:cubicBezTo>
                      <a:pt x="15" y="1"/>
                      <a:pt x="15" y="0"/>
                      <a:pt x="11" y="2"/>
                    </a:cubicBezTo>
                    <a:cubicBezTo>
                      <a:pt x="6" y="4"/>
                      <a:pt x="4" y="5"/>
                      <a:pt x="4" y="6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0" name="Freeform 860">
                <a:extLst>
                  <a:ext uri="{FF2B5EF4-FFF2-40B4-BE49-F238E27FC236}">
                    <a16:creationId xmlns:a16="http://schemas.microsoft.com/office/drawing/2014/main" id="{4CDF2E00-C270-4FCB-A8E9-6342F1CB6E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57" y="1826"/>
                <a:ext cx="7" cy="10"/>
              </a:xfrm>
              <a:custGeom>
                <a:avLst/>
                <a:gdLst>
                  <a:gd name="T0" fmla="*/ 4 w 11"/>
                  <a:gd name="T1" fmla="*/ 3 h 16"/>
                  <a:gd name="T2" fmla="*/ 1 w 11"/>
                  <a:gd name="T3" fmla="*/ 11 h 16"/>
                  <a:gd name="T4" fmla="*/ 1 w 11"/>
                  <a:gd name="T5" fmla="*/ 13 h 16"/>
                  <a:gd name="T6" fmla="*/ 4 w 11"/>
                  <a:gd name="T7" fmla="*/ 14 h 16"/>
                  <a:gd name="T8" fmla="*/ 8 w 11"/>
                  <a:gd name="T9" fmla="*/ 10 h 16"/>
                  <a:gd name="T10" fmla="*/ 10 w 11"/>
                  <a:gd name="T11" fmla="*/ 3 h 16"/>
                  <a:gd name="T12" fmla="*/ 8 w 11"/>
                  <a:gd name="T13" fmla="*/ 0 h 16"/>
                  <a:gd name="T14" fmla="*/ 4 w 11"/>
                  <a:gd name="T15" fmla="*/ 3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" h="16">
                    <a:moveTo>
                      <a:pt x="4" y="3"/>
                    </a:moveTo>
                    <a:cubicBezTo>
                      <a:pt x="3" y="7"/>
                      <a:pt x="2" y="10"/>
                      <a:pt x="1" y="11"/>
                    </a:cubicBezTo>
                    <a:cubicBezTo>
                      <a:pt x="1" y="12"/>
                      <a:pt x="0" y="12"/>
                      <a:pt x="1" y="13"/>
                    </a:cubicBezTo>
                    <a:cubicBezTo>
                      <a:pt x="2" y="14"/>
                      <a:pt x="3" y="16"/>
                      <a:pt x="4" y="14"/>
                    </a:cubicBezTo>
                    <a:cubicBezTo>
                      <a:pt x="5" y="13"/>
                      <a:pt x="6" y="12"/>
                      <a:pt x="8" y="10"/>
                    </a:cubicBezTo>
                    <a:cubicBezTo>
                      <a:pt x="10" y="8"/>
                      <a:pt x="11" y="5"/>
                      <a:pt x="10" y="3"/>
                    </a:cubicBezTo>
                    <a:cubicBezTo>
                      <a:pt x="9" y="2"/>
                      <a:pt x="10" y="0"/>
                      <a:pt x="8" y="0"/>
                    </a:cubicBezTo>
                    <a:cubicBezTo>
                      <a:pt x="6" y="0"/>
                      <a:pt x="5" y="2"/>
                      <a:pt x="4" y="3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1" name="Freeform 861">
                <a:extLst>
                  <a:ext uri="{FF2B5EF4-FFF2-40B4-BE49-F238E27FC236}">
                    <a16:creationId xmlns:a16="http://schemas.microsoft.com/office/drawing/2014/main" id="{5E51C496-5A8F-4856-9864-550270AF6B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76" y="1731"/>
                <a:ext cx="18" cy="5"/>
              </a:xfrm>
              <a:custGeom>
                <a:avLst/>
                <a:gdLst>
                  <a:gd name="T0" fmla="*/ 0 w 29"/>
                  <a:gd name="T1" fmla="*/ 6 h 8"/>
                  <a:gd name="T2" fmla="*/ 15 w 29"/>
                  <a:gd name="T3" fmla="*/ 2 h 8"/>
                  <a:gd name="T4" fmla="*/ 24 w 29"/>
                  <a:gd name="T5" fmla="*/ 5 h 8"/>
                  <a:gd name="T6" fmla="*/ 10 w 29"/>
                  <a:gd name="T7" fmla="*/ 8 h 8"/>
                  <a:gd name="T8" fmla="*/ 0 w 29"/>
                  <a:gd name="T9" fmla="*/ 6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" h="8">
                    <a:moveTo>
                      <a:pt x="0" y="6"/>
                    </a:moveTo>
                    <a:cubicBezTo>
                      <a:pt x="8" y="5"/>
                      <a:pt x="9" y="0"/>
                      <a:pt x="15" y="2"/>
                    </a:cubicBezTo>
                    <a:cubicBezTo>
                      <a:pt x="20" y="4"/>
                      <a:pt x="29" y="2"/>
                      <a:pt x="24" y="5"/>
                    </a:cubicBezTo>
                    <a:cubicBezTo>
                      <a:pt x="19" y="7"/>
                      <a:pt x="13" y="8"/>
                      <a:pt x="10" y="8"/>
                    </a:cubicBezTo>
                    <a:cubicBezTo>
                      <a:pt x="8" y="8"/>
                      <a:pt x="0" y="6"/>
                      <a:pt x="0" y="6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2" name="Freeform 862">
                <a:extLst>
                  <a:ext uri="{FF2B5EF4-FFF2-40B4-BE49-F238E27FC236}">
                    <a16:creationId xmlns:a16="http://schemas.microsoft.com/office/drawing/2014/main" id="{014B1A20-4ADA-4BFF-B146-E68049A619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77" y="1747"/>
                <a:ext cx="11" cy="6"/>
              </a:xfrm>
              <a:custGeom>
                <a:avLst/>
                <a:gdLst>
                  <a:gd name="T0" fmla="*/ 10 w 19"/>
                  <a:gd name="T1" fmla="*/ 0 h 10"/>
                  <a:gd name="T2" fmla="*/ 16 w 19"/>
                  <a:gd name="T3" fmla="*/ 6 h 10"/>
                  <a:gd name="T4" fmla="*/ 10 w 19"/>
                  <a:gd name="T5" fmla="*/ 9 h 10"/>
                  <a:gd name="T6" fmla="*/ 1 w 19"/>
                  <a:gd name="T7" fmla="*/ 4 h 10"/>
                  <a:gd name="T8" fmla="*/ 10 w 19"/>
                  <a:gd name="T9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10">
                    <a:moveTo>
                      <a:pt x="10" y="0"/>
                    </a:moveTo>
                    <a:cubicBezTo>
                      <a:pt x="14" y="0"/>
                      <a:pt x="19" y="3"/>
                      <a:pt x="16" y="6"/>
                    </a:cubicBezTo>
                    <a:cubicBezTo>
                      <a:pt x="14" y="8"/>
                      <a:pt x="14" y="10"/>
                      <a:pt x="10" y="9"/>
                    </a:cubicBezTo>
                    <a:cubicBezTo>
                      <a:pt x="5" y="8"/>
                      <a:pt x="0" y="6"/>
                      <a:pt x="1" y="4"/>
                    </a:cubicBezTo>
                    <a:cubicBezTo>
                      <a:pt x="2" y="2"/>
                      <a:pt x="10" y="0"/>
                      <a:pt x="10" y="0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3" name="Freeform 863">
                <a:extLst>
                  <a:ext uri="{FF2B5EF4-FFF2-40B4-BE49-F238E27FC236}">
                    <a16:creationId xmlns:a16="http://schemas.microsoft.com/office/drawing/2014/main" id="{6701FC8B-CC0E-42F9-AC8F-C2855EB316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14" y="1754"/>
                <a:ext cx="19" cy="15"/>
              </a:xfrm>
              <a:custGeom>
                <a:avLst/>
                <a:gdLst>
                  <a:gd name="T0" fmla="*/ 7 w 32"/>
                  <a:gd name="T1" fmla="*/ 5 h 25"/>
                  <a:gd name="T2" fmla="*/ 1 w 32"/>
                  <a:gd name="T3" fmla="*/ 16 h 25"/>
                  <a:gd name="T4" fmla="*/ 8 w 32"/>
                  <a:gd name="T5" fmla="*/ 21 h 25"/>
                  <a:gd name="T6" fmla="*/ 12 w 32"/>
                  <a:gd name="T7" fmla="*/ 14 h 25"/>
                  <a:gd name="T8" fmla="*/ 22 w 32"/>
                  <a:gd name="T9" fmla="*/ 10 h 25"/>
                  <a:gd name="T10" fmla="*/ 22 w 32"/>
                  <a:gd name="T11" fmla="*/ 4 h 25"/>
                  <a:gd name="T12" fmla="*/ 7 w 32"/>
                  <a:gd name="T13" fmla="*/ 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" h="25">
                    <a:moveTo>
                      <a:pt x="7" y="5"/>
                    </a:moveTo>
                    <a:cubicBezTo>
                      <a:pt x="6" y="11"/>
                      <a:pt x="0" y="12"/>
                      <a:pt x="1" y="16"/>
                    </a:cubicBezTo>
                    <a:cubicBezTo>
                      <a:pt x="2" y="20"/>
                      <a:pt x="5" y="25"/>
                      <a:pt x="8" y="21"/>
                    </a:cubicBezTo>
                    <a:cubicBezTo>
                      <a:pt x="12" y="16"/>
                      <a:pt x="10" y="16"/>
                      <a:pt x="12" y="14"/>
                    </a:cubicBezTo>
                    <a:cubicBezTo>
                      <a:pt x="15" y="12"/>
                      <a:pt x="20" y="10"/>
                      <a:pt x="22" y="10"/>
                    </a:cubicBezTo>
                    <a:cubicBezTo>
                      <a:pt x="24" y="9"/>
                      <a:pt x="32" y="7"/>
                      <a:pt x="22" y="4"/>
                    </a:cubicBezTo>
                    <a:cubicBezTo>
                      <a:pt x="12" y="0"/>
                      <a:pt x="7" y="1"/>
                      <a:pt x="7" y="5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4" name="Freeform 864">
                <a:extLst>
                  <a:ext uri="{FF2B5EF4-FFF2-40B4-BE49-F238E27FC236}">
                    <a16:creationId xmlns:a16="http://schemas.microsoft.com/office/drawing/2014/main" id="{88F8EFF5-BE03-422A-B088-DC8C68A41B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33" y="1743"/>
                <a:ext cx="10" cy="6"/>
              </a:xfrm>
              <a:custGeom>
                <a:avLst/>
                <a:gdLst>
                  <a:gd name="T0" fmla="*/ 2 w 16"/>
                  <a:gd name="T1" fmla="*/ 8 h 10"/>
                  <a:gd name="T2" fmla="*/ 2 w 16"/>
                  <a:gd name="T3" fmla="*/ 2 h 10"/>
                  <a:gd name="T4" fmla="*/ 10 w 16"/>
                  <a:gd name="T5" fmla="*/ 0 h 10"/>
                  <a:gd name="T6" fmla="*/ 16 w 16"/>
                  <a:gd name="T7" fmla="*/ 4 h 10"/>
                  <a:gd name="T8" fmla="*/ 10 w 16"/>
                  <a:gd name="T9" fmla="*/ 10 h 10"/>
                  <a:gd name="T10" fmla="*/ 2 w 16"/>
                  <a:gd name="T11" fmla="*/ 8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" h="10">
                    <a:moveTo>
                      <a:pt x="2" y="8"/>
                    </a:moveTo>
                    <a:cubicBezTo>
                      <a:pt x="1" y="6"/>
                      <a:pt x="0" y="4"/>
                      <a:pt x="2" y="2"/>
                    </a:cubicBezTo>
                    <a:cubicBezTo>
                      <a:pt x="4" y="1"/>
                      <a:pt x="9" y="0"/>
                      <a:pt x="10" y="0"/>
                    </a:cubicBezTo>
                    <a:cubicBezTo>
                      <a:pt x="11" y="0"/>
                      <a:pt x="16" y="0"/>
                      <a:pt x="16" y="4"/>
                    </a:cubicBezTo>
                    <a:cubicBezTo>
                      <a:pt x="16" y="8"/>
                      <a:pt x="13" y="10"/>
                      <a:pt x="10" y="10"/>
                    </a:cubicBezTo>
                    <a:cubicBezTo>
                      <a:pt x="7" y="10"/>
                      <a:pt x="2" y="8"/>
                      <a:pt x="2" y="8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5" name="Freeform 865">
                <a:extLst>
                  <a:ext uri="{FF2B5EF4-FFF2-40B4-BE49-F238E27FC236}">
                    <a16:creationId xmlns:a16="http://schemas.microsoft.com/office/drawing/2014/main" id="{436224F5-2586-4939-9F8E-33C6DA3C4F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44" y="1736"/>
                <a:ext cx="5" cy="6"/>
              </a:xfrm>
              <a:custGeom>
                <a:avLst/>
                <a:gdLst>
                  <a:gd name="T0" fmla="*/ 0 w 9"/>
                  <a:gd name="T1" fmla="*/ 2 h 9"/>
                  <a:gd name="T2" fmla="*/ 3 w 9"/>
                  <a:gd name="T3" fmla="*/ 0 h 9"/>
                  <a:gd name="T4" fmla="*/ 6 w 9"/>
                  <a:gd name="T5" fmla="*/ 3 h 9"/>
                  <a:gd name="T6" fmla="*/ 7 w 9"/>
                  <a:gd name="T7" fmla="*/ 7 h 9"/>
                  <a:gd name="T8" fmla="*/ 2 w 9"/>
                  <a:gd name="T9" fmla="*/ 7 h 9"/>
                  <a:gd name="T10" fmla="*/ 0 w 9"/>
                  <a:gd name="T11" fmla="*/ 2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" h="9">
                    <a:moveTo>
                      <a:pt x="0" y="2"/>
                    </a:moveTo>
                    <a:cubicBezTo>
                      <a:pt x="0" y="1"/>
                      <a:pt x="1" y="0"/>
                      <a:pt x="3" y="0"/>
                    </a:cubicBezTo>
                    <a:cubicBezTo>
                      <a:pt x="4" y="0"/>
                      <a:pt x="6" y="3"/>
                      <a:pt x="6" y="3"/>
                    </a:cubicBezTo>
                    <a:cubicBezTo>
                      <a:pt x="7" y="3"/>
                      <a:pt x="9" y="6"/>
                      <a:pt x="7" y="7"/>
                    </a:cubicBezTo>
                    <a:cubicBezTo>
                      <a:pt x="5" y="9"/>
                      <a:pt x="3" y="9"/>
                      <a:pt x="2" y="7"/>
                    </a:cubicBezTo>
                    <a:cubicBezTo>
                      <a:pt x="0" y="5"/>
                      <a:pt x="0" y="2"/>
                      <a:pt x="0" y="2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6" name="Freeform 866">
                <a:extLst>
                  <a:ext uri="{FF2B5EF4-FFF2-40B4-BE49-F238E27FC236}">
                    <a16:creationId xmlns:a16="http://schemas.microsoft.com/office/drawing/2014/main" id="{74FCB36C-B697-4B0B-9ABC-746DBAB3D9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1" y="1710"/>
                <a:ext cx="16" cy="19"/>
              </a:xfrm>
              <a:custGeom>
                <a:avLst/>
                <a:gdLst>
                  <a:gd name="T0" fmla="*/ 6 w 27"/>
                  <a:gd name="T1" fmla="*/ 11 h 31"/>
                  <a:gd name="T2" fmla="*/ 22 w 27"/>
                  <a:gd name="T3" fmla="*/ 0 h 31"/>
                  <a:gd name="T4" fmla="*/ 27 w 27"/>
                  <a:gd name="T5" fmla="*/ 21 h 31"/>
                  <a:gd name="T6" fmla="*/ 11 w 27"/>
                  <a:gd name="T7" fmla="*/ 29 h 31"/>
                  <a:gd name="T8" fmla="*/ 6 w 27"/>
                  <a:gd name="T9" fmla="*/ 1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31">
                    <a:moveTo>
                      <a:pt x="6" y="11"/>
                    </a:moveTo>
                    <a:cubicBezTo>
                      <a:pt x="14" y="5"/>
                      <a:pt x="22" y="0"/>
                      <a:pt x="22" y="0"/>
                    </a:cubicBezTo>
                    <a:cubicBezTo>
                      <a:pt x="22" y="0"/>
                      <a:pt x="27" y="18"/>
                      <a:pt x="27" y="21"/>
                    </a:cubicBezTo>
                    <a:cubicBezTo>
                      <a:pt x="27" y="25"/>
                      <a:pt x="22" y="31"/>
                      <a:pt x="11" y="29"/>
                    </a:cubicBezTo>
                    <a:cubicBezTo>
                      <a:pt x="0" y="27"/>
                      <a:pt x="6" y="11"/>
                      <a:pt x="6" y="11"/>
                    </a:cubicBezTo>
                    <a:close/>
                  </a:path>
                </a:pathLst>
              </a:custGeom>
              <a:grpFill/>
              <a:ln w="0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7" name="Freeform 867">
                <a:extLst>
                  <a:ext uri="{FF2B5EF4-FFF2-40B4-BE49-F238E27FC236}">
                    <a16:creationId xmlns:a16="http://schemas.microsoft.com/office/drawing/2014/main" id="{0D7D6D9F-D6B6-49BF-B5F0-78805DEF67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8" y="1693"/>
                <a:ext cx="14" cy="15"/>
              </a:xfrm>
              <a:custGeom>
                <a:avLst/>
                <a:gdLst>
                  <a:gd name="T0" fmla="*/ 23 w 23"/>
                  <a:gd name="T1" fmla="*/ 21 h 25"/>
                  <a:gd name="T2" fmla="*/ 7 w 23"/>
                  <a:gd name="T3" fmla="*/ 2 h 25"/>
                  <a:gd name="T4" fmla="*/ 2 w 23"/>
                  <a:gd name="T5" fmla="*/ 6 h 25"/>
                  <a:gd name="T6" fmla="*/ 2 w 23"/>
                  <a:gd name="T7" fmla="*/ 15 h 25"/>
                  <a:gd name="T8" fmla="*/ 9 w 23"/>
                  <a:gd name="T9" fmla="*/ 23 h 25"/>
                  <a:gd name="T10" fmla="*/ 23 w 23"/>
                  <a:gd name="T11" fmla="*/ 21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" h="25">
                    <a:moveTo>
                      <a:pt x="23" y="21"/>
                    </a:moveTo>
                    <a:cubicBezTo>
                      <a:pt x="17" y="13"/>
                      <a:pt x="10" y="4"/>
                      <a:pt x="7" y="2"/>
                    </a:cubicBezTo>
                    <a:cubicBezTo>
                      <a:pt x="4" y="0"/>
                      <a:pt x="3" y="4"/>
                      <a:pt x="2" y="6"/>
                    </a:cubicBezTo>
                    <a:cubicBezTo>
                      <a:pt x="1" y="8"/>
                      <a:pt x="0" y="12"/>
                      <a:pt x="2" y="15"/>
                    </a:cubicBezTo>
                    <a:cubicBezTo>
                      <a:pt x="4" y="17"/>
                      <a:pt x="5" y="21"/>
                      <a:pt x="9" y="23"/>
                    </a:cubicBezTo>
                    <a:cubicBezTo>
                      <a:pt x="14" y="25"/>
                      <a:pt x="23" y="21"/>
                      <a:pt x="23" y="21"/>
                    </a:cubicBezTo>
                    <a:close/>
                  </a:path>
                </a:pathLst>
              </a:custGeom>
              <a:grpFill/>
              <a:ln w="0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8" name="Freeform 868">
                <a:extLst>
                  <a:ext uri="{FF2B5EF4-FFF2-40B4-BE49-F238E27FC236}">
                    <a16:creationId xmlns:a16="http://schemas.microsoft.com/office/drawing/2014/main" id="{D1F74EFD-283B-4633-9CA8-8AE58489A5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6" y="1680"/>
                <a:ext cx="12" cy="13"/>
              </a:xfrm>
              <a:custGeom>
                <a:avLst/>
                <a:gdLst>
                  <a:gd name="T0" fmla="*/ 0 w 21"/>
                  <a:gd name="T1" fmla="*/ 3 h 21"/>
                  <a:gd name="T2" fmla="*/ 15 w 21"/>
                  <a:gd name="T3" fmla="*/ 20 h 21"/>
                  <a:gd name="T4" fmla="*/ 15 w 21"/>
                  <a:gd name="T5" fmla="*/ 11 h 21"/>
                  <a:gd name="T6" fmla="*/ 19 w 21"/>
                  <a:gd name="T7" fmla="*/ 7 h 21"/>
                  <a:gd name="T8" fmla="*/ 10 w 21"/>
                  <a:gd name="T9" fmla="*/ 2 h 21"/>
                  <a:gd name="T10" fmla="*/ 0 w 21"/>
                  <a:gd name="T11" fmla="*/ 3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1" h="21">
                    <a:moveTo>
                      <a:pt x="0" y="3"/>
                    </a:moveTo>
                    <a:cubicBezTo>
                      <a:pt x="7" y="11"/>
                      <a:pt x="12" y="18"/>
                      <a:pt x="15" y="20"/>
                    </a:cubicBezTo>
                    <a:cubicBezTo>
                      <a:pt x="19" y="21"/>
                      <a:pt x="15" y="13"/>
                      <a:pt x="15" y="11"/>
                    </a:cubicBezTo>
                    <a:cubicBezTo>
                      <a:pt x="15" y="8"/>
                      <a:pt x="21" y="9"/>
                      <a:pt x="19" y="7"/>
                    </a:cubicBezTo>
                    <a:cubicBezTo>
                      <a:pt x="16" y="4"/>
                      <a:pt x="15" y="3"/>
                      <a:pt x="10" y="2"/>
                    </a:cubicBezTo>
                    <a:cubicBezTo>
                      <a:pt x="6" y="0"/>
                      <a:pt x="0" y="3"/>
                      <a:pt x="0" y="3"/>
                    </a:cubicBezTo>
                    <a:close/>
                  </a:path>
                </a:pathLst>
              </a:custGeom>
              <a:grpFill/>
              <a:ln w="0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9" name="Freeform 869">
                <a:extLst>
                  <a:ext uri="{FF2B5EF4-FFF2-40B4-BE49-F238E27FC236}">
                    <a16:creationId xmlns:a16="http://schemas.microsoft.com/office/drawing/2014/main" id="{E091C12B-8932-423E-97D5-8B273DF42E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10" y="825"/>
                <a:ext cx="35" cy="15"/>
              </a:xfrm>
              <a:custGeom>
                <a:avLst/>
                <a:gdLst>
                  <a:gd name="T0" fmla="*/ 10 w 58"/>
                  <a:gd name="T1" fmla="*/ 12 h 25"/>
                  <a:gd name="T2" fmla="*/ 20 w 58"/>
                  <a:gd name="T3" fmla="*/ 6 h 25"/>
                  <a:gd name="T4" fmla="*/ 28 w 58"/>
                  <a:gd name="T5" fmla="*/ 3 h 25"/>
                  <a:gd name="T6" fmla="*/ 42 w 58"/>
                  <a:gd name="T7" fmla="*/ 1 h 25"/>
                  <a:gd name="T8" fmla="*/ 56 w 58"/>
                  <a:gd name="T9" fmla="*/ 5 h 25"/>
                  <a:gd name="T10" fmla="*/ 53 w 58"/>
                  <a:gd name="T11" fmla="*/ 18 h 25"/>
                  <a:gd name="T12" fmla="*/ 44 w 58"/>
                  <a:gd name="T13" fmla="*/ 19 h 25"/>
                  <a:gd name="T14" fmla="*/ 33 w 58"/>
                  <a:gd name="T15" fmla="*/ 24 h 25"/>
                  <a:gd name="T16" fmla="*/ 22 w 58"/>
                  <a:gd name="T17" fmla="*/ 24 h 25"/>
                  <a:gd name="T18" fmla="*/ 6 w 58"/>
                  <a:gd name="T19" fmla="*/ 19 h 25"/>
                  <a:gd name="T20" fmla="*/ 3 w 58"/>
                  <a:gd name="T21" fmla="*/ 14 h 25"/>
                  <a:gd name="T22" fmla="*/ 10 w 58"/>
                  <a:gd name="T23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8" h="25">
                    <a:moveTo>
                      <a:pt x="10" y="12"/>
                    </a:moveTo>
                    <a:cubicBezTo>
                      <a:pt x="12" y="11"/>
                      <a:pt x="16" y="8"/>
                      <a:pt x="20" y="6"/>
                    </a:cubicBezTo>
                    <a:cubicBezTo>
                      <a:pt x="24" y="3"/>
                      <a:pt x="21" y="2"/>
                      <a:pt x="28" y="3"/>
                    </a:cubicBezTo>
                    <a:cubicBezTo>
                      <a:pt x="36" y="3"/>
                      <a:pt x="38" y="0"/>
                      <a:pt x="42" y="1"/>
                    </a:cubicBezTo>
                    <a:cubicBezTo>
                      <a:pt x="46" y="2"/>
                      <a:pt x="56" y="1"/>
                      <a:pt x="56" y="5"/>
                    </a:cubicBezTo>
                    <a:cubicBezTo>
                      <a:pt x="56" y="8"/>
                      <a:pt x="58" y="16"/>
                      <a:pt x="53" y="18"/>
                    </a:cubicBezTo>
                    <a:cubicBezTo>
                      <a:pt x="49" y="19"/>
                      <a:pt x="50" y="16"/>
                      <a:pt x="44" y="19"/>
                    </a:cubicBezTo>
                    <a:cubicBezTo>
                      <a:pt x="37" y="23"/>
                      <a:pt x="41" y="23"/>
                      <a:pt x="33" y="24"/>
                    </a:cubicBezTo>
                    <a:cubicBezTo>
                      <a:pt x="26" y="25"/>
                      <a:pt x="28" y="24"/>
                      <a:pt x="22" y="24"/>
                    </a:cubicBezTo>
                    <a:cubicBezTo>
                      <a:pt x="16" y="24"/>
                      <a:pt x="12" y="23"/>
                      <a:pt x="6" y="19"/>
                    </a:cubicBezTo>
                    <a:cubicBezTo>
                      <a:pt x="0" y="16"/>
                      <a:pt x="2" y="14"/>
                      <a:pt x="3" y="14"/>
                    </a:cubicBezTo>
                    <a:cubicBezTo>
                      <a:pt x="4" y="14"/>
                      <a:pt x="6" y="10"/>
                      <a:pt x="10" y="12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0" name="Freeform 870">
                <a:extLst>
                  <a:ext uri="{FF2B5EF4-FFF2-40B4-BE49-F238E27FC236}">
                    <a16:creationId xmlns:a16="http://schemas.microsoft.com/office/drawing/2014/main" id="{BB8E52F8-AA5D-4BBD-9CB8-1CCC525D5F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00" y="1750"/>
                <a:ext cx="6" cy="9"/>
              </a:xfrm>
              <a:custGeom>
                <a:avLst/>
                <a:gdLst>
                  <a:gd name="T0" fmla="*/ 1 w 10"/>
                  <a:gd name="T1" fmla="*/ 3 h 15"/>
                  <a:gd name="T2" fmla="*/ 4 w 10"/>
                  <a:gd name="T3" fmla="*/ 9 h 15"/>
                  <a:gd name="T4" fmla="*/ 9 w 10"/>
                  <a:gd name="T5" fmla="*/ 11 h 15"/>
                  <a:gd name="T6" fmla="*/ 8 w 10"/>
                  <a:gd name="T7" fmla="*/ 5 h 15"/>
                  <a:gd name="T8" fmla="*/ 1 w 10"/>
                  <a:gd name="T9" fmla="*/ 3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15">
                    <a:moveTo>
                      <a:pt x="1" y="3"/>
                    </a:moveTo>
                    <a:cubicBezTo>
                      <a:pt x="2" y="6"/>
                      <a:pt x="3" y="8"/>
                      <a:pt x="4" y="9"/>
                    </a:cubicBezTo>
                    <a:cubicBezTo>
                      <a:pt x="5" y="11"/>
                      <a:pt x="10" y="15"/>
                      <a:pt x="9" y="11"/>
                    </a:cubicBezTo>
                    <a:cubicBezTo>
                      <a:pt x="9" y="7"/>
                      <a:pt x="9" y="8"/>
                      <a:pt x="8" y="5"/>
                    </a:cubicBezTo>
                    <a:cubicBezTo>
                      <a:pt x="6" y="1"/>
                      <a:pt x="0" y="0"/>
                      <a:pt x="1" y="3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1" name="Freeform 871">
                <a:extLst>
                  <a:ext uri="{FF2B5EF4-FFF2-40B4-BE49-F238E27FC236}">
                    <a16:creationId xmlns:a16="http://schemas.microsoft.com/office/drawing/2014/main" id="{6205E3F5-79BB-4440-B1DA-97A07D2956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06" y="1756"/>
                <a:ext cx="5" cy="6"/>
              </a:xfrm>
              <a:custGeom>
                <a:avLst/>
                <a:gdLst>
                  <a:gd name="T0" fmla="*/ 3 w 7"/>
                  <a:gd name="T1" fmla="*/ 1 h 10"/>
                  <a:gd name="T2" fmla="*/ 2 w 7"/>
                  <a:gd name="T3" fmla="*/ 7 h 10"/>
                  <a:gd name="T4" fmla="*/ 6 w 7"/>
                  <a:gd name="T5" fmla="*/ 7 h 10"/>
                  <a:gd name="T6" fmla="*/ 3 w 7"/>
                  <a:gd name="T7" fmla="*/ 1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" h="10">
                    <a:moveTo>
                      <a:pt x="3" y="1"/>
                    </a:moveTo>
                    <a:cubicBezTo>
                      <a:pt x="3" y="2"/>
                      <a:pt x="0" y="3"/>
                      <a:pt x="2" y="7"/>
                    </a:cubicBezTo>
                    <a:cubicBezTo>
                      <a:pt x="4" y="10"/>
                      <a:pt x="6" y="8"/>
                      <a:pt x="6" y="7"/>
                    </a:cubicBezTo>
                    <a:cubicBezTo>
                      <a:pt x="7" y="5"/>
                      <a:pt x="5" y="0"/>
                      <a:pt x="3" y="1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2" name="Freeform 872">
                <a:extLst>
                  <a:ext uri="{FF2B5EF4-FFF2-40B4-BE49-F238E27FC236}">
                    <a16:creationId xmlns:a16="http://schemas.microsoft.com/office/drawing/2014/main" id="{87BC6BFA-0875-4271-AB37-A114B3C5BB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03" y="1832"/>
                <a:ext cx="10" cy="15"/>
              </a:xfrm>
              <a:custGeom>
                <a:avLst/>
                <a:gdLst>
                  <a:gd name="T0" fmla="*/ 11 w 17"/>
                  <a:gd name="T1" fmla="*/ 24 h 26"/>
                  <a:gd name="T2" fmla="*/ 15 w 17"/>
                  <a:gd name="T3" fmla="*/ 17 h 26"/>
                  <a:gd name="T4" fmla="*/ 10 w 17"/>
                  <a:gd name="T5" fmla="*/ 9 h 26"/>
                  <a:gd name="T6" fmla="*/ 4 w 17"/>
                  <a:gd name="T7" fmla="*/ 9 h 26"/>
                  <a:gd name="T8" fmla="*/ 8 w 17"/>
                  <a:gd name="T9" fmla="*/ 23 h 26"/>
                  <a:gd name="T10" fmla="*/ 11 w 17"/>
                  <a:gd name="T11" fmla="*/ 24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" h="26">
                    <a:moveTo>
                      <a:pt x="11" y="24"/>
                    </a:moveTo>
                    <a:cubicBezTo>
                      <a:pt x="13" y="22"/>
                      <a:pt x="17" y="21"/>
                      <a:pt x="15" y="17"/>
                    </a:cubicBezTo>
                    <a:cubicBezTo>
                      <a:pt x="13" y="13"/>
                      <a:pt x="13" y="11"/>
                      <a:pt x="10" y="9"/>
                    </a:cubicBezTo>
                    <a:cubicBezTo>
                      <a:pt x="8" y="7"/>
                      <a:pt x="0" y="0"/>
                      <a:pt x="4" y="9"/>
                    </a:cubicBezTo>
                    <a:cubicBezTo>
                      <a:pt x="8" y="19"/>
                      <a:pt x="9" y="21"/>
                      <a:pt x="8" y="23"/>
                    </a:cubicBezTo>
                    <a:cubicBezTo>
                      <a:pt x="8" y="25"/>
                      <a:pt x="10" y="26"/>
                      <a:pt x="11" y="24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3" name="Freeform 873">
                <a:extLst>
                  <a:ext uri="{FF2B5EF4-FFF2-40B4-BE49-F238E27FC236}">
                    <a16:creationId xmlns:a16="http://schemas.microsoft.com/office/drawing/2014/main" id="{4E0F66E7-0FF9-485A-A733-ADD5BD0B53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77" y="1598"/>
                <a:ext cx="7" cy="13"/>
              </a:xfrm>
              <a:custGeom>
                <a:avLst/>
                <a:gdLst>
                  <a:gd name="T0" fmla="*/ 2 w 11"/>
                  <a:gd name="T1" fmla="*/ 8 h 21"/>
                  <a:gd name="T2" fmla="*/ 0 w 11"/>
                  <a:gd name="T3" fmla="*/ 12 h 21"/>
                  <a:gd name="T4" fmla="*/ 1 w 11"/>
                  <a:gd name="T5" fmla="*/ 18 h 21"/>
                  <a:gd name="T6" fmla="*/ 4 w 11"/>
                  <a:gd name="T7" fmla="*/ 18 h 21"/>
                  <a:gd name="T8" fmla="*/ 8 w 11"/>
                  <a:gd name="T9" fmla="*/ 12 h 21"/>
                  <a:gd name="T10" fmla="*/ 9 w 11"/>
                  <a:gd name="T11" fmla="*/ 4 h 21"/>
                  <a:gd name="T12" fmla="*/ 4 w 11"/>
                  <a:gd name="T13" fmla="*/ 2 h 21"/>
                  <a:gd name="T14" fmla="*/ 2 w 11"/>
                  <a:gd name="T15" fmla="*/ 8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" h="21">
                    <a:moveTo>
                      <a:pt x="2" y="8"/>
                    </a:moveTo>
                    <a:cubicBezTo>
                      <a:pt x="1" y="10"/>
                      <a:pt x="0" y="10"/>
                      <a:pt x="0" y="12"/>
                    </a:cubicBezTo>
                    <a:cubicBezTo>
                      <a:pt x="0" y="14"/>
                      <a:pt x="0" y="16"/>
                      <a:pt x="1" y="18"/>
                    </a:cubicBezTo>
                    <a:cubicBezTo>
                      <a:pt x="2" y="21"/>
                      <a:pt x="2" y="21"/>
                      <a:pt x="4" y="18"/>
                    </a:cubicBezTo>
                    <a:cubicBezTo>
                      <a:pt x="7" y="16"/>
                      <a:pt x="7" y="17"/>
                      <a:pt x="8" y="12"/>
                    </a:cubicBezTo>
                    <a:cubicBezTo>
                      <a:pt x="9" y="8"/>
                      <a:pt x="11" y="4"/>
                      <a:pt x="9" y="4"/>
                    </a:cubicBezTo>
                    <a:cubicBezTo>
                      <a:pt x="7" y="3"/>
                      <a:pt x="4" y="0"/>
                      <a:pt x="4" y="2"/>
                    </a:cubicBezTo>
                    <a:cubicBezTo>
                      <a:pt x="3" y="5"/>
                      <a:pt x="2" y="7"/>
                      <a:pt x="2" y="8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4" name="Freeform 874">
                <a:extLst>
                  <a:ext uri="{FF2B5EF4-FFF2-40B4-BE49-F238E27FC236}">
                    <a16:creationId xmlns:a16="http://schemas.microsoft.com/office/drawing/2014/main" id="{1FB842F1-1C55-4B61-89D2-482F31E2E9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13" y="2178"/>
                <a:ext cx="3" cy="7"/>
              </a:xfrm>
              <a:custGeom>
                <a:avLst/>
                <a:gdLst>
                  <a:gd name="T0" fmla="*/ 2 w 5"/>
                  <a:gd name="T1" fmla="*/ 5 h 12"/>
                  <a:gd name="T2" fmla="*/ 0 w 5"/>
                  <a:gd name="T3" fmla="*/ 10 h 12"/>
                  <a:gd name="T4" fmla="*/ 2 w 5"/>
                  <a:gd name="T5" fmla="*/ 12 h 12"/>
                  <a:gd name="T6" fmla="*/ 5 w 5"/>
                  <a:gd name="T7" fmla="*/ 9 h 12"/>
                  <a:gd name="T8" fmla="*/ 2 w 5"/>
                  <a:gd name="T9" fmla="*/ 5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12">
                    <a:moveTo>
                      <a:pt x="2" y="5"/>
                    </a:moveTo>
                    <a:cubicBezTo>
                      <a:pt x="1" y="7"/>
                      <a:pt x="0" y="8"/>
                      <a:pt x="0" y="10"/>
                    </a:cubicBezTo>
                    <a:cubicBezTo>
                      <a:pt x="0" y="11"/>
                      <a:pt x="0" y="12"/>
                      <a:pt x="2" y="12"/>
                    </a:cubicBezTo>
                    <a:cubicBezTo>
                      <a:pt x="3" y="12"/>
                      <a:pt x="5" y="12"/>
                      <a:pt x="5" y="9"/>
                    </a:cubicBezTo>
                    <a:cubicBezTo>
                      <a:pt x="5" y="6"/>
                      <a:pt x="4" y="0"/>
                      <a:pt x="2" y="5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5" name="Freeform 875">
                <a:extLst>
                  <a:ext uri="{FF2B5EF4-FFF2-40B4-BE49-F238E27FC236}">
                    <a16:creationId xmlns:a16="http://schemas.microsoft.com/office/drawing/2014/main" id="{9F9A4B48-1397-4FD4-9BD8-B02065D884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52" y="2128"/>
                <a:ext cx="22" cy="35"/>
              </a:xfrm>
              <a:custGeom>
                <a:avLst/>
                <a:gdLst>
                  <a:gd name="T0" fmla="*/ 5 w 36"/>
                  <a:gd name="T1" fmla="*/ 6 h 58"/>
                  <a:gd name="T2" fmla="*/ 5 w 36"/>
                  <a:gd name="T3" fmla="*/ 14 h 58"/>
                  <a:gd name="T4" fmla="*/ 9 w 36"/>
                  <a:gd name="T5" fmla="*/ 18 h 58"/>
                  <a:gd name="T6" fmla="*/ 16 w 36"/>
                  <a:gd name="T7" fmla="*/ 23 h 58"/>
                  <a:gd name="T8" fmla="*/ 20 w 36"/>
                  <a:gd name="T9" fmla="*/ 27 h 58"/>
                  <a:gd name="T10" fmla="*/ 22 w 36"/>
                  <a:gd name="T11" fmla="*/ 35 h 58"/>
                  <a:gd name="T12" fmla="*/ 28 w 36"/>
                  <a:gd name="T13" fmla="*/ 39 h 58"/>
                  <a:gd name="T14" fmla="*/ 33 w 36"/>
                  <a:gd name="T15" fmla="*/ 47 h 58"/>
                  <a:gd name="T16" fmla="*/ 33 w 36"/>
                  <a:gd name="T17" fmla="*/ 56 h 58"/>
                  <a:gd name="T18" fmla="*/ 24 w 36"/>
                  <a:gd name="T19" fmla="*/ 54 h 58"/>
                  <a:gd name="T20" fmla="*/ 18 w 36"/>
                  <a:gd name="T21" fmla="*/ 54 h 58"/>
                  <a:gd name="T22" fmla="*/ 16 w 36"/>
                  <a:gd name="T23" fmla="*/ 47 h 58"/>
                  <a:gd name="T24" fmla="*/ 15 w 36"/>
                  <a:gd name="T25" fmla="*/ 42 h 58"/>
                  <a:gd name="T26" fmla="*/ 9 w 36"/>
                  <a:gd name="T27" fmla="*/ 37 h 58"/>
                  <a:gd name="T28" fmla="*/ 6 w 36"/>
                  <a:gd name="T29" fmla="*/ 31 h 58"/>
                  <a:gd name="T30" fmla="*/ 4 w 36"/>
                  <a:gd name="T31" fmla="*/ 21 h 58"/>
                  <a:gd name="T32" fmla="*/ 3 w 36"/>
                  <a:gd name="T33" fmla="*/ 17 h 58"/>
                  <a:gd name="T34" fmla="*/ 0 w 36"/>
                  <a:gd name="T35" fmla="*/ 8 h 58"/>
                  <a:gd name="T36" fmla="*/ 5 w 36"/>
                  <a:gd name="T37" fmla="*/ 6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6" h="58">
                    <a:moveTo>
                      <a:pt x="5" y="6"/>
                    </a:moveTo>
                    <a:cubicBezTo>
                      <a:pt x="5" y="11"/>
                      <a:pt x="3" y="12"/>
                      <a:pt x="5" y="14"/>
                    </a:cubicBezTo>
                    <a:cubicBezTo>
                      <a:pt x="7" y="16"/>
                      <a:pt x="5" y="16"/>
                      <a:pt x="9" y="18"/>
                    </a:cubicBezTo>
                    <a:cubicBezTo>
                      <a:pt x="12" y="19"/>
                      <a:pt x="15" y="21"/>
                      <a:pt x="16" y="23"/>
                    </a:cubicBezTo>
                    <a:cubicBezTo>
                      <a:pt x="17" y="24"/>
                      <a:pt x="19" y="24"/>
                      <a:pt x="20" y="27"/>
                    </a:cubicBezTo>
                    <a:cubicBezTo>
                      <a:pt x="20" y="31"/>
                      <a:pt x="20" y="33"/>
                      <a:pt x="22" y="35"/>
                    </a:cubicBezTo>
                    <a:cubicBezTo>
                      <a:pt x="25" y="36"/>
                      <a:pt x="27" y="36"/>
                      <a:pt x="28" y="39"/>
                    </a:cubicBezTo>
                    <a:cubicBezTo>
                      <a:pt x="29" y="42"/>
                      <a:pt x="33" y="43"/>
                      <a:pt x="33" y="47"/>
                    </a:cubicBezTo>
                    <a:cubicBezTo>
                      <a:pt x="33" y="52"/>
                      <a:pt x="36" y="56"/>
                      <a:pt x="33" y="56"/>
                    </a:cubicBezTo>
                    <a:cubicBezTo>
                      <a:pt x="29" y="55"/>
                      <a:pt x="29" y="55"/>
                      <a:pt x="24" y="54"/>
                    </a:cubicBezTo>
                    <a:cubicBezTo>
                      <a:pt x="20" y="54"/>
                      <a:pt x="20" y="58"/>
                      <a:pt x="18" y="54"/>
                    </a:cubicBezTo>
                    <a:cubicBezTo>
                      <a:pt x="16" y="50"/>
                      <a:pt x="18" y="51"/>
                      <a:pt x="16" y="47"/>
                    </a:cubicBezTo>
                    <a:cubicBezTo>
                      <a:pt x="15" y="42"/>
                      <a:pt x="19" y="45"/>
                      <a:pt x="15" y="42"/>
                    </a:cubicBezTo>
                    <a:cubicBezTo>
                      <a:pt x="11" y="39"/>
                      <a:pt x="12" y="40"/>
                      <a:pt x="9" y="37"/>
                    </a:cubicBezTo>
                    <a:cubicBezTo>
                      <a:pt x="7" y="34"/>
                      <a:pt x="6" y="35"/>
                      <a:pt x="6" y="31"/>
                    </a:cubicBezTo>
                    <a:cubicBezTo>
                      <a:pt x="5" y="27"/>
                      <a:pt x="4" y="23"/>
                      <a:pt x="4" y="21"/>
                    </a:cubicBezTo>
                    <a:cubicBezTo>
                      <a:pt x="4" y="19"/>
                      <a:pt x="5" y="23"/>
                      <a:pt x="3" y="17"/>
                    </a:cubicBezTo>
                    <a:cubicBezTo>
                      <a:pt x="1" y="11"/>
                      <a:pt x="0" y="11"/>
                      <a:pt x="0" y="8"/>
                    </a:cubicBezTo>
                    <a:cubicBezTo>
                      <a:pt x="1" y="6"/>
                      <a:pt x="4" y="0"/>
                      <a:pt x="5" y="6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6" name="Freeform 876">
                <a:extLst>
                  <a:ext uri="{FF2B5EF4-FFF2-40B4-BE49-F238E27FC236}">
                    <a16:creationId xmlns:a16="http://schemas.microsoft.com/office/drawing/2014/main" id="{44E8A618-6016-4A9F-97FC-1C1B1EB30D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98" y="2089"/>
                <a:ext cx="35" cy="41"/>
              </a:xfrm>
              <a:custGeom>
                <a:avLst/>
                <a:gdLst>
                  <a:gd name="T0" fmla="*/ 46 w 58"/>
                  <a:gd name="T1" fmla="*/ 45 h 68"/>
                  <a:gd name="T2" fmla="*/ 44 w 58"/>
                  <a:gd name="T3" fmla="*/ 36 h 68"/>
                  <a:gd name="T4" fmla="*/ 30 w 58"/>
                  <a:gd name="T5" fmla="*/ 24 h 68"/>
                  <a:gd name="T6" fmla="*/ 16 w 58"/>
                  <a:gd name="T7" fmla="*/ 16 h 68"/>
                  <a:gd name="T8" fmla="*/ 10 w 58"/>
                  <a:gd name="T9" fmla="*/ 11 h 68"/>
                  <a:gd name="T10" fmla="*/ 2 w 58"/>
                  <a:gd name="T11" fmla="*/ 4 h 68"/>
                  <a:gd name="T12" fmla="*/ 10 w 58"/>
                  <a:gd name="T13" fmla="*/ 4 h 68"/>
                  <a:gd name="T14" fmla="*/ 20 w 58"/>
                  <a:gd name="T15" fmla="*/ 12 h 68"/>
                  <a:gd name="T16" fmla="*/ 28 w 58"/>
                  <a:gd name="T17" fmla="*/ 17 h 68"/>
                  <a:gd name="T18" fmla="*/ 39 w 58"/>
                  <a:gd name="T19" fmla="*/ 23 h 68"/>
                  <a:gd name="T20" fmla="*/ 46 w 58"/>
                  <a:gd name="T21" fmla="*/ 31 h 68"/>
                  <a:gd name="T22" fmla="*/ 53 w 58"/>
                  <a:gd name="T23" fmla="*/ 40 h 68"/>
                  <a:gd name="T24" fmla="*/ 58 w 58"/>
                  <a:gd name="T25" fmla="*/ 50 h 68"/>
                  <a:gd name="T26" fmla="*/ 54 w 58"/>
                  <a:gd name="T27" fmla="*/ 64 h 68"/>
                  <a:gd name="T28" fmla="*/ 46 w 58"/>
                  <a:gd name="T29" fmla="*/ 62 h 68"/>
                  <a:gd name="T30" fmla="*/ 46 w 58"/>
                  <a:gd name="T31" fmla="*/ 50 h 68"/>
                  <a:gd name="T32" fmla="*/ 46 w 58"/>
                  <a:gd name="T33" fmla="*/ 45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8" h="68">
                    <a:moveTo>
                      <a:pt x="46" y="45"/>
                    </a:moveTo>
                    <a:cubicBezTo>
                      <a:pt x="44" y="36"/>
                      <a:pt x="53" y="43"/>
                      <a:pt x="44" y="36"/>
                    </a:cubicBezTo>
                    <a:cubicBezTo>
                      <a:pt x="34" y="28"/>
                      <a:pt x="41" y="28"/>
                      <a:pt x="30" y="24"/>
                    </a:cubicBezTo>
                    <a:cubicBezTo>
                      <a:pt x="19" y="21"/>
                      <a:pt x="19" y="19"/>
                      <a:pt x="16" y="16"/>
                    </a:cubicBezTo>
                    <a:cubicBezTo>
                      <a:pt x="13" y="13"/>
                      <a:pt x="15" y="13"/>
                      <a:pt x="10" y="11"/>
                    </a:cubicBezTo>
                    <a:cubicBezTo>
                      <a:pt x="5" y="8"/>
                      <a:pt x="0" y="6"/>
                      <a:pt x="2" y="4"/>
                    </a:cubicBezTo>
                    <a:cubicBezTo>
                      <a:pt x="4" y="2"/>
                      <a:pt x="6" y="0"/>
                      <a:pt x="10" y="4"/>
                    </a:cubicBezTo>
                    <a:cubicBezTo>
                      <a:pt x="14" y="9"/>
                      <a:pt x="16" y="9"/>
                      <a:pt x="20" y="12"/>
                    </a:cubicBezTo>
                    <a:cubicBezTo>
                      <a:pt x="24" y="15"/>
                      <a:pt x="21" y="14"/>
                      <a:pt x="28" y="17"/>
                    </a:cubicBezTo>
                    <a:cubicBezTo>
                      <a:pt x="34" y="20"/>
                      <a:pt x="36" y="20"/>
                      <a:pt x="39" y="23"/>
                    </a:cubicBezTo>
                    <a:cubicBezTo>
                      <a:pt x="43" y="27"/>
                      <a:pt x="42" y="28"/>
                      <a:pt x="46" y="31"/>
                    </a:cubicBezTo>
                    <a:cubicBezTo>
                      <a:pt x="50" y="34"/>
                      <a:pt x="51" y="36"/>
                      <a:pt x="53" y="40"/>
                    </a:cubicBezTo>
                    <a:cubicBezTo>
                      <a:pt x="55" y="45"/>
                      <a:pt x="58" y="46"/>
                      <a:pt x="58" y="50"/>
                    </a:cubicBezTo>
                    <a:cubicBezTo>
                      <a:pt x="58" y="55"/>
                      <a:pt x="55" y="62"/>
                      <a:pt x="54" y="64"/>
                    </a:cubicBezTo>
                    <a:cubicBezTo>
                      <a:pt x="52" y="65"/>
                      <a:pt x="46" y="68"/>
                      <a:pt x="46" y="62"/>
                    </a:cubicBezTo>
                    <a:cubicBezTo>
                      <a:pt x="46" y="57"/>
                      <a:pt x="46" y="51"/>
                      <a:pt x="46" y="50"/>
                    </a:cubicBezTo>
                    <a:cubicBezTo>
                      <a:pt x="46" y="49"/>
                      <a:pt x="43" y="45"/>
                      <a:pt x="46" y="45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7" name="Freeform 877">
                <a:extLst>
                  <a:ext uri="{FF2B5EF4-FFF2-40B4-BE49-F238E27FC236}">
                    <a16:creationId xmlns:a16="http://schemas.microsoft.com/office/drawing/2014/main" id="{31C1AC3C-CA76-41F2-B8E5-B5912B55EC3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59" y="2115"/>
                <a:ext cx="64" cy="39"/>
              </a:xfrm>
              <a:custGeom>
                <a:avLst/>
                <a:gdLst>
                  <a:gd name="T0" fmla="*/ 84 w 106"/>
                  <a:gd name="T1" fmla="*/ 5 h 66"/>
                  <a:gd name="T2" fmla="*/ 84 w 106"/>
                  <a:gd name="T3" fmla="*/ 9 h 66"/>
                  <a:gd name="T4" fmla="*/ 84 w 106"/>
                  <a:gd name="T5" fmla="*/ 18 h 66"/>
                  <a:gd name="T6" fmla="*/ 78 w 106"/>
                  <a:gd name="T7" fmla="*/ 26 h 66"/>
                  <a:gd name="T8" fmla="*/ 71 w 106"/>
                  <a:gd name="T9" fmla="*/ 26 h 66"/>
                  <a:gd name="T10" fmla="*/ 65 w 106"/>
                  <a:gd name="T11" fmla="*/ 33 h 66"/>
                  <a:gd name="T12" fmla="*/ 62 w 106"/>
                  <a:gd name="T13" fmla="*/ 40 h 66"/>
                  <a:gd name="T14" fmla="*/ 49 w 106"/>
                  <a:gd name="T15" fmla="*/ 40 h 66"/>
                  <a:gd name="T16" fmla="*/ 44 w 106"/>
                  <a:gd name="T17" fmla="*/ 36 h 66"/>
                  <a:gd name="T18" fmla="*/ 45 w 106"/>
                  <a:gd name="T19" fmla="*/ 29 h 66"/>
                  <a:gd name="T20" fmla="*/ 46 w 106"/>
                  <a:gd name="T21" fmla="*/ 26 h 66"/>
                  <a:gd name="T22" fmla="*/ 38 w 106"/>
                  <a:gd name="T23" fmla="*/ 31 h 66"/>
                  <a:gd name="T24" fmla="*/ 38 w 106"/>
                  <a:gd name="T25" fmla="*/ 38 h 66"/>
                  <a:gd name="T26" fmla="*/ 27 w 106"/>
                  <a:gd name="T27" fmla="*/ 41 h 66"/>
                  <a:gd name="T28" fmla="*/ 12 w 106"/>
                  <a:gd name="T29" fmla="*/ 41 h 66"/>
                  <a:gd name="T30" fmla="*/ 1 w 106"/>
                  <a:gd name="T31" fmla="*/ 41 h 66"/>
                  <a:gd name="T32" fmla="*/ 4 w 106"/>
                  <a:gd name="T33" fmla="*/ 49 h 66"/>
                  <a:gd name="T34" fmla="*/ 11 w 106"/>
                  <a:gd name="T35" fmla="*/ 52 h 66"/>
                  <a:gd name="T36" fmla="*/ 20 w 106"/>
                  <a:gd name="T37" fmla="*/ 58 h 66"/>
                  <a:gd name="T38" fmla="*/ 27 w 106"/>
                  <a:gd name="T39" fmla="*/ 59 h 66"/>
                  <a:gd name="T40" fmla="*/ 35 w 106"/>
                  <a:gd name="T41" fmla="*/ 62 h 66"/>
                  <a:gd name="T42" fmla="*/ 48 w 106"/>
                  <a:gd name="T43" fmla="*/ 62 h 66"/>
                  <a:gd name="T44" fmla="*/ 60 w 106"/>
                  <a:gd name="T45" fmla="*/ 57 h 66"/>
                  <a:gd name="T46" fmla="*/ 73 w 106"/>
                  <a:gd name="T47" fmla="*/ 52 h 66"/>
                  <a:gd name="T48" fmla="*/ 83 w 106"/>
                  <a:gd name="T49" fmla="*/ 46 h 66"/>
                  <a:gd name="T50" fmla="*/ 85 w 106"/>
                  <a:gd name="T51" fmla="*/ 39 h 66"/>
                  <a:gd name="T52" fmla="*/ 95 w 106"/>
                  <a:gd name="T53" fmla="*/ 39 h 66"/>
                  <a:gd name="T54" fmla="*/ 95 w 106"/>
                  <a:gd name="T55" fmla="*/ 33 h 66"/>
                  <a:gd name="T56" fmla="*/ 95 w 106"/>
                  <a:gd name="T57" fmla="*/ 26 h 66"/>
                  <a:gd name="T58" fmla="*/ 103 w 106"/>
                  <a:gd name="T59" fmla="*/ 23 h 66"/>
                  <a:gd name="T60" fmla="*/ 105 w 106"/>
                  <a:gd name="T61" fmla="*/ 15 h 66"/>
                  <a:gd name="T62" fmla="*/ 101 w 106"/>
                  <a:gd name="T63" fmla="*/ 5 h 66"/>
                  <a:gd name="T64" fmla="*/ 87 w 106"/>
                  <a:gd name="T65" fmla="*/ 2 h 66"/>
                  <a:gd name="T66" fmla="*/ 84 w 106"/>
                  <a:gd name="T67" fmla="*/ 5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06" h="66">
                    <a:moveTo>
                      <a:pt x="84" y="5"/>
                    </a:moveTo>
                    <a:cubicBezTo>
                      <a:pt x="84" y="5"/>
                      <a:pt x="83" y="4"/>
                      <a:pt x="84" y="9"/>
                    </a:cubicBezTo>
                    <a:cubicBezTo>
                      <a:pt x="85" y="14"/>
                      <a:pt x="84" y="16"/>
                      <a:pt x="84" y="18"/>
                    </a:cubicBezTo>
                    <a:cubicBezTo>
                      <a:pt x="85" y="21"/>
                      <a:pt x="81" y="27"/>
                      <a:pt x="78" y="26"/>
                    </a:cubicBezTo>
                    <a:cubicBezTo>
                      <a:pt x="76" y="24"/>
                      <a:pt x="73" y="22"/>
                      <a:pt x="71" y="26"/>
                    </a:cubicBezTo>
                    <a:cubicBezTo>
                      <a:pt x="69" y="30"/>
                      <a:pt x="67" y="31"/>
                      <a:pt x="65" y="33"/>
                    </a:cubicBezTo>
                    <a:cubicBezTo>
                      <a:pt x="63" y="34"/>
                      <a:pt x="68" y="40"/>
                      <a:pt x="62" y="40"/>
                    </a:cubicBezTo>
                    <a:cubicBezTo>
                      <a:pt x="56" y="41"/>
                      <a:pt x="51" y="41"/>
                      <a:pt x="49" y="40"/>
                    </a:cubicBezTo>
                    <a:cubicBezTo>
                      <a:pt x="47" y="40"/>
                      <a:pt x="44" y="41"/>
                      <a:pt x="44" y="36"/>
                    </a:cubicBezTo>
                    <a:cubicBezTo>
                      <a:pt x="44" y="31"/>
                      <a:pt x="44" y="31"/>
                      <a:pt x="45" y="29"/>
                    </a:cubicBezTo>
                    <a:cubicBezTo>
                      <a:pt x="47" y="28"/>
                      <a:pt x="50" y="24"/>
                      <a:pt x="46" y="26"/>
                    </a:cubicBezTo>
                    <a:cubicBezTo>
                      <a:pt x="42" y="27"/>
                      <a:pt x="38" y="27"/>
                      <a:pt x="38" y="31"/>
                    </a:cubicBezTo>
                    <a:cubicBezTo>
                      <a:pt x="38" y="35"/>
                      <a:pt x="43" y="37"/>
                      <a:pt x="38" y="38"/>
                    </a:cubicBezTo>
                    <a:cubicBezTo>
                      <a:pt x="33" y="40"/>
                      <a:pt x="33" y="41"/>
                      <a:pt x="27" y="41"/>
                    </a:cubicBezTo>
                    <a:cubicBezTo>
                      <a:pt x="21" y="41"/>
                      <a:pt x="17" y="40"/>
                      <a:pt x="12" y="41"/>
                    </a:cubicBezTo>
                    <a:cubicBezTo>
                      <a:pt x="8" y="41"/>
                      <a:pt x="2" y="37"/>
                      <a:pt x="1" y="41"/>
                    </a:cubicBezTo>
                    <a:cubicBezTo>
                      <a:pt x="0" y="45"/>
                      <a:pt x="2" y="48"/>
                      <a:pt x="4" y="49"/>
                    </a:cubicBezTo>
                    <a:cubicBezTo>
                      <a:pt x="7" y="50"/>
                      <a:pt x="8" y="48"/>
                      <a:pt x="11" y="52"/>
                    </a:cubicBezTo>
                    <a:cubicBezTo>
                      <a:pt x="14" y="55"/>
                      <a:pt x="14" y="56"/>
                      <a:pt x="20" y="58"/>
                    </a:cubicBezTo>
                    <a:cubicBezTo>
                      <a:pt x="25" y="59"/>
                      <a:pt x="25" y="56"/>
                      <a:pt x="27" y="59"/>
                    </a:cubicBezTo>
                    <a:cubicBezTo>
                      <a:pt x="28" y="61"/>
                      <a:pt x="28" y="62"/>
                      <a:pt x="35" y="62"/>
                    </a:cubicBezTo>
                    <a:cubicBezTo>
                      <a:pt x="42" y="62"/>
                      <a:pt x="38" y="66"/>
                      <a:pt x="48" y="62"/>
                    </a:cubicBezTo>
                    <a:cubicBezTo>
                      <a:pt x="57" y="59"/>
                      <a:pt x="53" y="59"/>
                      <a:pt x="60" y="57"/>
                    </a:cubicBezTo>
                    <a:cubicBezTo>
                      <a:pt x="66" y="55"/>
                      <a:pt x="64" y="56"/>
                      <a:pt x="73" y="52"/>
                    </a:cubicBezTo>
                    <a:cubicBezTo>
                      <a:pt x="82" y="47"/>
                      <a:pt x="84" y="51"/>
                      <a:pt x="83" y="46"/>
                    </a:cubicBezTo>
                    <a:cubicBezTo>
                      <a:pt x="82" y="40"/>
                      <a:pt x="78" y="39"/>
                      <a:pt x="85" y="39"/>
                    </a:cubicBezTo>
                    <a:cubicBezTo>
                      <a:pt x="91" y="39"/>
                      <a:pt x="94" y="42"/>
                      <a:pt x="95" y="39"/>
                    </a:cubicBezTo>
                    <a:cubicBezTo>
                      <a:pt x="96" y="36"/>
                      <a:pt x="97" y="38"/>
                      <a:pt x="95" y="33"/>
                    </a:cubicBezTo>
                    <a:cubicBezTo>
                      <a:pt x="93" y="27"/>
                      <a:pt x="90" y="26"/>
                      <a:pt x="95" y="26"/>
                    </a:cubicBezTo>
                    <a:cubicBezTo>
                      <a:pt x="100" y="25"/>
                      <a:pt x="101" y="27"/>
                      <a:pt x="103" y="23"/>
                    </a:cubicBezTo>
                    <a:cubicBezTo>
                      <a:pt x="104" y="18"/>
                      <a:pt x="106" y="22"/>
                      <a:pt x="105" y="15"/>
                    </a:cubicBezTo>
                    <a:cubicBezTo>
                      <a:pt x="104" y="7"/>
                      <a:pt x="106" y="4"/>
                      <a:pt x="101" y="5"/>
                    </a:cubicBezTo>
                    <a:cubicBezTo>
                      <a:pt x="96" y="5"/>
                      <a:pt x="87" y="2"/>
                      <a:pt x="87" y="2"/>
                    </a:cubicBezTo>
                    <a:cubicBezTo>
                      <a:pt x="87" y="2"/>
                      <a:pt x="83" y="0"/>
                      <a:pt x="84" y="5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8" name="Freeform 878">
                <a:extLst>
                  <a:ext uri="{FF2B5EF4-FFF2-40B4-BE49-F238E27FC236}">
                    <a16:creationId xmlns:a16="http://schemas.microsoft.com/office/drawing/2014/main" id="{607A3497-674E-4FBC-9683-4155B8E267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32" y="2074"/>
                <a:ext cx="19" cy="10"/>
              </a:xfrm>
              <a:custGeom>
                <a:avLst/>
                <a:gdLst>
                  <a:gd name="T0" fmla="*/ 5 w 31"/>
                  <a:gd name="T1" fmla="*/ 11 h 16"/>
                  <a:gd name="T2" fmla="*/ 11 w 31"/>
                  <a:gd name="T3" fmla="*/ 6 h 16"/>
                  <a:gd name="T4" fmla="*/ 20 w 31"/>
                  <a:gd name="T5" fmla="*/ 3 h 16"/>
                  <a:gd name="T6" fmla="*/ 25 w 31"/>
                  <a:gd name="T7" fmla="*/ 11 h 16"/>
                  <a:gd name="T8" fmla="*/ 13 w 31"/>
                  <a:gd name="T9" fmla="*/ 15 h 16"/>
                  <a:gd name="T10" fmla="*/ 7 w 31"/>
                  <a:gd name="T11" fmla="*/ 15 h 16"/>
                  <a:gd name="T12" fmla="*/ 5 w 31"/>
                  <a:gd name="T13" fmla="*/ 11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1" h="16">
                    <a:moveTo>
                      <a:pt x="5" y="11"/>
                    </a:moveTo>
                    <a:cubicBezTo>
                      <a:pt x="5" y="7"/>
                      <a:pt x="8" y="5"/>
                      <a:pt x="11" y="6"/>
                    </a:cubicBezTo>
                    <a:cubicBezTo>
                      <a:pt x="14" y="7"/>
                      <a:pt x="17" y="0"/>
                      <a:pt x="20" y="3"/>
                    </a:cubicBezTo>
                    <a:cubicBezTo>
                      <a:pt x="24" y="6"/>
                      <a:pt x="31" y="9"/>
                      <a:pt x="25" y="11"/>
                    </a:cubicBezTo>
                    <a:cubicBezTo>
                      <a:pt x="18" y="14"/>
                      <a:pt x="16" y="15"/>
                      <a:pt x="13" y="15"/>
                    </a:cubicBezTo>
                    <a:cubicBezTo>
                      <a:pt x="9" y="15"/>
                      <a:pt x="9" y="14"/>
                      <a:pt x="7" y="15"/>
                    </a:cubicBezTo>
                    <a:cubicBezTo>
                      <a:pt x="5" y="16"/>
                      <a:pt x="0" y="8"/>
                      <a:pt x="5" y="11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0" name="Group 1080">
              <a:extLst>
                <a:ext uri="{FF2B5EF4-FFF2-40B4-BE49-F238E27FC236}">
                  <a16:creationId xmlns:a16="http://schemas.microsoft.com/office/drawing/2014/main" id="{59F7C800-B608-4653-829A-D14F21C3BB6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40" y="736"/>
              <a:ext cx="4598" cy="2239"/>
              <a:chOff x="540" y="736"/>
              <a:chExt cx="4598" cy="2239"/>
            </a:xfrm>
            <a:grpFill/>
          </p:grpSpPr>
          <p:sp>
            <p:nvSpPr>
              <p:cNvPr id="159" name="Freeform 880">
                <a:extLst>
                  <a:ext uri="{FF2B5EF4-FFF2-40B4-BE49-F238E27FC236}">
                    <a16:creationId xmlns:a16="http://schemas.microsoft.com/office/drawing/2014/main" id="{DFB8616B-534A-4B95-908B-D71A1B2C06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83" y="2085"/>
                <a:ext cx="13" cy="8"/>
              </a:xfrm>
              <a:custGeom>
                <a:avLst/>
                <a:gdLst>
                  <a:gd name="T0" fmla="*/ 5 w 22"/>
                  <a:gd name="T1" fmla="*/ 7 h 13"/>
                  <a:gd name="T2" fmla="*/ 14 w 22"/>
                  <a:gd name="T3" fmla="*/ 8 h 13"/>
                  <a:gd name="T4" fmla="*/ 19 w 22"/>
                  <a:gd name="T5" fmla="*/ 7 h 13"/>
                  <a:gd name="T6" fmla="*/ 17 w 22"/>
                  <a:gd name="T7" fmla="*/ 1 h 13"/>
                  <a:gd name="T8" fmla="*/ 7 w 22"/>
                  <a:gd name="T9" fmla="*/ 0 h 13"/>
                  <a:gd name="T10" fmla="*/ 5 w 22"/>
                  <a:gd name="T11" fmla="*/ 7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13">
                    <a:moveTo>
                      <a:pt x="5" y="7"/>
                    </a:moveTo>
                    <a:cubicBezTo>
                      <a:pt x="11" y="9"/>
                      <a:pt x="10" y="7"/>
                      <a:pt x="14" y="8"/>
                    </a:cubicBezTo>
                    <a:cubicBezTo>
                      <a:pt x="17" y="9"/>
                      <a:pt x="19" y="13"/>
                      <a:pt x="19" y="7"/>
                    </a:cubicBezTo>
                    <a:cubicBezTo>
                      <a:pt x="19" y="2"/>
                      <a:pt x="22" y="2"/>
                      <a:pt x="17" y="1"/>
                    </a:cubicBezTo>
                    <a:cubicBezTo>
                      <a:pt x="13" y="0"/>
                      <a:pt x="9" y="0"/>
                      <a:pt x="7" y="0"/>
                    </a:cubicBezTo>
                    <a:cubicBezTo>
                      <a:pt x="5" y="0"/>
                      <a:pt x="0" y="1"/>
                      <a:pt x="5" y="7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0" name="Freeform 881">
                <a:extLst>
                  <a:ext uri="{FF2B5EF4-FFF2-40B4-BE49-F238E27FC236}">
                    <a16:creationId xmlns:a16="http://schemas.microsoft.com/office/drawing/2014/main" id="{5D8B5D04-DBCA-4DF3-A4D8-E976397EC4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51" y="1441"/>
                <a:ext cx="178" cy="139"/>
              </a:xfrm>
              <a:custGeom>
                <a:avLst/>
                <a:gdLst>
                  <a:gd name="T0" fmla="*/ 293 w 296"/>
                  <a:gd name="T1" fmla="*/ 103 h 232"/>
                  <a:gd name="T2" fmla="*/ 290 w 296"/>
                  <a:gd name="T3" fmla="*/ 109 h 232"/>
                  <a:gd name="T4" fmla="*/ 282 w 296"/>
                  <a:gd name="T5" fmla="*/ 109 h 232"/>
                  <a:gd name="T6" fmla="*/ 265 w 296"/>
                  <a:gd name="T7" fmla="*/ 107 h 232"/>
                  <a:gd name="T8" fmla="*/ 257 w 296"/>
                  <a:gd name="T9" fmla="*/ 107 h 232"/>
                  <a:gd name="T10" fmla="*/ 251 w 296"/>
                  <a:gd name="T11" fmla="*/ 110 h 232"/>
                  <a:gd name="T12" fmla="*/ 243 w 296"/>
                  <a:gd name="T13" fmla="*/ 121 h 232"/>
                  <a:gd name="T14" fmla="*/ 227 w 296"/>
                  <a:gd name="T15" fmla="*/ 121 h 232"/>
                  <a:gd name="T16" fmla="*/ 230 w 296"/>
                  <a:gd name="T17" fmla="*/ 129 h 232"/>
                  <a:gd name="T18" fmla="*/ 231 w 296"/>
                  <a:gd name="T19" fmla="*/ 140 h 232"/>
                  <a:gd name="T20" fmla="*/ 213 w 296"/>
                  <a:gd name="T21" fmla="*/ 150 h 232"/>
                  <a:gd name="T22" fmla="*/ 196 w 296"/>
                  <a:gd name="T23" fmla="*/ 157 h 232"/>
                  <a:gd name="T24" fmla="*/ 187 w 296"/>
                  <a:gd name="T25" fmla="*/ 170 h 232"/>
                  <a:gd name="T26" fmla="*/ 165 w 296"/>
                  <a:gd name="T27" fmla="*/ 174 h 232"/>
                  <a:gd name="T28" fmla="*/ 157 w 296"/>
                  <a:gd name="T29" fmla="*/ 181 h 232"/>
                  <a:gd name="T30" fmla="*/ 141 w 296"/>
                  <a:gd name="T31" fmla="*/ 181 h 232"/>
                  <a:gd name="T32" fmla="*/ 130 w 296"/>
                  <a:gd name="T33" fmla="*/ 188 h 232"/>
                  <a:gd name="T34" fmla="*/ 118 w 296"/>
                  <a:gd name="T35" fmla="*/ 196 h 232"/>
                  <a:gd name="T36" fmla="*/ 109 w 296"/>
                  <a:gd name="T37" fmla="*/ 207 h 232"/>
                  <a:gd name="T38" fmla="*/ 107 w 296"/>
                  <a:gd name="T39" fmla="*/ 232 h 232"/>
                  <a:gd name="T40" fmla="*/ 1 w 296"/>
                  <a:gd name="T41" fmla="*/ 231 h 232"/>
                  <a:gd name="T42" fmla="*/ 7 w 296"/>
                  <a:gd name="T43" fmla="*/ 224 h 232"/>
                  <a:gd name="T44" fmla="*/ 29 w 296"/>
                  <a:gd name="T45" fmla="*/ 219 h 232"/>
                  <a:gd name="T46" fmla="*/ 44 w 296"/>
                  <a:gd name="T47" fmla="*/ 212 h 232"/>
                  <a:gd name="T48" fmla="*/ 59 w 296"/>
                  <a:gd name="T49" fmla="*/ 200 h 232"/>
                  <a:gd name="T50" fmla="*/ 74 w 296"/>
                  <a:gd name="T51" fmla="*/ 184 h 232"/>
                  <a:gd name="T52" fmla="*/ 85 w 296"/>
                  <a:gd name="T53" fmla="*/ 169 h 232"/>
                  <a:gd name="T54" fmla="*/ 89 w 296"/>
                  <a:gd name="T55" fmla="*/ 159 h 232"/>
                  <a:gd name="T56" fmla="*/ 86 w 296"/>
                  <a:gd name="T57" fmla="*/ 151 h 232"/>
                  <a:gd name="T58" fmla="*/ 86 w 296"/>
                  <a:gd name="T59" fmla="*/ 132 h 232"/>
                  <a:gd name="T60" fmla="*/ 90 w 296"/>
                  <a:gd name="T61" fmla="*/ 118 h 232"/>
                  <a:gd name="T62" fmla="*/ 100 w 296"/>
                  <a:gd name="T63" fmla="*/ 105 h 232"/>
                  <a:gd name="T64" fmla="*/ 105 w 296"/>
                  <a:gd name="T65" fmla="*/ 88 h 232"/>
                  <a:gd name="T66" fmla="*/ 115 w 296"/>
                  <a:gd name="T67" fmla="*/ 79 h 232"/>
                  <a:gd name="T68" fmla="*/ 128 w 296"/>
                  <a:gd name="T69" fmla="*/ 72 h 232"/>
                  <a:gd name="T70" fmla="*/ 140 w 296"/>
                  <a:gd name="T71" fmla="*/ 67 h 232"/>
                  <a:gd name="T72" fmla="*/ 152 w 296"/>
                  <a:gd name="T73" fmla="*/ 59 h 232"/>
                  <a:gd name="T74" fmla="*/ 162 w 296"/>
                  <a:gd name="T75" fmla="*/ 50 h 232"/>
                  <a:gd name="T76" fmla="*/ 177 w 296"/>
                  <a:gd name="T77" fmla="*/ 32 h 232"/>
                  <a:gd name="T78" fmla="*/ 181 w 296"/>
                  <a:gd name="T79" fmla="*/ 15 h 232"/>
                  <a:gd name="T80" fmla="*/ 187 w 296"/>
                  <a:gd name="T81" fmla="*/ 4 h 232"/>
                  <a:gd name="T82" fmla="*/ 199 w 296"/>
                  <a:gd name="T83" fmla="*/ 2 h 232"/>
                  <a:gd name="T84" fmla="*/ 203 w 296"/>
                  <a:gd name="T85" fmla="*/ 11 h 232"/>
                  <a:gd name="T86" fmla="*/ 218 w 296"/>
                  <a:gd name="T87" fmla="*/ 23 h 232"/>
                  <a:gd name="T88" fmla="*/ 242 w 296"/>
                  <a:gd name="T89" fmla="*/ 23 h 232"/>
                  <a:gd name="T90" fmla="*/ 252 w 296"/>
                  <a:gd name="T91" fmla="*/ 17 h 232"/>
                  <a:gd name="T92" fmla="*/ 258 w 296"/>
                  <a:gd name="T93" fmla="*/ 13 h 232"/>
                  <a:gd name="T94" fmla="*/ 270 w 296"/>
                  <a:gd name="T95" fmla="*/ 24 h 232"/>
                  <a:gd name="T96" fmla="*/ 272 w 296"/>
                  <a:gd name="T97" fmla="*/ 24 h 232"/>
                  <a:gd name="T98" fmla="*/ 276 w 296"/>
                  <a:gd name="T99" fmla="*/ 28 h 232"/>
                  <a:gd name="T100" fmla="*/ 283 w 296"/>
                  <a:gd name="T101" fmla="*/ 40 h 232"/>
                  <a:gd name="T102" fmla="*/ 283 w 296"/>
                  <a:gd name="T103" fmla="*/ 59 h 232"/>
                  <a:gd name="T104" fmla="*/ 285 w 296"/>
                  <a:gd name="T105" fmla="*/ 71 h 232"/>
                  <a:gd name="T106" fmla="*/ 287 w 296"/>
                  <a:gd name="T107" fmla="*/ 84 h 232"/>
                  <a:gd name="T108" fmla="*/ 293 w 296"/>
                  <a:gd name="T109" fmla="*/ 93 h 232"/>
                  <a:gd name="T110" fmla="*/ 293 w 296"/>
                  <a:gd name="T111" fmla="*/ 103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296" h="232">
                    <a:moveTo>
                      <a:pt x="293" y="103"/>
                    </a:moveTo>
                    <a:cubicBezTo>
                      <a:pt x="291" y="105"/>
                      <a:pt x="295" y="109"/>
                      <a:pt x="290" y="109"/>
                    </a:cubicBezTo>
                    <a:cubicBezTo>
                      <a:pt x="284" y="110"/>
                      <a:pt x="289" y="111"/>
                      <a:pt x="282" y="109"/>
                    </a:cubicBezTo>
                    <a:cubicBezTo>
                      <a:pt x="276" y="108"/>
                      <a:pt x="268" y="107"/>
                      <a:pt x="265" y="107"/>
                    </a:cubicBezTo>
                    <a:cubicBezTo>
                      <a:pt x="262" y="107"/>
                      <a:pt x="259" y="105"/>
                      <a:pt x="257" y="107"/>
                    </a:cubicBezTo>
                    <a:cubicBezTo>
                      <a:pt x="256" y="109"/>
                      <a:pt x="252" y="105"/>
                      <a:pt x="251" y="110"/>
                    </a:cubicBezTo>
                    <a:cubicBezTo>
                      <a:pt x="250" y="115"/>
                      <a:pt x="245" y="120"/>
                      <a:pt x="243" y="121"/>
                    </a:cubicBezTo>
                    <a:cubicBezTo>
                      <a:pt x="241" y="122"/>
                      <a:pt x="228" y="119"/>
                      <a:pt x="227" y="121"/>
                    </a:cubicBezTo>
                    <a:cubicBezTo>
                      <a:pt x="227" y="123"/>
                      <a:pt x="230" y="124"/>
                      <a:pt x="230" y="129"/>
                    </a:cubicBezTo>
                    <a:cubicBezTo>
                      <a:pt x="230" y="134"/>
                      <a:pt x="239" y="138"/>
                      <a:pt x="231" y="140"/>
                    </a:cubicBezTo>
                    <a:cubicBezTo>
                      <a:pt x="222" y="142"/>
                      <a:pt x="217" y="148"/>
                      <a:pt x="213" y="150"/>
                    </a:cubicBezTo>
                    <a:cubicBezTo>
                      <a:pt x="210" y="152"/>
                      <a:pt x="203" y="149"/>
                      <a:pt x="196" y="157"/>
                    </a:cubicBezTo>
                    <a:cubicBezTo>
                      <a:pt x="190" y="164"/>
                      <a:pt x="196" y="168"/>
                      <a:pt x="187" y="170"/>
                    </a:cubicBezTo>
                    <a:cubicBezTo>
                      <a:pt x="178" y="172"/>
                      <a:pt x="166" y="171"/>
                      <a:pt x="165" y="174"/>
                    </a:cubicBezTo>
                    <a:cubicBezTo>
                      <a:pt x="163" y="178"/>
                      <a:pt x="162" y="181"/>
                      <a:pt x="157" y="181"/>
                    </a:cubicBezTo>
                    <a:cubicBezTo>
                      <a:pt x="153" y="180"/>
                      <a:pt x="146" y="179"/>
                      <a:pt x="141" y="181"/>
                    </a:cubicBezTo>
                    <a:cubicBezTo>
                      <a:pt x="136" y="183"/>
                      <a:pt x="137" y="184"/>
                      <a:pt x="130" y="188"/>
                    </a:cubicBezTo>
                    <a:cubicBezTo>
                      <a:pt x="122" y="192"/>
                      <a:pt x="124" y="192"/>
                      <a:pt x="118" y="196"/>
                    </a:cubicBezTo>
                    <a:cubicBezTo>
                      <a:pt x="113" y="201"/>
                      <a:pt x="109" y="207"/>
                      <a:pt x="109" y="207"/>
                    </a:cubicBezTo>
                    <a:cubicBezTo>
                      <a:pt x="107" y="232"/>
                      <a:pt x="107" y="232"/>
                      <a:pt x="107" y="232"/>
                    </a:cubicBezTo>
                    <a:cubicBezTo>
                      <a:pt x="1" y="231"/>
                      <a:pt x="1" y="231"/>
                      <a:pt x="1" y="231"/>
                    </a:cubicBezTo>
                    <a:cubicBezTo>
                      <a:pt x="4" y="226"/>
                      <a:pt x="0" y="224"/>
                      <a:pt x="7" y="224"/>
                    </a:cubicBezTo>
                    <a:cubicBezTo>
                      <a:pt x="16" y="224"/>
                      <a:pt x="22" y="222"/>
                      <a:pt x="29" y="219"/>
                    </a:cubicBezTo>
                    <a:cubicBezTo>
                      <a:pt x="37" y="216"/>
                      <a:pt x="39" y="217"/>
                      <a:pt x="44" y="212"/>
                    </a:cubicBezTo>
                    <a:cubicBezTo>
                      <a:pt x="50" y="207"/>
                      <a:pt x="51" y="203"/>
                      <a:pt x="59" y="200"/>
                    </a:cubicBezTo>
                    <a:cubicBezTo>
                      <a:pt x="67" y="197"/>
                      <a:pt x="68" y="194"/>
                      <a:pt x="74" y="184"/>
                    </a:cubicBezTo>
                    <a:cubicBezTo>
                      <a:pt x="79" y="174"/>
                      <a:pt x="81" y="175"/>
                      <a:pt x="85" y="169"/>
                    </a:cubicBezTo>
                    <a:cubicBezTo>
                      <a:pt x="88" y="164"/>
                      <a:pt x="89" y="163"/>
                      <a:pt x="89" y="159"/>
                    </a:cubicBezTo>
                    <a:cubicBezTo>
                      <a:pt x="89" y="154"/>
                      <a:pt x="88" y="163"/>
                      <a:pt x="86" y="151"/>
                    </a:cubicBezTo>
                    <a:cubicBezTo>
                      <a:pt x="84" y="140"/>
                      <a:pt x="86" y="139"/>
                      <a:pt x="86" y="132"/>
                    </a:cubicBezTo>
                    <a:cubicBezTo>
                      <a:pt x="87" y="126"/>
                      <a:pt x="86" y="122"/>
                      <a:pt x="90" y="118"/>
                    </a:cubicBezTo>
                    <a:cubicBezTo>
                      <a:pt x="95" y="113"/>
                      <a:pt x="98" y="109"/>
                      <a:pt x="100" y="105"/>
                    </a:cubicBezTo>
                    <a:cubicBezTo>
                      <a:pt x="102" y="101"/>
                      <a:pt x="101" y="92"/>
                      <a:pt x="105" y="88"/>
                    </a:cubicBezTo>
                    <a:cubicBezTo>
                      <a:pt x="109" y="84"/>
                      <a:pt x="108" y="83"/>
                      <a:pt x="115" y="79"/>
                    </a:cubicBezTo>
                    <a:cubicBezTo>
                      <a:pt x="123" y="75"/>
                      <a:pt x="119" y="76"/>
                      <a:pt x="128" y="72"/>
                    </a:cubicBezTo>
                    <a:cubicBezTo>
                      <a:pt x="137" y="68"/>
                      <a:pt x="133" y="69"/>
                      <a:pt x="140" y="67"/>
                    </a:cubicBezTo>
                    <a:cubicBezTo>
                      <a:pt x="147" y="64"/>
                      <a:pt x="146" y="64"/>
                      <a:pt x="152" y="59"/>
                    </a:cubicBezTo>
                    <a:cubicBezTo>
                      <a:pt x="158" y="54"/>
                      <a:pt x="154" y="57"/>
                      <a:pt x="162" y="50"/>
                    </a:cubicBezTo>
                    <a:cubicBezTo>
                      <a:pt x="171" y="43"/>
                      <a:pt x="174" y="39"/>
                      <a:pt x="177" y="32"/>
                    </a:cubicBezTo>
                    <a:cubicBezTo>
                      <a:pt x="180" y="25"/>
                      <a:pt x="181" y="20"/>
                      <a:pt x="181" y="15"/>
                    </a:cubicBezTo>
                    <a:cubicBezTo>
                      <a:pt x="182" y="9"/>
                      <a:pt x="181" y="4"/>
                      <a:pt x="187" y="4"/>
                    </a:cubicBezTo>
                    <a:cubicBezTo>
                      <a:pt x="192" y="4"/>
                      <a:pt x="195" y="0"/>
                      <a:pt x="199" y="2"/>
                    </a:cubicBezTo>
                    <a:cubicBezTo>
                      <a:pt x="203" y="4"/>
                      <a:pt x="196" y="3"/>
                      <a:pt x="203" y="11"/>
                    </a:cubicBezTo>
                    <a:cubicBezTo>
                      <a:pt x="210" y="19"/>
                      <a:pt x="212" y="23"/>
                      <a:pt x="218" y="23"/>
                    </a:cubicBezTo>
                    <a:cubicBezTo>
                      <a:pt x="223" y="23"/>
                      <a:pt x="236" y="25"/>
                      <a:pt x="242" y="23"/>
                    </a:cubicBezTo>
                    <a:cubicBezTo>
                      <a:pt x="249" y="20"/>
                      <a:pt x="252" y="19"/>
                      <a:pt x="252" y="17"/>
                    </a:cubicBezTo>
                    <a:cubicBezTo>
                      <a:pt x="252" y="14"/>
                      <a:pt x="258" y="9"/>
                      <a:pt x="258" y="13"/>
                    </a:cubicBezTo>
                    <a:cubicBezTo>
                      <a:pt x="259" y="18"/>
                      <a:pt x="266" y="23"/>
                      <a:pt x="270" y="24"/>
                    </a:cubicBezTo>
                    <a:cubicBezTo>
                      <a:pt x="270" y="24"/>
                      <a:pt x="271" y="24"/>
                      <a:pt x="272" y="24"/>
                    </a:cubicBezTo>
                    <a:cubicBezTo>
                      <a:pt x="273" y="25"/>
                      <a:pt x="274" y="26"/>
                      <a:pt x="276" y="28"/>
                    </a:cubicBezTo>
                    <a:cubicBezTo>
                      <a:pt x="279" y="32"/>
                      <a:pt x="284" y="32"/>
                      <a:pt x="283" y="40"/>
                    </a:cubicBezTo>
                    <a:cubicBezTo>
                      <a:pt x="282" y="48"/>
                      <a:pt x="281" y="51"/>
                      <a:pt x="283" y="59"/>
                    </a:cubicBezTo>
                    <a:cubicBezTo>
                      <a:pt x="285" y="66"/>
                      <a:pt x="284" y="64"/>
                      <a:pt x="285" y="71"/>
                    </a:cubicBezTo>
                    <a:cubicBezTo>
                      <a:pt x="285" y="78"/>
                      <a:pt x="281" y="76"/>
                      <a:pt x="287" y="84"/>
                    </a:cubicBezTo>
                    <a:cubicBezTo>
                      <a:pt x="293" y="91"/>
                      <a:pt x="291" y="91"/>
                      <a:pt x="293" y="93"/>
                    </a:cubicBezTo>
                    <a:cubicBezTo>
                      <a:pt x="296" y="96"/>
                      <a:pt x="295" y="101"/>
                      <a:pt x="293" y="103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1" name="Freeform 882">
                <a:extLst>
                  <a:ext uri="{FF2B5EF4-FFF2-40B4-BE49-F238E27FC236}">
                    <a16:creationId xmlns:a16="http://schemas.microsoft.com/office/drawing/2014/main" id="{42E11017-849F-4162-B492-33C1CD265F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90" y="1580"/>
                <a:ext cx="127" cy="108"/>
              </a:xfrm>
              <a:custGeom>
                <a:avLst/>
                <a:gdLst>
                  <a:gd name="T0" fmla="*/ 212 w 212"/>
                  <a:gd name="T1" fmla="*/ 1 h 181"/>
                  <a:gd name="T2" fmla="*/ 211 w 212"/>
                  <a:gd name="T3" fmla="*/ 10 h 181"/>
                  <a:gd name="T4" fmla="*/ 211 w 212"/>
                  <a:gd name="T5" fmla="*/ 11 h 181"/>
                  <a:gd name="T6" fmla="*/ 210 w 212"/>
                  <a:gd name="T7" fmla="*/ 47 h 181"/>
                  <a:gd name="T8" fmla="*/ 129 w 212"/>
                  <a:gd name="T9" fmla="*/ 49 h 181"/>
                  <a:gd name="T10" fmla="*/ 126 w 212"/>
                  <a:gd name="T11" fmla="*/ 73 h 181"/>
                  <a:gd name="T12" fmla="*/ 127 w 212"/>
                  <a:gd name="T13" fmla="*/ 115 h 181"/>
                  <a:gd name="T14" fmla="*/ 116 w 212"/>
                  <a:gd name="T15" fmla="*/ 122 h 181"/>
                  <a:gd name="T16" fmla="*/ 100 w 212"/>
                  <a:gd name="T17" fmla="*/ 134 h 181"/>
                  <a:gd name="T18" fmla="*/ 101 w 212"/>
                  <a:gd name="T19" fmla="*/ 146 h 181"/>
                  <a:gd name="T20" fmla="*/ 99 w 212"/>
                  <a:gd name="T21" fmla="*/ 181 h 181"/>
                  <a:gd name="T22" fmla="*/ 1 w 212"/>
                  <a:gd name="T23" fmla="*/ 178 h 181"/>
                  <a:gd name="T24" fmla="*/ 3 w 212"/>
                  <a:gd name="T25" fmla="*/ 165 h 181"/>
                  <a:gd name="T26" fmla="*/ 14 w 212"/>
                  <a:gd name="T27" fmla="*/ 149 h 181"/>
                  <a:gd name="T28" fmla="*/ 22 w 212"/>
                  <a:gd name="T29" fmla="*/ 133 h 181"/>
                  <a:gd name="T30" fmla="*/ 27 w 212"/>
                  <a:gd name="T31" fmla="*/ 122 h 181"/>
                  <a:gd name="T32" fmla="*/ 34 w 212"/>
                  <a:gd name="T33" fmla="*/ 111 h 181"/>
                  <a:gd name="T34" fmla="*/ 38 w 212"/>
                  <a:gd name="T35" fmla="*/ 100 h 181"/>
                  <a:gd name="T36" fmla="*/ 49 w 212"/>
                  <a:gd name="T37" fmla="*/ 90 h 181"/>
                  <a:gd name="T38" fmla="*/ 58 w 212"/>
                  <a:gd name="T39" fmla="*/ 73 h 181"/>
                  <a:gd name="T40" fmla="*/ 65 w 212"/>
                  <a:gd name="T41" fmla="*/ 51 h 181"/>
                  <a:gd name="T42" fmla="*/ 73 w 212"/>
                  <a:gd name="T43" fmla="*/ 39 h 181"/>
                  <a:gd name="T44" fmla="*/ 87 w 212"/>
                  <a:gd name="T45" fmla="*/ 29 h 181"/>
                  <a:gd name="T46" fmla="*/ 95 w 212"/>
                  <a:gd name="T47" fmla="*/ 19 h 181"/>
                  <a:gd name="T48" fmla="*/ 102 w 212"/>
                  <a:gd name="T49" fmla="*/ 1 h 181"/>
                  <a:gd name="T50" fmla="*/ 104 w 212"/>
                  <a:gd name="T51" fmla="*/ 0 h 181"/>
                  <a:gd name="T52" fmla="*/ 210 w 212"/>
                  <a:gd name="T53" fmla="*/ 1 h 181"/>
                  <a:gd name="T54" fmla="*/ 212 w 212"/>
                  <a:gd name="T55" fmla="*/ 1 h 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12" h="181">
                    <a:moveTo>
                      <a:pt x="212" y="1"/>
                    </a:moveTo>
                    <a:cubicBezTo>
                      <a:pt x="211" y="10"/>
                      <a:pt x="211" y="10"/>
                      <a:pt x="211" y="10"/>
                    </a:cubicBezTo>
                    <a:cubicBezTo>
                      <a:pt x="211" y="11"/>
                      <a:pt x="211" y="11"/>
                      <a:pt x="211" y="11"/>
                    </a:cubicBezTo>
                    <a:cubicBezTo>
                      <a:pt x="210" y="47"/>
                      <a:pt x="210" y="47"/>
                      <a:pt x="210" y="47"/>
                    </a:cubicBezTo>
                    <a:cubicBezTo>
                      <a:pt x="129" y="49"/>
                      <a:pt x="129" y="49"/>
                      <a:pt x="129" y="49"/>
                    </a:cubicBezTo>
                    <a:cubicBezTo>
                      <a:pt x="126" y="73"/>
                      <a:pt x="126" y="73"/>
                      <a:pt x="126" y="73"/>
                    </a:cubicBezTo>
                    <a:cubicBezTo>
                      <a:pt x="126" y="73"/>
                      <a:pt x="126" y="111"/>
                      <a:pt x="127" y="115"/>
                    </a:cubicBezTo>
                    <a:cubicBezTo>
                      <a:pt x="128" y="120"/>
                      <a:pt x="123" y="120"/>
                      <a:pt x="116" y="122"/>
                    </a:cubicBezTo>
                    <a:cubicBezTo>
                      <a:pt x="110" y="125"/>
                      <a:pt x="108" y="130"/>
                      <a:pt x="100" y="134"/>
                    </a:cubicBezTo>
                    <a:cubicBezTo>
                      <a:pt x="92" y="138"/>
                      <a:pt x="101" y="146"/>
                      <a:pt x="101" y="146"/>
                    </a:cubicBezTo>
                    <a:cubicBezTo>
                      <a:pt x="99" y="181"/>
                      <a:pt x="99" y="181"/>
                      <a:pt x="99" y="181"/>
                    </a:cubicBezTo>
                    <a:cubicBezTo>
                      <a:pt x="1" y="178"/>
                      <a:pt x="1" y="178"/>
                      <a:pt x="1" y="178"/>
                    </a:cubicBezTo>
                    <a:cubicBezTo>
                      <a:pt x="0" y="174"/>
                      <a:pt x="0" y="169"/>
                      <a:pt x="3" y="165"/>
                    </a:cubicBezTo>
                    <a:cubicBezTo>
                      <a:pt x="7" y="157"/>
                      <a:pt x="11" y="152"/>
                      <a:pt x="14" y="149"/>
                    </a:cubicBezTo>
                    <a:cubicBezTo>
                      <a:pt x="17" y="147"/>
                      <a:pt x="21" y="136"/>
                      <a:pt x="22" y="133"/>
                    </a:cubicBezTo>
                    <a:cubicBezTo>
                      <a:pt x="22" y="131"/>
                      <a:pt x="22" y="128"/>
                      <a:pt x="27" y="122"/>
                    </a:cubicBezTo>
                    <a:cubicBezTo>
                      <a:pt x="32" y="116"/>
                      <a:pt x="31" y="121"/>
                      <a:pt x="34" y="111"/>
                    </a:cubicBezTo>
                    <a:cubicBezTo>
                      <a:pt x="36" y="101"/>
                      <a:pt x="32" y="104"/>
                      <a:pt x="38" y="100"/>
                    </a:cubicBezTo>
                    <a:cubicBezTo>
                      <a:pt x="45" y="96"/>
                      <a:pt x="44" y="98"/>
                      <a:pt x="49" y="90"/>
                    </a:cubicBezTo>
                    <a:cubicBezTo>
                      <a:pt x="54" y="82"/>
                      <a:pt x="55" y="85"/>
                      <a:pt x="58" y="73"/>
                    </a:cubicBezTo>
                    <a:cubicBezTo>
                      <a:pt x="61" y="60"/>
                      <a:pt x="60" y="55"/>
                      <a:pt x="65" y="51"/>
                    </a:cubicBezTo>
                    <a:cubicBezTo>
                      <a:pt x="69" y="47"/>
                      <a:pt x="64" y="44"/>
                      <a:pt x="73" y="39"/>
                    </a:cubicBezTo>
                    <a:cubicBezTo>
                      <a:pt x="82" y="34"/>
                      <a:pt x="81" y="35"/>
                      <a:pt x="87" y="29"/>
                    </a:cubicBezTo>
                    <a:cubicBezTo>
                      <a:pt x="93" y="23"/>
                      <a:pt x="91" y="28"/>
                      <a:pt x="95" y="19"/>
                    </a:cubicBezTo>
                    <a:cubicBezTo>
                      <a:pt x="99" y="10"/>
                      <a:pt x="97" y="7"/>
                      <a:pt x="102" y="1"/>
                    </a:cubicBezTo>
                    <a:cubicBezTo>
                      <a:pt x="103" y="1"/>
                      <a:pt x="103" y="0"/>
                      <a:pt x="104" y="0"/>
                    </a:cubicBezTo>
                    <a:cubicBezTo>
                      <a:pt x="210" y="1"/>
                      <a:pt x="210" y="1"/>
                      <a:pt x="210" y="1"/>
                    </a:cubicBezTo>
                    <a:lnTo>
                      <a:pt x="212" y="1"/>
                    </a:ln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2" name="Freeform 883">
                <a:extLst>
                  <a:ext uri="{FF2B5EF4-FFF2-40B4-BE49-F238E27FC236}">
                    <a16:creationId xmlns:a16="http://schemas.microsoft.com/office/drawing/2014/main" id="{17DFBDC5-5C13-46F1-8F9E-E08F63DBE1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16" y="1421"/>
                <a:ext cx="300" cy="305"/>
              </a:xfrm>
              <a:custGeom>
                <a:avLst/>
                <a:gdLst>
                  <a:gd name="T0" fmla="*/ 498 w 500"/>
                  <a:gd name="T1" fmla="*/ 384 h 507"/>
                  <a:gd name="T2" fmla="*/ 332 w 500"/>
                  <a:gd name="T3" fmla="*/ 501 h 507"/>
                  <a:gd name="T4" fmla="*/ 303 w 500"/>
                  <a:gd name="T5" fmla="*/ 506 h 507"/>
                  <a:gd name="T6" fmla="*/ 286 w 500"/>
                  <a:gd name="T7" fmla="*/ 494 h 507"/>
                  <a:gd name="T8" fmla="*/ 270 w 500"/>
                  <a:gd name="T9" fmla="*/ 480 h 507"/>
                  <a:gd name="T10" fmla="*/ 253 w 500"/>
                  <a:gd name="T11" fmla="*/ 474 h 507"/>
                  <a:gd name="T12" fmla="*/ 238 w 500"/>
                  <a:gd name="T13" fmla="*/ 460 h 507"/>
                  <a:gd name="T14" fmla="*/ 91 w 500"/>
                  <a:gd name="T15" fmla="*/ 342 h 507"/>
                  <a:gd name="T16" fmla="*/ 1 w 500"/>
                  <a:gd name="T17" fmla="*/ 274 h 507"/>
                  <a:gd name="T18" fmla="*/ 0 w 500"/>
                  <a:gd name="T19" fmla="*/ 265 h 507"/>
                  <a:gd name="T20" fmla="*/ 11 w 500"/>
                  <a:gd name="T21" fmla="*/ 229 h 507"/>
                  <a:gd name="T22" fmla="*/ 34 w 500"/>
                  <a:gd name="T23" fmla="*/ 214 h 507"/>
                  <a:gd name="T24" fmla="*/ 58 w 500"/>
                  <a:gd name="T25" fmla="*/ 207 h 507"/>
                  <a:gd name="T26" fmla="*/ 89 w 500"/>
                  <a:gd name="T27" fmla="*/ 190 h 507"/>
                  <a:gd name="T28" fmla="*/ 124 w 500"/>
                  <a:gd name="T29" fmla="*/ 173 h 507"/>
                  <a:gd name="T30" fmla="*/ 120 w 500"/>
                  <a:gd name="T31" fmla="*/ 154 h 507"/>
                  <a:gd name="T32" fmla="*/ 144 w 500"/>
                  <a:gd name="T33" fmla="*/ 143 h 507"/>
                  <a:gd name="T34" fmla="*/ 158 w 500"/>
                  <a:gd name="T35" fmla="*/ 140 h 507"/>
                  <a:gd name="T36" fmla="*/ 183 w 500"/>
                  <a:gd name="T37" fmla="*/ 142 h 507"/>
                  <a:gd name="T38" fmla="*/ 186 w 500"/>
                  <a:gd name="T39" fmla="*/ 126 h 507"/>
                  <a:gd name="T40" fmla="*/ 178 w 500"/>
                  <a:gd name="T41" fmla="*/ 104 h 507"/>
                  <a:gd name="T42" fmla="*/ 176 w 500"/>
                  <a:gd name="T43" fmla="*/ 73 h 507"/>
                  <a:gd name="T44" fmla="*/ 165 w 500"/>
                  <a:gd name="T45" fmla="*/ 57 h 507"/>
                  <a:gd name="T46" fmla="*/ 195 w 500"/>
                  <a:gd name="T47" fmla="*/ 43 h 507"/>
                  <a:gd name="T48" fmla="*/ 221 w 500"/>
                  <a:gd name="T49" fmla="*/ 31 h 507"/>
                  <a:gd name="T50" fmla="*/ 254 w 500"/>
                  <a:gd name="T51" fmla="*/ 17 h 507"/>
                  <a:gd name="T52" fmla="*/ 292 w 500"/>
                  <a:gd name="T53" fmla="*/ 10 h 507"/>
                  <a:gd name="T54" fmla="*/ 335 w 500"/>
                  <a:gd name="T55" fmla="*/ 7 h 507"/>
                  <a:gd name="T56" fmla="*/ 356 w 500"/>
                  <a:gd name="T57" fmla="*/ 8 h 507"/>
                  <a:gd name="T58" fmla="*/ 385 w 500"/>
                  <a:gd name="T59" fmla="*/ 6 h 507"/>
                  <a:gd name="T60" fmla="*/ 412 w 500"/>
                  <a:gd name="T61" fmla="*/ 6 h 507"/>
                  <a:gd name="T62" fmla="*/ 419 w 500"/>
                  <a:gd name="T63" fmla="*/ 11 h 507"/>
                  <a:gd name="T64" fmla="*/ 413 w 500"/>
                  <a:gd name="T65" fmla="*/ 28 h 507"/>
                  <a:gd name="T66" fmla="*/ 413 w 500"/>
                  <a:gd name="T67" fmla="*/ 50 h 507"/>
                  <a:gd name="T68" fmla="*/ 406 w 500"/>
                  <a:gd name="T69" fmla="*/ 75 h 507"/>
                  <a:gd name="T70" fmla="*/ 395 w 500"/>
                  <a:gd name="T71" fmla="*/ 99 h 507"/>
                  <a:gd name="T72" fmla="*/ 414 w 500"/>
                  <a:gd name="T73" fmla="*/ 123 h 507"/>
                  <a:gd name="T74" fmla="*/ 431 w 500"/>
                  <a:gd name="T75" fmla="*/ 143 h 507"/>
                  <a:gd name="T76" fmla="*/ 438 w 500"/>
                  <a:gd name="T77" fmla="*/ 182 h 507"/>
                  <a:gd name="T78" fmla="*/ 443 w 500"/>
                  <a:gd name="T79" fmla="*/ 194 h 507"/>
                  <a:gd name="T80" fmla="*/ 447 w 500"/>
                  <a:gd name="T81" fmla="*/ 214 h 507"/>
                  <a:gd name="T82" fmla="*/ 450 w 500"/>
                  <a:gd name="T83" fmla="*/ 255 h 507"/>
                  <a:gd name="T84" fmla="*/ 450 w 500"/>
                  <a:gd name="T85" fmla="*/ 283 h 507"/>
                  <a:gd name="T86" fmla="*/ 448 w 500"/>
                  <a:gd name="T87" fmla="*/ 323 h 507"/>
                  <a:gd name="T88" fmla="*/ 461 w 500"/>
                  <a:gd name="T89" fmla="*/ 354 h 507"/>
                  <a:gd name="T90" fmla="*/ 492 w 500"/>
                  <a:gd name="T91" fmla="*/ 363 h 5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500" h="507">
                    <a:moveTo>
                      <a:pt x="500" y="382"/>
                    </a:moveTo>
                    <a:cubicBezTo>
                      <a:pt x="500" y="383"/>
                      <a:pt x="499" y="383"/>
                      <a:pt x="498" y="384"/>
                    </a:cubicBezTo>
                    <a:cubicBezTo>
                      <a:pt x="416" y="435"/>
                      <a:pt x="365" y="482"/>
                      <a:pt x="355" y="490"/>
                    </a:cubicBezTo>
                    <a:cubicBezTo>
                      <a:pt x="345" y="497"/>
                      <a:pt x="343" y="499"/>
                      <a:pt x="332" y="501"/>
                    </a:cubicBezTo>
                    <a:cubicBezTo>
                      <a:pt x="323" y="502"/>
                      <a:pt x="319" y="504"/>
                      <a:pt x="312" y="505"/>
                    </a:cubicBezTo>
                    <a:cubicBezTo>
                      <a:pt x="309" y="505"/>
                      <a:pt x="306" y="506"/>
                      <a:pt x="303" y="506"/>
                    </a:cubicBezTo>
                    <a:cubicBezTo>
                      <a:pt x="290" y="507"/>
                      <a:pt x="296" y="507"/>
                      <a:pt x="286" y="506"/>
                    </a:cubicBezTo>
                    <a:cubicBezTo>
                      <a:pt x="276" y="505"/>
                      <a:pt x="286" y="500"/>
                      <a:pt x="286" y="494"/>
                    </a:cubicBezTo>
                    <a:cubicBezTo>
                      <a:pt x="286" y="488"/>
                      <a:pt x="284" y="488"/>
                      <a:pt x="282" y="483"/>
                    </a:cubicBezTo>
                    <a:cubicBezTo>
                      <a:pt x="281" y="478"/>
                      <a:pt x="280" y="482"/>
                      <a:pt x="270" y="480"/>
                    </a:cubicBezTo>
                    <a:cubicBezTo>
                      <a:pt x="261" y="478"/>
                      <a:pt x="268" y="478"/>
                      <a:pt x="265" y="474"/>
                    </a:cubicBezTo>
                    <a:cubicBezTo>
                      <a:pt x="262" y="469"/>
                      <a:pt x="261" y="475"/>
                      <a:pt x="253" y="474"/>
                    </a:cubicBezTo>
                    <a:cubicBezTo>
                      <a:pt x="244" y="473"/>
                      <a:pt x="250" y="470"/>
                      <a:pt x="247" y="465"/>
                    </a:cubicBezTo>
                    <a:cubicBezTo>
                      <a:pt x="245" y="460"/>
                      <a:pt x="245" y="463"/>
                      <a:pt x="238" y="460"/>
                    </a:cubicBezTo>
                    <a:cubicBezTo>
                      <a:pt x="231" y="458"/>
                      <a:pt x="238" y="452"/>
                      <a:pt x="238" y="452"/>
                    </a:cubicBezTo>
                    <a:cubicBezTo>
                      <a:pt x="91" y="342"/>
                      <a:pt x="91" y="342"/>
                      <a:pt x="91" y="342"/>
                    </a:cubicBezTo>
                    <a:cubicBezTo>
                      <a:pt x="1" y="275"/>
                      <a:pt x="1" y="275"/>
                      <a:pt x="1" y="275"/>
                    </a:cubicBezTo>
                    <a:cubicBezTo>
                      <a:pt x="1" y="274"/>
                      <a:pt x="1" y="274"/>
                      <a:pt x="1" y="274"/>
                    </a:cubicBezTo>
                    <a:cubicBezTo>
                      <a:pt x="2" y="265"/>
                      <a:pt x="2" y="265"/>
                      <a:pt x="2" y="265"/>
                    </a:cubicBezTo>
                    <a:cubicBezTo>
                      <a:pt x="0" y="265"/>
                      <a:pt x="0" y="265"/>
                      <a:pt x="0" y="265"/>
                    </a:cubicBezTo>
                    <a:cubicBezTo>
                      <a:pt x="2" y="240"/>
                      <a:pt x="2" y="240"/>
                      <a:pt x="2" y="240"/>
                    </a:cubicBezTo>
                    <a:cubicBezTo>
                      <a:pt x="2" y="240"/>
                      <a:pt x="6" y="234"/>
                      <a:pt x="11" y="229"/>
                    </a:cubicBezTo>
                    <a:cubicBezTo>
                      <a:pt x="17" y="225"/>
                      <a:pt x="15" y="225"/>
                      <a:pt x="23" y="221"/>
                    </a:cubicBezTo>
                    <a:cubicBezTo>
                      <a:pt x="30" y="217"/>
                      <a:pt x="29" y="216"/>
                      <a:pt x="34" y="214"/>
                    </a:cubicBezTo>
                    <a:cubicBezTo>
                      <a:pt x="39" y="212"/>
                      <a:pt x="46" y="213"/>
                      <a:pt x="50" y="214"/>
                    </a:cubicBezTo>
                    <a:cubicBezTo>
                      <a:pt x="55" y="214"/>
                      <a:pt x="56" y="211"/>
                      <a:pt x="58" y="207"/>
                    </a:cubicBezTo>
                    <a:cubicBezTo>
                      <a:pt x="59" y="204"/>
                      <a:pt x="71" y="205"/>
                      <a:pt x="80" y="203"/>
                    </a:cubicBezTo>
                    <a:cubicBezTo>
                      <a:pt x="89" y="201"/>
                      <a:pt x="83" y="197"/>
                      <a:pt x="89" y="190"/>
                    </a:cubicBezTo>
                    <a:cubicBezTo>
                      <a:pt x="96" y="182"/>
                      <a:pt x="103" y="185"/>
                      <a:pt x="106" y="183"/>
                    </a:cubicBezTo>
                    <a:cubicBezTo>
                      <a:pt x="110" y="181"/>
                      <a:pt x="115" y="175"/>
                      <a:pt x="124" y="173"/>
                    </a:cubicBezTo>
                    <a:cubicBezTo>
                      <a:pt x="132" y="171"/>
                      <a:pt x="123" y="167"/>
                      <a:pt x="123" y="162"/>
                    </a:cubicBezTo>
                    <a:cubicBezTo>
                      <a:pt x="123" y="157"/>
                      <a:pt x="120" y="156"/>
                      <a:pt x="120" y="154"/>
                    </a:cubicBezTo>
                    <a:cubicBezTo>
                      <a:pt x="121" y="152"/>
                      <a:pt x="134" y="155"/>
                      <a:pt x="136" y="154"/>
                    </a:cubicBezTo>
                    <a:cubicBezTo>
                      <a:pt x="138" y="153"/>
                      <a:pt x="143" y="148"/>
                      <a:pt x="144" y="143"/>
                    </a:cubicBezTo>
                    <a:cubicBezTo>
                      <a:pt x="145" y="138"/>
                      <a:pt x="149" y="142"/>
                      <a:pt x="150" y="140"/>
                    </a:cubicBezTo>
                    <a:cubicBezTo>
                      <a:pt x="152" y="138"/>
                      <a:pt x="155" y="140"/>
                      <a:pt x="158" y="140"/>
                    </a:cubicBezTo>
                    <a:cubicBezTo>
                      <a:pt x="161" y="140"/>
                      <a:pt x="169" y="141"/>
                      <a:pt x="175" y="142"/>
                    </a:cubicBezTo>
                    <a:cubicBezTo>
                      <a:pt x="182" y="144"/>
                      <a:pt x="177" y="143"/>
                      <a:pt x="183" y="142"/>
                    </a:cubicBezTo>
                    <a:cubicBezTo>
                      <a:pt x="188" y="142"/>
                      <a:pt x="184" y="138"/>
                      <a:pt x="186" y="136"/>
                    </a:cubicBezTo>
                    <a:cubicBezTo>
                      <a:pt x="188" y="134"/>
                      <a:pt x="189" y="129"/>
                      <a:pt x="186" y="126"/>
                    </a:cubicBezTo>
                    <a:cubicBezTo>
                      <a:pt x="184" y="124"/>
                      <a:pt x="186" y="124"/>
                      <a:pt x="180" y="117"/>
                    </a:cubicBezTo>
                    <a:cubicBezTo>
                      <a:pt x="174" y="109"/>
                      <a:pt x="178" y="111"/>
                      <a:pt x="178" y="104"/>
                    </a:cubicBezTo>
                    <a:cubicBezTo>
                      <a:pt x="177" y="97"/>
                      <a:pt x="178" y="99"/>
                      <a:pt x="176" y="92"/>
                    </a:cubicBezTo>
                    <a:cubicBezTo>
                      <a:pt x="174" y="84"/>
                      <a:pt x="175" y="81"/>
                      <a:pt x="176" y="73"/>
                    </a:cubicBezTo>
                    <a:cubicBezTo>
                      <a:pt x="177" y="65"/>
                      <a:pt x="172" y="65"/>
                      <a:pt x="169" y="61"/>
                    </a:cubicBezTo>
                    <a:cubicBezTo>
                      <a:pt x="167" y="59"/>
                      <a:pt x="166" y="58"/>
                      <a:pt x="165" y="57"/>
                    </a:cubicBezTo>
                    <a:cubicBezTo>
                      <a:pt x="169" y="58"/>
                      <a:pt x="174" y="58"/>
                      <a:pt x="178" y="55"/>
                    </a:cubicBezTo>
                    <a:cubicBezTo>
                      <a:pt x="184" y="51"/>
                      <a:pt x="188" y="47"/>
                      <a:pt x="195" y="43"/>
                    </a:cubicBezTo>
                    <a:cubicBezTo>
                      <a:pt x="203" y="39"/>
                      <a:pt x="203" y="35"/>
                      <a:pt x="210" y="36"/>
                    </a:cubicBezTo>
                    <a:cubicBezTo>
                      <a:pt x="217" y="38"/>
                      <a:pt x="218" y="35"/>
                      <a:pt x="221" y="31"/>
                    </a:cubicBezTo>
                    <a:cubicBezTo>
                      <a:pt x="224" y="27"/>
                      <a:pt x="227" y="25"/>
                      <a:pt x="234" y="23"/>
                    </a:cubicBezTo>
                    <a:cubicBezTo>
                      <a:pt x="241" y="21"/>
                      <a:pt x="241" y="18"/>
                      <a:pt x="254" y="17"/>
                    </a:cubicBezTo>
                    <a:cubicBezTo>
                      <a:pt x="266" y="17"/>
                      <a:pt x="269" y="15"/>
                      <a:pt x="275" y="14"/>
                    </a:cubicBezTo>
                    <a:cubicBezTo>
                      <a:pt x="281" y="13"/>
                      <a:pt x="281" y="13"/>
                      <a:pt x="292" y="10"/>
                    </a:cubicBezTo>
                    <a:cubicBezTo>
                      <a:pt x="304" y="7"/>
                      <a:pt x="307" y="5"/>
                      <a:pt x="310" y="6"/>
                    </a:cubicBezTo>
                    <a:cubicBezTo>
                      <a:pt x="313" y="7"/>
                      <a:pt x="331" y="5"/>
                      <a:pt x="335" y="7"/>
                    </a:cubicBezTo>
                    <a:cubicBezTo>
                      <a:pt x="339" y="9"/>
                      <a:pt x="343" y="16"/>
                      <a:pt x="347" y="13"/>
                    </a:cubicBezTo>
                    <a:cubicBezTo>
                      <a:pt x="352" y="10"/>
                      <a:pt x="348" y="9"/>
                      <a:pt x="356" y="8"/>
                    </a:cubicBezTo>
                    <a:cubicBezTo>
                      <a:pt x="365" y="7"/>
                      <a:pt x="364" y="0"/>
                      <a:pt x="367" y="2"/>
                    </a:cubicBezTo>
                    <a:cubicBezTo>
                      <a:pt x="370" y="4"/>
                      <a:pt x="372" y="8"/>
                      <a:pt x="385" y="6"/>
                    </a:cubicBezTo>
                    <a:cubicBezTo>
                      <a:pt x="397" y="5"/>
                      <a:pt x="397" y="1"/>
                      <a:pt x="400" y="3"/>
                    </a:cubicBezTo>
                    <a:cubicBezTo>
                      <a:pt x="403" y="5"/>
                      <a:pt x="404" y="6"/>
                      <a:pt x="412" y="6"/>
                    </a:cubicBezTo>
                    <a:cubicBezTo>
                      <a:pt x="416" y="6"/>
                      <a:pt x="419" y="6"/>
                      <a:pt x="422" y="5"/>
                    </a:cubicBezTo>
                    <a:cubicBezTo>
                      <a:pt x="422" y="7"/>
                      <a:pt x="422" y="9"/>
                      <a:pt x="419" y="11"/>
                    </a:cubicBezTo>
                    <a:cubicBezTo>
                      <a:pt x="414" y="13"/>
                      <a:pt x="408" y="16"/>
                      <a:pt x="411" y="19"/>
                    </a:cubicBezTo>
                    <a:cubicBezTo>
                      <a:pt x="414" y="22"/>
                      <a:pt x="417" y="23"/>
                      <a:pt x="413" y="28"/>
                    </a:cubicBezTo>
                    <a:cubicBezTo>
                      <a:pt x="409" y="34"/>
                      <a:pt x="409" y="34"/>
                      <a:pt x="411" y="37"/>
                    </a:cubicBezTo>
                    <a:cubicBezTo>
                      <a:pt x="413" y="40"/>
                      <a:pt x="413" y="41"/>
                      <a:pt x="413" y="50"/>
                    </a:cubicBezTo>
                    <a:cubicBezTo>
                      <a:pt x="413" y="59"/>
                      <a:pt x="418" y="60"/>
                      <a:pt x="413" y="65"/>
                    </a:cubicBezTo>
                    <a:cubicBezTo>
                      <a:pt x="409" y="70"/>
                      <a:pt x="414" y="69"/>
                      <a:pt x="406" y="75"/>
                    </a:cubicBezTo>
                    <a:cubicBezTo>
                      <a:pt x="398" y="82"/>
                      <a:pt x="395" y="82"/>
                      <a:pt x="395" y="87"/>
                    </a:cubicBezTo>
                    <a:cubicBezTo>
                      <a:pt x="395" y="93"/>
                      <a:pt x="392" y="94"/>
                      <a:pt x="395" y="99"/>
                    </a:cubicBezTo>
                    <a:cubicBezTo>
                      <a:pt x="398" y="105"/>
                      <a:pt x="398" y="110"/>
                      <a:pt x="403" y="114"/>
                    </a:cubicBezTo>
                    <a:cubicBezTo>
                      <a:pt x="409" y="119"/>
                      <a:pt x="413" y="119"/>
                      <a:pt x="414" y="123"/>
                    </a:cubicBezTo>
                    <a:cubicBezTo>
                      <a:pt x="415" y="128"/>
                      <a:pt x="416" y="130"/>
                      <a:pt x="421" y="134"/>
                    </a:cubicBezTo>
                    <a:cubicBezTo>
                      <a:pt x="425" y="137"/>
                      <a:pt x="430" y="134"/>
                      <a:pt x="431" y="143"/>
                    </a:cubicBezTo>
                    <a:cubicBezTo>
                      <a:pt x="432" y="152"/>
                      <a:pt x="433" y="149"/>
                      <a:pt x="435" y="159"/>
                    </a:cubicBezTo>
                    <a:cubicBezTo>
                      <a:pt x="437" y="170"/>
                      <a:pt x="437" y="177"/>
                      <a:pt x="438" y="182"/>
                    </a:cubicBezTo>
                    <a:cubicBezTo>
                      <a:pt x="439" y="188"/>
                      <a:pt x="441" y="190"/>
                      <a:pt x="441" y="191"/>
                    </a:cubicBezTo>
                    <a:cubicBezTo>
                      <a:pt x="441" y="192"/>
                      <a:pt x="441" y="192"/>
                      <a:pt x="443" y="194"/>
                    </a:cubicBezTo>
                    <a:cubicBezTo>
                      <a:pt x="442" y="195"/>
                      <a:pt x="441" y="195"/>
                      <a:pt x="441" y="195"/>
                    </a:cubicBezTo>
                    <a:cubicBezTo>
                      <a:pt x="431" y="199"/>
                      <a:pt x="441" y="206"/>
                      <a:pt x="447" y="214"/>
                    </a:cubicBezTo>
                    <a:cubicBezTo>
                      <a:pt x="453" y="222"/>
                      <a:pt x="447" y="221"/>
                      <a:pt x="449" y="233"/>
                    </a:cubicBezTo>
                    <a:cubicBezTo>
                      <a:pt x="450" y="244"/>
                      <a:pt x="447" y="250"/>
                      <a:pt x="450" y="255"/>
                    </a:cubicBezTo>
                    <a:cubicBezTo>
                      <a:pt x="452" y="259"/>
                      <a:pt x="453" y="267"/>
                      <a:pt x="448" y="270"/>
                    </a:cubicBezTo>
                    <a:cubicBezTo>
                      <a:pt x="442" y="273"/>
                      <a:pt x="448" y="280"/>
                      <a:pt x="450" y="283"/>
                    </a:cubicBezTo>
                    <a:cubicBezTo>
                      <a:pt x="453" y="287"/>
                      <a:pt x="451" y="296"/>
                      <a:pt x="440" y="303"/>
                    </a:cubicBezTo>
                    <a:cubicBezTo>
                      <a:pt x="428" y="311"/>
                      <a:pt x="443" y="319"/>
                      <a:pt x="448" y="323"/>
                    </a:cubicBezTo>
                    <a:cubicBezTo>
                      <a:pt x="454" y="328"/>
                      <a:pt x="455" y="334"/>
                      <a:pt x="455" y="340"/>
                    </a:cubicBezTo>
                    <a:cubicBezTo>
                      <a:pt x="455" y="346"/>
                      <a:pt x="455" y="347"/>
                      <a:pt x="461" y="354"/>
                    </a:cubicBezTo>
                    <a:cubicBezTo>
                      <a:pt x="467" y="361"/>
                      <a:pt x="467" y="354"/>
                      <a:pt x="473" y="354"/>
                    </a:cubicBezTo>
                    <a:cubicBezTo>
                      <a:pt x="480" y="354"/>
                      <a:pt x="485" y="359"/>
                      <a:pt x="492" y="363"/>
                    </a:cubicBezTo>
                    <a:cubicBezTo>
                      <a:pt x="498" y="366"/>
                      <a:pt x="497" y="371"/>
                      <a:pt x="500" y="382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3" name="Freeform 884">
                <a:extLst>
                  <a:ext uri="{FF2B5EF4-FFF2-40B4-BE49-F238E27FC236}">
                    <a16:creationId xmlns:a16="http://schemas.microsoft.com/office/drawing/2014/main" id="{2B75662E-2CE3-4CDB-A178-3151682594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51" y="1418"/>
                <a:ext cx="60" cy="120"/>
              </a:xfrm>
              <a:custGeom>
                <a:avLst/>
                <a:gdLst>
                  <a:gd name="T0" fmla="*/ 85 w 100"/>
                  <a:gd name="T1" fmla="*/ 146 h 200"/>
                  <a:gd name="T2" fmla="*/ 71 w 100"/>
                  <a:gd name="T3" fmla="*/ 158 h 200"/>
                  <a:gd name="T4" fmla="*/ 68 w 100"/>
                  <a:gd name="T5" fmla="*/ 172 h 200"/>
                  <a:gd name="T6" fmla="*/ 65 w 100"/>
                  <a:gd name="T7" fmla="*/ 187 h 200"/>
                  <a:gd name="T8" fmla="*/ 51 w 100"/>
                  <a:gd name="T9" fmla="*/ 200 h 200"/>
                  <a:gd name="T10" fmla="*/ 49 w 100"/>
                  <a:gd name="T11" fmla="*/ 197 h 200"/>
                  <a:gd name="T12" fmla="*/ 46 w 100"/>
                  <a:gd name="T13" fmla="*/ 188 h 200"/>
                  <a:gd name="T14" fmla="*/ 43 w 100"/>
                  <a:gd name="T15" fmla="*/ 165 h 200"/>
                  <a:gd name="T16" fmla="*/ 39 w 100"/>
                  <a:gd name="T17" fmla="*/ 149 h 200"/>
                  <a:gd name="T18" fmla="*/ 29 w 100"/>
                  <a:gd name="T19" fmla="*/ 140 h 200"/>
                  <a:gd name="T20" fmla="*/ 22 w 100"/>
                  <a:gd name="T21" fmla="*/ 129 h 200"/>
                  <a:gd name="T22" fmla="*/ 11 w 100"/>
                  <a:gd name="T23" fmla="*/ 120 h 200"/>
                  <a:gd name="T24" fmla="*/ 3 w 100"/>
                  <a:gd name="T25" fmla="*/ 105 h 200"/>
                  <a:gd name="T26" fmla="*/ 3 w 100"/>
                  <a:gd name="T27" fmla="*/ 93 h 200"/>
                  <a:gd name="T28" fmla="*/ 14 w 100"/>
                  <a:gd name="T29" fmla="*/ 81 h 200"/>
                  <a:gd name="T30" fmla="*/ 21 w 100"/>
                  <a:gd name="T31" fmla="*/ 71 h 200"/>
                  <a:gd name="T32" fmla="*/ 21 w 100"/>
                  <a:gd name="T33" fmla="*/ 56 h 200"/>
                  <a:gd name="T34" fmla="*/ 19 w 100"/>
                  <a:gd name="T35" fmla="*/ 43 h 200"/>
                  <a:gd name="T36" fmla="*/ 21 w 100"/>
                  <a:gd name="T37" fmla="*/ 34 h 200"/>
                  <a:gd name="T38" fmla="*/ 19 w 100"/>
                  <a:gd name="T39" fmla="*/ 25 h 200"/>
                  <a:gd name="T40" fmla="*/ 27 w 100"/>
                  <a:gd name="T41" fmla="*/ 17 h 200"/>
                  <a:gd name="T42" fmla="*/ 30 w 100"/>
                  <a:gd name="T43" fmla="*/ 11 h 200"/>
                  <a:gd name="T44" fmla="*/ 40 w 100"/>
                  <a:gd name="T45" fmla="*/ 7 h 200"/>
                  <a:gd name="T46" fmla="*/ 51 w 100"/>
                  <a:gd name="T47" fmla="*/ 1 h 200"/>
                  <a:gd name="T48" fmla="*/ 58 w 100"/>
                  <a:gd name="T49" fmla="*/ 3 h 200"/>
                  <a:gd name="T50" fmla="*/ 67 w 100"/>
                  <a:gd name="T51" fmla="*/ 8 h 200"/>
                  <a:gd name="T52" fmla="*/ 70 w 100"/>
                  <a:gd name="T53" fmla="*/ 15 h 200"/>
                  <a:gd name="T54" fmla="*/ 83 w 100"/>
                  <a:gd name="T55" fmla="*/ 9 h 200"/>
                  <a:gd name="T56" fmla="*/ 87 w 100"/>
                  <a:gd name="T57" fmla="*/ 16 h 200"/>
                  <a:gd name="T58" fmla="*/ 77 w 100"/>
                  <a:gd name="T59" fmla="*/ 26 h 200"/>
                  <a:gd name="T60" fmla="*/ 72 w 100"/>
                  <a:gd name="T61" fmla="*/ 35 h 200"/>
                  <a:gd name="T62" fmla="*/ 75 w 100"/>
                  <a:gd name="T63" fmla="*/ 42 h 200"/>
                  <a:gd name="T64" fmla="*/ 86 w 100"/>
                  <a:gd name="T65" fmla="*/ 51 h 200"/>
                  <a:gd name="T66" fmla="*/ 82 w 100"/>
                  <a:gd name="T67" fmla="*/ 71 h 200"/>
                  <a:gd name="T68" fmla="*/ 74 w 100"/>
                  <a:gd name="T69" fmla="*/ 79 h 200"/>
                  <a:gd name="T70" fmla="*/ 63 w 100"/>
                  <a:gd name="T71" fmla="*/ 88 h 200"/>
                  <a:gd name="T72" fmla="*/ 63 w 100"/>
                  <a:gd name="T73" fmla="*/ 97 h 200"/>
                  <a:gd name="T74" fmla="*/ 74 w 100"/>
                  <a:gd name="T75" fmla="*/ 104 h 200"/>
                  <a:gd name="T76" fmla="*/ 78 w 100"/>
                  <a:gd name="T77" fmla="*/ 102 h 200"/>
                  <a:gd name="T78" fmla="*/ 82 w 100"/>
                  <a:gd name="T79" fmla="*/ 97 h 200"/>
                  <a:gd name="T80" fmla="*/ 85 w 100"/>
                  <a:gd name="T81" fmla="*/ 98 h 200"/>
                  <a:gd name="T82" fmla="*/ 84 w 100"/>
                  <a:gd name="T83" fmla="*/ 104 h 200"/>
                  <a:gd name="T84" fmla="*/ 90 w 100"/>
                  <a:gd name="T85" fmla="*/ 108 h 200"/>
                  <a:gd name="T86" fmla="*/ 95 w 100"/>
                  <a:gd name="T87" fmla="*/ 117 h 200"/>
                  <a:gd name="T88" fmla="*/ 96 w 100"/>
                  <a:gd name="T89" fmla="*/ 117 h 200"/>
                  <a:gd name="T90" fmla="*/ 98 w 100"/>
                  <a:gd name="T91" fmla="*/ 136 h 200"/>
                  <a:gd name="T92" fmla="*/ 85 w 100"/>
                  <a:gd name="T93" fmla="*/ 146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00" h="200">
                    <a:moveTo>
                      <a:pt x="85" y="146"/>
                    </a:moveTo>
                    <a:cubicBezTo>
                      <a:pt x="79" y="148"/>
                      <a:pt x="74" y="157"/>
                      <a:pt x="71" y="158"/>
                    </a:cubicBezTo>
                    <a:cubicBezTo>
                      <a:pt x="68" y="159"/>
                      <a:pt x="63" y="165"/>
                      <a:pt x="68" y="172"/>
                    </a:cubicBezTo>
                    <a:cubicBezTo>
                      <a:pt x="72" y="180"/>
                      <a:pt x="69" y="183"/>
                      <a:pt x="65" y="187"/>
                    </a:cubicBezTo>
                    <a:cubicBezTo>
                      <a:pt x="61" y="191"/>
                      <a:pt x="59" y="196"/>
                      <a:pt x="51" y="200"/>
                    </a:cubicBezTo>
                    <a:cubicBezTo>
                      <a:pt x="49" y="198"/>
                      <a:pt x="49" y="198"/>
                      <a:pt x="49" y="197"/>
                    </a:cubicBezTo>
                    <a:cubicBezTo>
                      <a:pt x="49" y="196"/>
                      <a:pt x="47" y="194"/>
                      <a:pt x="46" y="188"/>
                    </a:cubicBezTo>
                    <a:cubicBezTo>
                      <a:pt x="45" y="183"/>
                      <a:pt x="45" y="176"/>
                      <a:pt x="43" y="165"/>
                    </a:cubicBezTo>
                    <a:cubicBezTo>
                      <a:pt x="41" y="155"/>
                      <a:pt x="40" y="158"/>
                      <a:pt x="39" y="149"/>
                    </a:cubicBezTo>
                    <a:cubicBezTo>
                      <a:pt x="38" y="140"/>
                      <a:pt x="33" y="143"/>
                      <a:pt x="29" y="140"/>
                    </a:cubicBezTo>
                    <a:cubicBezTo>
                      <a:pt x="24" y="136"/>
                      <a:pt x="23" y="134"/>
                      <a:pt x="22" y="129"/>
                    </a:cubicBezTo>
                    <a:cubicBezTo>
                      <a:pt x="21" y="125"/>
                      <a:pt x="17" y="125"/>
                      <a:pt x="11" y="120"/>
                    </a:cubicBezTo>
                    <a:cubicBezTo>
                      <a:pt x="6" y="116"/>
                      <a:pt x="6" y="111"/>
                      <a:pt x="3" y="105"/>
                    </a:cubicBezTo>
                    <a:cubicBezTo>
                      <a:pt x="0" y="100"/>
                      <a:pt x="3" y="99"/>
                      <a:pt x="3" y="93"/>
                    </a:cubicBezTo>
                    <a:cubicBezTo>
                      <a:pt x="3" y="88"/>
                      <a:pt x="6" y="88"/>
                      <a:pt x="14" y="81"/>
                    </a:cubicBezTo>
                    <a:cubicBezTo>
                      <a:pt x="22" y="75"/>
                      <a:pt x="17" y="76"/>
                      <a:pt x="21" y="71"/>
                    </a:cubicBezTo>
                    <a:cubicBezTo>
                      <a:pt x="26" y="66"/>
                      <a:pt x="21" y="65"/>
                      <a:pt x="21" y="56"/>
                    </a:cubicBezTo>
                    <a:cubicBezTo>
                      <a:pt x="21" y="47"/>
                      <a:pt x="21" y="46"/>
                      <a:pt x="19" y="43"/>
                    </a:cubicBezTo>
                    <a:cubicBezTo>
                      <a:pt x="17" y="40"/>
                      <a:pt x="17" y="40"/>
                      <a:pt x="21" y="34"/>
                    </a:cubicBezTo>
                    <a:cubicBezTo>
                      <a:pt x="25" y="29"/>
                      <a:pt x="22" y="28"/>
                      <a:pt x="19" y="25"/>
                    </a:cubicBezTo>
                    <a:cubicBezTo>
                      <a:pt x="16" y="22"/>
                      <a:pt x="22" y="19"/>
                      <a:pt x="27" y="17"/>
                    </a:cubicBezTo>
                    <a:cubicBezTo>
                      <a:pt x="30" y="15"/>
                      <a:pt x="30" y="13"/>
                      <a:pt x="30" y="11"/>
                    </a:cubicBezTo>
                    <a:cubicBezTo>
                      <a:pt x="33" y="11"/>
                      <a:pt x="36" y="10"/>
                      <a:pt x="40" y="7"/>
                    </a:cubicBezTo>
                    <a:cubicBezTo>
                      <a:pt x="47" y="3"/>
                      <a:pt x="49" y="0"/>
                      <a:pt x="51" y="1"/>
                    </a:cubicBezTo>
                    <a:cubicBezTo>
                      <a:pt x="52" y="2"/>
                      <a:pt x="53" y="1"/>
                      <a:pt x="58" y="3"/>
                    </a:cubicBezTo>
                    <a:cubicBezTo>
                      <a:pt x="63" y="4"/>
                      <a:pt x="66" y="3"/>
                      <a:pt x="67" y="8"/>
                    </a:cubicBezTo>
                    <a:cubicBezTo>
                      <a:pt x="68" y="12"/>
                      <a:pt x="62" y="16"/>
                      <a:pt x="70" y="15"/>
                    </a:cubicBezTo>
                    <a:cubicBezTo>
                      <a:pt x="77" y="13"/>
                      <a:pt x="79" y="10"/>
                      <a:pt x="83" y="9"/>
                    </a:cubicBezTo>
                    <a:cubicBezTo>
                      <a:pt x="87" y="9"/>
                      <a:pt x="91" y="12"/>
                      <a:pt x="87" y="16"/>
                    </a:cubicBezTo>
                    <a:cubicBezTo>
                      <a:pt x="83" y="20"/>
                      <a:pt x="81" y="22"/>
                      <a:pt x="77" y="26"/>
                    </a:cubicBezTo>
                    <a:cubicBezTo>
                      <a:pt x="73" y="31"/>
                      <a:pt x="69" y="30"/>
                      <a:pt x="72" y="35"/>
                    </a:cubicBezTo>
                    <a:cubicBezTo>
                      <a:pt x="75" y="41"/>
                      <a:pt x="73" y="41"/>
                      <a:pt x="75" y="42"/>
                    </a:cubicBezTo>
                    <a:cubicBezTo>
                      <a:pt x="77" y="43"/>
                      <a:pt x="88" y="44"/>
                      <a:pt x="86" y="51"/>
                    </a:cubicBezTo>
                    <a:cubicBezTo>
                      <a:pt x="84" y="57"/>
                      <a:pt x="86" y="68"/>
                      <a:pt x="82" y="71"/>
                    </a:cubicBezTo>
                    <a:cubicBezTo>
                      <a:pt x="77" y="74"/>
                      <a:pt x="80" y="75"/>
                      <a:pt x="74" y="79"/>
                    </a:cubicBezTo>
                    <a:cubicBezTo>
                      <a:pt x="69" y="84"/>
                      <a:pt x="64" y="85"/>
                      <a:pt x="63" y="88"/>
                    </a:cubicBezTo>
                    <a:cubicBezTo>
                      <a:pt x="61" y="92"/>
                      <a:pt x="58" y="92"/>
                      <a:pt x="63" y="97"/>
                    </a:cubicBezTo>
                    <a:cubicBezTo>
                      <a:pt x="68" y="102"/>
                      <a:pt x="71" y="105"/>
                      <a:pt x="74" y="104"/>
                    </a:cubicBezTo>
                    <a:cubicBezTo>
                      <a:pt x="78" y="104"/>
                      <a:pt x="78" y="105"/>
                      <a:pt x="78" y="102"/>
                    </a:cubicBezTo>
                    <a:cubicBezTo>
                      <a:pt x="78" y="98"/>
                      <a:pt x="81" y="97"/>
                      <a:pt x="82" y="97"/>
                    </a:cubicBezTo>
                    <a:cubicBezTo>
                      <a:pt x="83" y="97"/>
                      <a:pt x="86" y="94"/>
                      <a:pt x="85" y="98"/>
                    </a:cubicBezTo>
                    <a:cubicBezTo>
                      <a:pt x="84" y="102"/>
                      <a:pt x="81" y="102"/>
                      <a:pt x="84" y="104"/>
                    </a:cubicBezTo>
                    <a:cubicBezTo>
                      <a:pt x="87" y="105"/>
                      <a:pt x="90" y="102"/>
                      <a:pt x="90" y="108"/>
                    </a:cubicBezTo>
                    <a:cubicBezTo>
                      <a:pt x="90" y="115"/>
                      <a:pt x="93" y="117"/>
                      <a:pt x="95" y="117"/>
                    </a:cubicBezTo>
                    <a:cubicBezTo>
                      <a:pt x="96" y="117"/>
                      <a:pt x="96" y="117"/>
                      <a:pt x="96" y="117"/>
                    </a:cubicBezTo>
                    <a:cubicBezTo>
                      <a:pt x="96" y="122"/>
                      <a:pt x="97" y="135"/>
                      <a:pt x="98" y="136"/>
                    </a:cubicBezTo>
                    <a:cubicBezTo>
                      <a:pt x="100" y="138"/>
                      <a:pt x="92" y="144"/>
                      <a:pt x="85" y="146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4" name="Freeform 885">
                <a:extLst>
                  <a:ext uri="{FF2B5EF4-FFF2-40B4-BE49-F238E27FC236}">
                    <a16:creationId xmlns:a16="http://schemas.microsoft.com/office/drawing/2014/main" id="{C3021528-25CE-459A-AD9D-243F17BD6B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2" y="1488"/>
                <a:ext cx="236" cy="230"/>
              </a:xfrm>
              <a:custGeom>
                <a:avLst/>
                <a:gdLst>
                  <a:gd name="T0" fmla="*/ 368 w 393"/>
                  <a:gd name="T1" fmla="*/ 383 h 384"/>
                  <a:gd name="T2" fmla="*/ 173 w 393"/>
                  <a:gd name="T3" fmla="*/ 273 h 384"/>
                  <a:gd name="T4" fmla="*/ 130 w 393"/>
                  <a:gd name="T5" fmla="*/ 296 h 384"/>
                  <a:gd name="T6" fmla="*/ 70 w 393"/>
                  <a:gd name="T7" fmla="*/ 273 h 384"/>
                  <a:gd name="T8" fmla="*/ 64 w 393"/>
                  <a:gd name="T9" fmla="*/ 252 h 384"/>
                  <a:gd name="T10" fmla="*/ 33 w 393"/>
                  <a:gd name="T11" fmla="*/ 243 h 384"/>
                  <a:gd name="T12" fmla="*/ 20 w 393"/>
                  <a:gd name="T13" fmla="*/ 212 h 384"/>
                  <a:gd name="T14" fmla="*/ 22 w 393"/>
                  <a:gd name="T15" fmla="*/ 172 h 384"/>
                  <a:gd name="T16" fmla="*/ 22 w 393"/>
                  <a:gd name="T17" fmla="*/ 144 h 384"/>
                  <a:gd name="T18" fmla="*/ 19 w 393"/>
                  <a:gd name="T19" fmla="*/ 103 h 384"/>
                  <a:gd name="T20" fmla="*/ 15 w 393"/>
                  <a:gd name="T21" fmla="*/ 83 h 384"/>
                  <a:gd name="T22" fmla="*/ 32 w 393"/>
                  <a:gd name="T23" fmla="*/ 55 h 384"/>
                  <a:gd name="T24" fmla="*/ 49 w 393"/>
                  <a:gd name="T25" fmla="*/ 29 h 384"/>
                  <a:gd name="T26" fmla="*/ 60 w 393"/>
                  <a:gd name="T27" fmla="*/ 0 h 384"/>
                  <a:gd name="T28" fmla="*/ 85 w 393"/>
                  <a:gd name="T29" fmla="*/ 9 h 384"/>
                  <a:gd name="T30" fmla="*/ 113 w 393"/>
                  <a:gd name="T31" fmla="*/ 8 h 384"/>
                  <a:gd name="T32" fmla="*/ 134 w 393"/>
                  <a:gd name="T33" fmla="*/ 19 h 384"/>
                  <a:gd name="T34" fmla="*/ 152 w 393"/>
                  <a:gd name="T35" fmla="*/ 30 h 384"/>
                  <a:gd name="T36" fmla="*/ 168 w 393"/>
                  <a:gd name="T37" fmla="*/ 52 h 384"/>
                  <a:gd name="T38" fmla="*/ 194 w 393"/>
                  <a:gd name="T39" fmla="*/ 54 h 384"/>
                  <a:gd name="T40" fmla="*/ 222 w 393"/>
                  <a:gd name="T41" fmla="*/ 67 h 384"/>
                  <a:gd name="T42" fmla="*/ 247 w 393"/>
                  <a:gd name="T43" fmla="*/ 82 h 384"/>
                  <a:gd name="T44" fmla="*/ 269 w 393"/>
                  <a:gd name="T45" fmla="*/ 62 h 384"/>
                  <a:gd name="T46" fmla="*/ 266 w 393"/>
                  <a:gd name="T47" fmla="*/ 26 h 384"/>
                  <a:gd name="T48" fmla="*/ 295 w 393"/>
                  <a:gd name="T49" fmla="*/ 10 h 384"/>
                  <a:gd name="T50" fmla="*/ 326 w 393"/>
                  <a:gd name="T51" fmla="*/ 12 h 384"/>
                  <a:gd name="T52" fmla="*/ 343 w 393"/>
                  <a:gd name="T53" fmla="*/ 27 h 384"/>
                  <a:gd name="T54" fmla="*/ 385 w 393"/>
                  <a:gd name="T55" fmla="*/ 33 h 384"/>
                  <a:gd name="T56" fmla="*/ 380 w 393"/>
                  <a:gd name="T57" fmla="*/ 47 h 384"/>
                  <a:gd name="T58" fmla="*/ 377 w 393"/>
                  <a:gd name="T59" fmla="*/ 84 h 384"/>
                  <a:gd name="T60" fmla="*/ 388 w 393"/>
                  <a:gd name="T61" fmla="*/ 134 h 384"/>
                  <a:gd name="T62" fmla="*/ 393 w 393"/>
                  <a:gd name="T63" fmla="*/ 315 h 384"/>
                  <a:gd name="T64" fmla="*/ 393 w 393"/>
                  <a:gd name="T65" fmla="*/ 369 h 3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93" h="384">
                    <a:moveTo>
                      <a:pt x="369" y="372"/>
                    </a:moveTo>
                    <a:cubicBezTo>
                      <a:pt x="369" y="372"/>
                      <a:pt x="373" y="384"/>
                      <a:pt x="368" y="383"/>
                    </a:cubicBezTo>
                    <a:cubicBezTo>
                      <a:pt x="367" y="383"/>
                      <a:pt x="367" y="383"/>
                      <a:pt x="366" y="382"/>
                    </a:cubicBezTo>
                    <a:cubicBezTo>
                      <a:pt x="358" y="378"/>
                      <a:pt x="180" y="272"/>
                      <a:pt x="173" y="273"/>
                    </a:cubicBezTo>
                    <a:cubicBezTo>
                      <a:pt x="169" y="274"/>
                      <a:pt x="157" y="281"/>
                      <a:pt x="146" y="287"/>
                    </a:cubicBezTo>
                    <a:cubicBezTo>
                      <a:pt x="139" y="292"/>
                      <a:pt x="132" y="296"/>
                      <a:pt x="130" y="296"/>
                    </a:cubicBezTo>
                    <a:cubicBezTo>
                      <a:pt x="127" y="296"/>
                      <a:pt x="110" y="275"/>
                      <a:pt x="85" y="273"/>
                    </a:cubicBezTo>
                    <a:cubicBezTo>
                      <a:pt x="78" y="273"/>
                      <a:pt x="74" y="273"/>
                      <a:pt x="70" y="273"/>
                    </a:cubicBezTo>
                    <a:cubicBezTo>
                      <a:pt x="71" y="272"/>
                      <a:pt x="72" y="272"/>
                      <a:pt x="72" y="271"/>
                    </a:cubicBezTo>
                    <a:cubicBezTo>
                      <a:pt x="69" y="260"/>
                      <a:pt x="70" y="255"/>
                      <a:pt x="64" y="252"/>
                    </a:cubicBezTo>
                    <a:cubicBezTo>
                      <a:pt x="57" y="248"/>
                      <a:pt x="52" y="243"/>
                      <a:pt x="45" y="243"/>
                    </a:cubicBezTo>
                    <a:cubicBezTo>
                      <a:pt x="39" y="243"/>
                      <a:pt x="39" y="250"/>
                      <a:pt x="33" y="243"/>
                    </a:cubicBezTo>
                    <a:cubicBezTo>
                      <a:pt x="27" y="236"/>
                      <a:pt x="27" y="235"/>
                      <a:pt x="27" y="229"/>
                    </a:cubicBezTo>
                    <a:cubicBezTo>
                      <a:pt x="27" y="223"/>
                      <a:pt x="26" y="217"/>
                      <a:pt x="20" y="212"/>
                    </a:cubicBezTo>
                    <a:cubicBezTo>
                      <a:pt x="15" y="208"/>
                      <a:pt x="0" y="200"/>
                      <a:pt x="12" y="192"/>
                    </a:cubicBezTo>
                    <a:cubicBezTo>
                      <a:pt x="23" y="185"/>
                      <a:pt x="25" y="176"/>
                      <a:pt x="22" y="172"/>
                    </a:cubicBezTo>
                    <a:cubicBezTo>
                      <a:pt x="20" y="169"/>
                      <a:pt x="14" y="162"/>
                      <a:pt x="20" y="159"/>
                    </a:cubicBezTo>
                    <a:cubicBezTo>
                      <a:pt x="25" y="156"/>
                      <a:pt x="24" y="148"/>
                      <a:pt x="22" y="144"/>
                    </a:cubicBezTo>
                    <a:cubicBezTo>
                      <a:pt x="19" y="139"/>
                      <a:pt x="22" y="133"/>
                      <a:pt x="21" y="122"/>
                    </a:cubicBezTo>
                    <a:cubicBezTo>
                      <a:pt x="19" y="110"/>
                      <a:pt x="25" y="111"/>
                      <a:pt x="19" y="103"/>
                    </a:cubicBezTo>
                    <a:cubicBezTo>
                      <a:pt x="13" y="95"/>
                      <a:pt x="3" y="88"/>
                      <a:pt x="13" y="84"/>
                    </a:cubicBezTo>
                    <a:cubicBezTo>
                      <a:pt x="13" y="84"/>
                      <a:pt x="14" y="84"/>
                      <a:pt x="15" y="83"/>
                    </a:cubicBezTo>
                    <a:cubicBezTo>
                      <a:pt x="23" y="79"/>
                      <a:pt x="25" y="74"/>
                      <a:pt x="29" y="70"/>
                    </a:cubicBezTo>
                    <a:cubicBezTo>
                      <a:pt x="33" y="66"/>
                      <a:pt x="36" y="63"/>
                      <a:pt x="32" y="55"/>
                    </a:cubicBezTo>
                    <a:cubicBezTo>
                      <a:pt x="27" y="48"/>
                      <a:pt x="32" y="42"/>
                      <a:pt x="35" y="41"/>
                    </a:cubicBezTo>
                    <a:cubicBezTo>
                      <a:pt x="38" y="40"/>
                      <a:pt x="43" y="31"/>
                      <a:pt x="49" y="29"/>
                    </a:cubicBezTo>
                    <a:cubicBezTo>
                      <a:pt x="56" y="27"/>
                      <a:pt x="64" y="21"/>
                      <a:pt x="62" y="19"/>
                    </a:cubicBezTo>
                    <a:cubicBezTo>
                      <a:pt x="61" y="18"/>
                      <a:pt x="60" y="5"/>
                      <a:pt x="60" y="0"/>
                    </a:cubicBezTo>
                    <a:cubicBezTo>
                      <a:pt x="62" y="0"/>
                      <a:pt x="65" y="1"/>
                      <a:pt x="70" y="4"/>
                    </a:cubicBezTo>
                    <a:cubicBezTo>
                      <a:pt x="77" y="7"/>
                      <a:pt x="78" y="9"/>
                      <a:pt x="85" y="9"/>
                    </a:cubicBezTo>
                    <a:cubicBezTo>
                      <a:pt x="93" y="8"/>
                      <a:pt x="94" y="9"/>
                      <a:pt x="101" y="7"/>
                    </a:cubicBezTo>
                    <a:cubicBezTo>
                      <a:pt x="108" y="5"/>
                      <a:pt x="110" y="7"/>
                      <a:pt x="113" y="8"/>
                    </a:cubicBezTo>
                    <a:cubicBezTo>
                      <a:pt x="116" y="10"/>
                      <a:pt x="120" y="9"/>
                      <a:pt x="126" y="12"/>
                    </a:cubicBezTo>
                    <a:cubicBezTo>
                      <a:pt x="132" y="14"/>
                      <a:pt x="127" y="19"/>
                      <a:pt x="134" y="19"/>
                    </a:cubicBezTo>
                    <a:cubicBezTo>
                      <a:pt x="142" y="19"/>
                      <a:pt x="145" y="17"/>
                      <a:pt x="147" y="20"/>
                    </a:cubicBezTo>
                    <a:cubicBezTo>
                      <a:pt x="150" y="24"/>
                      <a:pt x="152" y="23"/>
                      <a:pt x="152" y="30"/>
                    </a:cubicBezTo>
                    <a:cubicBezTo>
                      <a:pt x="152" y="37"/>
                      <a:pt x="152" y="34"/>
                      <a:pt x="156" y="43"/>
                    </a:cubicBezTo>
                    <a:cubicBezTo>
                      <a:pt x="161" y="52"/>
                      <a:pt x="162" y="52"/>
                      <a:pt x="168" y="52"/>
                    </a:cubicBezTo>
                    <a:cubicBezTo>
                      <a:pt x="174" y="53"/>
                      <a:pt x="168" y="53"/>
                      <a:pt x="179" y="53"/>
                    </a:cubicBezTo>
                    <a:cubicBezTo>
                      <a:pt x="189" y="54"/>
                      <a:pt x="191" y="52"/>
                      <a:pt x="194" y="54"/>
                    </a:cubicBezTo>
                    <a:cubicBezTo>
                      <a:pt x="198" y="56"/>
                      <a:pt x="204" y="58"/>
                      <a:pt x="208" y="60"/>
                    </a:cubicBezTo>
                    <a:cubicBezTo>
                      <a:pt x="213" y="62"/>
                      <a:pt x="216" y="61"/>
                      <a:pt x="222" y="67"/>
                    </a:cubicBezTo>
                    <a:cubicBezTo>
                      <a:pt x="228" y="72"/>
                      <a:pt x="229" y="71"/>
                      <a:pt x="233" y="77"/>
                    </a:cubicBezTo>
                    <a:cubicBezTo>
                      <a:pt x="238" y="82"/>
                      <a:pt x="240" y="89"/>
                      <a:pt x="247" y="82"/>
                    </a:cubicBezTo>
                    <a:cubicBezTo>
                      <a:pt x="253" y="75"/>
                      <a:pt x="255" y="79"/>
                      <a:pt x="259" y="75"/>
                    </a:cubicBezTo>
                    <a:cubicBezTo>
                      <a:pt x="262" y="70"/>
                      <a:pt x="269" y="66"/>
                      <a:pt x="269" y="62"/>
                    </a:cubicBezTo>
                    <a:cubicBezTo>
                      <a:pt x="268" y="57"/>
                      <a:pt x="262" y="56"/>
                      <a:pt x="262" y="47"/>
                    </a:cubicBezTo>
                    <a:cubicBezTo>
                      <a:pt x="262" y="37"/>
                      <a:pt x="262" y="33"/>
                      <a:pt x="266" y="26"/>
                    </a:cubicBezTo>
                    <a:cubicBezTo>
                      <a:pt x="270" y="20"/>
                      <a:pt x="266" y="20"/>
                      <a:pt x="276" y="17"/>
                    </a:cubicBezTo>
                    <a:cubicBezTo>
                      <a:pt x="285" y="14"/>
                      <a:pt x="286" y="10"/>
                      <a:pt x="295" y="10"/>
                    </a:cubicBezTo>
                    <a:cubicBezTo>
                      <a:pt x="304" y="10"/>
                      <a:pt x="311" y="6"/>
                      <a:pt x="313" y="7"/>
                    </a:cubicBezTo>
                    <a:cubicBezTo>
                      <a:pt x="316" y="8"/>
                      <a:pt x="321" y="9"/>
                      <a:pt x="326" y="12"/>
                    </a:cubicBezTo>
                    <a:cubicBezTo>
                      <a:pt x="331" y="15"/>
                      <a:pt x="340" y="14"/>
                      <a:pt x="340" y="18"/>
                    </a:cubicBezTo>
                    <a:cubicBezTo>
                      <a:pt x="340" y="21"/>
                      <a:pt x="336" y="25"/>
                      <a:pt x="343" y="27"/>
                    </a:cubicBezTo>
                    <a:cubicBezTo>
                      <a:pt x="350" y="29"/>
                      <a:pt x="360" y="29"/>
                      <a:pt x="366" y="31"/>
                    </a:cubicBezTo>
                    <a:cubicBezTo>
                      <a:pt x="372" y="33"/>
                      <a:pt x="384" y="26"/>
                      <a:pt x="385" y="33"/>
                    </a:cubicBezTo>
                    <a:cubicBezTo>
                      <a:pt x="386" y="37"/>
                      <a:pt x="385" y="39"/>
                      <a:pt x="385" y="41"/>
                    </a:cubicBezTo>
                    <a:cubicBezTo>
                      <a:pt x="384" y="42"/>
                      <a:pt x="382" y="45"/>
                      <a:pt x="380" y="47"/>
                    </a:cubicBezTo>
                    <a:cubicBezTo>
                      <a:pt x="378" y="50"/>
                      <a:pt x="384" y="65"/>
                      <a:pt x="386" y="67"/>
                    </a:cubicBezTo>
                    <a:cubicBezTo>
                      <a:pt x="387" y="69"/>
                      <a:pt x="383" y="74"/>
                      <a:pt x="377" y="84"/>
                    </a:cubicBezTo>
                    <a:cubicBezTo>
                      <a:pt x="371" y="95"/>
                      <a:pt x="381" y="96"/>
                      <a:pt x="384" y="101"/>
                    </a:cubicBezTo>
                    <a:cubicBezTo>
                      <a:pt x="386" y="106"/>
                      <a:pt x="385" y="124"/>
                      <a:pt x="388" y="134"/>
                    </a:cubicBezTo>
                    <a:cubicBezTo>
                      <a:pt x="392" y="143"/>
                      <a:pt x="391" y="310"/>
                      <a:pt x="391" y="314"/>
                    </a:cubicBezTo>
                    <a:cubicBezTo>
                      <a:pt x="391" y="314"/>
                      <a:pt x="392" y="315"/>
                      <a:pt x="393" y="315"/>
                    </a:cubicBezTo>
                    <a:cubicBezTo>
                      <a:pt x="391" y="326"/>
                      <a:pt x="391" y="326"/>
                      <a:pt x="391" y="326"/>
                    </a:cubicBezTo>
                    <a:cubicBezTo>
                      <a:pt x="393" y="369"/>
                      <a:pt x="393" y="369"/>
                      <a:pt x="393" y="369"/>
                    </a:cubicBezTo>
                    <a:lnTo>
                      <a:pt x="369" y="372"/>
                    </a:ln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5" name="Freeform 886">
                <a:extLst>
                  <a:ext uri="{FF2B5EF4-FFF2-40B4-BE49-F238E27FC236}">
                    <a16:creationId xmlns:a16="http://schemas.microsoft.com/office/drawing/2014/main" id="{335C7F97-BB18-4C6E-A0F4-827816142A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95" y="1513"/>
                <a:ext cx="172" cy="169"/>
              </a:xfrm>
              <a:custGeom>
                <a:avLst/>
                <a:gdLst>
                  <a:gd name="T0" fmla="*/ 275 w 287"/>
                  <a:gd name="T1" fmla="*/ 221 h 282"/>
                  <a:gd name="T2" fmla="*/ 280 w 287"/>
                  <a:gd name="T3" fmla="*/ 239 h 282"/>
                  <a:gd name="T4" fmla="*/ 268 w 287"/>
                  <a:gd name="T5" fmla="*/ 250 h 282"/>
                  <a:gd name="T6" fmla="*/ 259 w 287"/>
                  <a:gd name="T7" fmla="*/ 261 h 282"/>
                  <a:gd name="T8" fmla="*/ 243 w 287"/>
                  <a:gd name="T9" fmla="*/ 272 h 282"/>
                  <a:gd name="T10" fmla="*/ 228 w 287"/>
                  <a:gd name="T11" fmla="*/ 277 h 282"/>
                  <a:gd name="T12" fmla="*/ 180 w 287"/>
                  <a:gd name="T13" fmla="*/ 273 h 282"/>
                  <a:gd name="T14" fmla="*/ 164 w 287"/>
                  <a:gd name="T15" fmla="*/ 274 h 282"/>
                  <a:gd name="T16" fmla="*/ 93 w 287"/>
                  <a:gd name="T17" fmla="*/ 273 h 282"/>
                  <a:gd name="T18" fmla="*/ 20 w 287"/>
                  <a:gd name="T19" fmla="*/ 273 h 282"/>
                  <a:gd name="T20" fmla="*/ 13 w 287"/>
                  <a:gd name="T21" fmla="*/ 60 h 282"/>
                  <a:gd name="T22" fmla="*/ 15 w 287"/>
                  <a:gd name="T23" fmla="*/ 26 h 282"/>
                  <a:gd name="T24" fmla="*/ 14 w 287"/>
                  <a:gd name="T25" fmla="*/ 0 h 282"/>
                  <a:gd name="T26" fmla="*/ 28 w 287"/>
                  <a:gd name="T27" fmla="*/ 5 h 282"/>
                  <a:gd name="T28" fmla="*/ 59 w 287"/>
                  <a:gd name="T29" fmla="*/ 9 h 282"/>
                  <a:gd name="T30" fmla="*/ 96 w 287"/>
                  <a:gd name="T31" fmla="*/ 20 h 282"/>
                  <a:gd name="T32" fmla="*/ 136 w 287"/>
                  <a:gd name="T33" fmla="*/ 10 h 282"/>
                  <a:gd name="T34" fmla="*/ 157 w 287"/>
                  <a:gd name="T35" fmla="*/ 4 h 282"/>
                  <a:gd name="T36" fmla="*/ 179 w 287"/>
                  <a:gd name="T37" fmla="*/ 14 h 282"/>
                  <a:gd name="T38" fmla="*/ 189 w 287"/>
                  <a:gd name="T39" fmla="*/ 11 h 282"/>
                  <a:gd name="T40" fmla="*/ 222 w 287"/>
                  <a:gd name="T41" fmla="*/ 16 h 282"/>
                  <a:gd name="T42" fmla="*/ 235 w 287"/>
                  <a:gd name="T43" fmla="*/ 16 h 282"/>
                  <a:gd name="T44" fmla="*/ 246 w 287"/>
                  <a:gd name="T45" fmla="*/ 45 h 282"/>
                  <a:gd name="T46" fmla="*/ 253 w 287"/>
                  <a:gd name="T47" fmla="*/ 61 h 282"/>
                  <a:gd name="T48" fmla="*/ 249 w 287"/>
                  <a:gd name="T49" fmla="*/ 68 h 282"/>
                  <a:gd name="T50" fmla="*/ 243 w 287"/>
                  <a:gd name="T51" fmla="*/ 97 h 282"/>
                  <a:gd name="T52" fmla="*/ 235 w 287"/>
                  <a:gd name="T53" fmla="*/ 111 h 282"/>
                  <a:gd name="T54" fmla="*/ 221 w 287"/>
                  <a:gd name="T55" fmla="*/ 95 h 282"/>
                  <a:gd name="T56" fmla="*/ 212 w 287"/>
                  <a:gd name="T57" fmla="*/ 76 h 282"/>
                  <a:gd name="T58" fmla="*/ 197 w 287"/>
                  <a:gd name="T59" fmla="*/ 51 h 282"/>
                  <a:gd name="T60" fmla="*/ 194 w 287"/>
                  <a:gd name="T61" fmla="*/ 64 h 282"/>
                  <a:gd name="T62" fmla="*/ 209 w 287"/>
                  <a:gd name="T63" fmla="*/ 91 h 282"/>
                  <a:gd name="T64" fmla="*/ 223 w 287"/>
                  <a:gd name="T65" fmla="*/ 117 h 282"/>
                  <a:gd name="T66" fmla="*/ 242 w 287"/>
                  <a:gd name="T67" fmla="*/ 155 h 282"/>
                  <a:gd name="T68" fmla="*/ 261 w 287"/>
                  <a:gd name="T69" fmla="*/ 190 h 282"/>
                  <a:gd name="T70" fmla="*/ 278 w 287"/>
                  <a:gd name="T71" fmla="*/ 214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87" h="282">
                    <a:moveTo>
                      <a:pt x="283" y="219"/>
                    </a:moveTo>
                    <a:cubicBezTo>
                      <a:pt x="279" y="220"/>
                      <a:pt x="273" y="217"/>
                      <a:pt x="275" y="221"/>
                    </a:cubicBezTo>
                    <a:cubicBezTo>
                      <a:pt x="276" y="225"/>
                      <a:pt x="277" y="225"/>
                      <a:pt x="278" y="230"/>
                    </a:cubicBezTo>
                    <a:cubicBezTo>
                      <a:pt x="279" y="234"/>
                      <a:pt x="278" y="233"/>
                      <a:pt x="280" y="239"/>
                    </a:cubicBezTo>
                    <a:cubicBezTo>
                      <a:pt x="279" y="241"/>
                      <a:pt x="278" y="244"/>
                      <a:pt x="276" y="246"/>
                    </a:cubicBezTo>
                    <a:cubicBezTo>
                      <a:pt x="274" y="249"/>
                      <a:pt x="272" y="250"/>
                      <a:pt x="268" y="250"/>
                    </a:cubicBezTo>
                    <a:cubicBezTo>
                      <a:pt x="265" y="250"/>
                      <a:pt x="263" y="249"/>
                      <a:pt x="262" y="253"/>
                    </a:cubicBezTo>
                    <a:cubicBezTo>
                      <a:pt x="262" y="258"/>
                      <a:pt x="261" y="258"/>
                      <a:pt x="259" y="261"/>
                    </a:cubicBezTo>
                    <a:cubicBezTo>
                      <a:pt x="257" y="265"/>
                      <a:pt x="256" y="265"/>
                      <a:pt x="252" y="266"/>
                    </a:cubicBezTo>
                    <a:cubicBezTo>
                      <a:pt x="247" y="267"/>
                      <a:pt x="243" y="268"/>
                      <a:pt x="243" y="272"/>
                    </a:cubicBezTo>
                    <a:cubicBezTo>
                      <a:pt x="243" y="276"/>
                      <a:pt x="242" y="282"/>
                      <a:pt x="238" y="281"/>
                    </a:cubicBezTo>
                    <a:cubicBezTo>
                      <a:pt x="234" y="280"/>
                      <a:pt x="231" y="279"/>
                      <a:pt x="228" y="277"/>
                    </a:cubicBezTo>
                    <a:cubicBezTo>
                      <a:pt x="226" y="275"/>
                      <a:pt x="224" y="272"/>
                      <a:pt x="216" y="272"/>
                    </a:cubicBezTo>
                    <a:cubicBezTo>
                      <a:pt x="208" y="272"/>
                      <a:pt x="180" y="275"/>
                      <a:pt x="180" y="273"/>
                    </a:cubicBezTo>
                    <a:cubicBezTo>
                      <a:pt x="180" y="272"/>
                      <a:pt x="176" y="267"/>
                      <a:pt x="175" y="268"/>
                    </a:cubicBezTo>
                    <a:cubicBezTo>
                      <a:pt x="173" y="270"/>
                      <a:pt x="170" y="274"/>
                      <a:pt x="164" y="274"/>
                    </a:cubicBezTo>
                    <a:cubicBezTo>
                      <a:pt x="158" y="273"/>
                      <a:pt x="137" y="272"/>
                      <a:pt x="134" y="273"/>
                    </a:cubicBezTo>
                    <a:cubicBezTo>
                      <a:pt x="131" y="273"/>
                      <a:pt x="113" y="273"/>
                      <a:pt x="93" y="273"/>
                    </a:cubicBezTo>
                    <a:cubicBezTo>
                      <a:pt x="76" y="273"/>
                      <a:pt x="31" y="276"/>
                      <a:pt x="22" y="274"/>
                    </a:cubicBezTo>
                    <a:cubicBezTo>
                      <a:pt x="21" y="274"/>
                      <a:pt x="20" y="273"/>
                      <a:pt x="20" y="273"/>
                    </a:cubicBezTo>
                    <a:cubicBezTo>
                      <a:pt x="20" y="269"/>
                      <a:pt x="21" y="102"/>
                      <a:pt x="17" y="93"/>
                    </a:cubicBezTo>
                    <a:cubicBezTo>
                      <a:pt x="14" y="83"/>
                      <a:pt x="15" y="65"/>
                      <a:pt x="13" y="60"/>
                    </a:cubicBezTo>
                    <a:cubicBezTo>
                      <a:pt x="10" y="55"/>
                      <a:pt x="0" y="54"/>
                      <a:pt x="6" y="43"/>
                    </a:cubicBezTo>
                    <a:cubicBezTo>
                      <a:pt x="12" y="33"/>
                      <a:pt x="16" y="28"/>
                      <a:pt x="15" y="26"/>
                    </a:cubicBezTo>
                    <a:cubicBezTo>
                      <a:pt x="13" y="24"/>
                      <a:pt x="7" y="9"/>
                      <a:pt x="9" y="6"/>
                    </a:cubicBezTo>
                    <a:cubicBezTo>
                      <a:pt x="11" y="4"/>
                      <a:pt x="13" y="1"/>
                      <a:pt x="14" y="0"/>
                    </a:cubicBezTo>
                    <a:cubicBezTo>
                      <a:pt x="14" y="1"/>
                      <a:pt x="15" y="2"/>
                      <a:pt x="18" y="3"/>
                    </a:cubicBezTo>
                    <a:cubicBezTo>
                      <a:pt x="24" y="6"/>
                      <a:pt x="17" y="5"/>
                      <a:pt x="28" y="5"/>
                    </a:cubicBezTo>
                    <a:cubicBezTo>
                      <a:pt x="38" y="5"/>
                      <a:pt x="40" y="4"/>
                      <a:pt x="45" y="5"/>
                    </a:cubicBezTo>
                    <a:cubicBezTo>
                      <a:pt x="50" y="7"/>
                      <a:pt x="56" y="7"/>
                      <a:pt x="59" y="9"/>
                    </a:cubicBezTo>
                    <a:cubicBezTo>
                      <a:pt x="61" y="11"/>
                      <a:pt x="79" y="13"/>
                      <a:pt x="80" y="13"/>
                    </a:cubicBezTo>
                    <a:cubicBezTo>
                      <a:pt x="80" y="14"/>
                      <a:pt x="85" y="18"/>
                      <a:pt x="96" y="20"/>
                    </a:cubicBezTo>
                    <a:cubicBezTo>
                      <a:pt x="106" y="22"/>
                      <a:pt x="117" y="31"/>
                      <a:pt x="123" y="23"/>
                    </a:cubicBezTo>
                    <a:cubicBezTo>
                      <a:pt x="130" y="16"/>
                      <a:pt x="130" y="8"/>
                      <a:pt x="136" y="10"/>
                    </a:cubicBezTo>
                    <a:cubicBezTo>
                      <a:pt x="142" y="12"/>
                      <a:pt x="142" y="4"/>
                      <a:pt x="147" y="5"/>
                    </a:cubicBezTo>
                    <a:cubicBezTo>
                      <a:pt x="151" y="7"/>
                      <a:pt x="150" y="3"/>
                      <a:pt x="157" y="4"/>
                    </a:cubicBezTo>
                    <a:cubicBezTo>
                      <a:pt x="164" y="6"/>
                      <a:pt x="161" y="5"/>
                      <a:pt x="171" y="6"/>
                    </a:cubicBezTo>
                    <a:cubicBezTo>
                      <a:pt x="182" y="8"/>
                      <a:pt x="176" y="13"/>
                      <a:pt x="179" y="14"/>
                    </a:cubicBezTo>
                    <a:cubicBezTo>
                      <a:pt x="181" y="16"/>
                      <a:pt x="186" y="21"/>
                      <a:pt x="187" y="17"/>
                    </a:cubicBezTo>
                    <a:cubicBezTo>
                      <a:pt x="188" y="12"/>
                      <a:pt x="187" y="9"/>
                      <a:pt x="189" y="11"/>
                    </a:cubicBezTo>
                    <a:cubicBezTo>
                      <a:pt x="192" y="13"/>
                      <a:pt x="196" y="18"/>
                      <a:pt x="203" y="18"/>
                    </a:cubicBezTo>
                    <a:cubicBezTo>
                      <a:pt x="210" y="18"/>
                      <a:pt x="215" y="19"/>
                      <a:pt x="222" y="16"/>
                    </a:cubicBezTo>
                    <a:cubicBezTo>
                      <a:pt x="228" y="12"/>
                      <a:pt x="228" y="13"/>
                      <a:pt x="233" y="7"/>
                    </a:cubicBezTo>
                    <a:cubicBezTo>
                      <a:pt x="234" y="9"/>
                      <a:pt x="235" y="13"/>
                      <a:pt x="235" y="16"/>
                    </a:cubicBezTo>
                    <a:cubicBezTo>
                      <a:pt x="237" y="21"/>
                      <a:pt x="237" y="22"/>
                      <a:pt x="240" y="29"/>
                    </a:cubicBezTo>
                    <a:cubicBezTo>
                      <a:pt x="243" y="37"/>
                      <a:pt x="244" y="41"/>
                      <a:pt x="246" y="45"/>
                    </a:cubicBezTo>
                    <a:cubicBezTo>
                      <a:pt x="248" y="49"/>
                      <a:pt x="251" y="53"/>
                      <a:pt x="251" y="55"/>
                    </a:cubicBezTo>
                    <a:cubicBezTo>
                      <a:pt x="252" y="57"/>
                      <a:pt x="252" y="59"/>
                      <a:pt x="253" y="61"/>
                    </a:cubicBezTo>
                    <a:cubicBezTo>
                      <a:pt x="253" y="61"/>
                      <a:pt x="253" y="61"/>
                      <a:pt x="253" y="61"/>
                    </a:cubicBezTo>
                    <a:cubicBezTo>
                      <a:pt x="252" y="62"/>
                      <a:pt x="250" y="65"/>
                      <a:pt x="249" y="68"/>
                    </a:cubicBezTo>
                    <a:cubicBezTo>
                      <a:pt x="248" y="72"/>
                      <a:pt x="248" y="78"/>
                      <a:pt x="246" y="85"/>
                    </a:cubicBezTo>
                    <a:cubicBezTo>
                      <a:pt x="244" y="91"/>
                      <a:pt x="243" y="92"/>
                      <a:pt x="243" y="97"/>
                    </a:cubicBezTo>
                    <a:cubicBezTo>
                      <a:pt x="243" y="102"/>
                      <a:pt x="243" y="107"/>
                      <a:pt x="242" y="109"/>
                    </a:cubicBezTo>
                    <a:cubicBezTo>
                      <a:pt x="241" y="111"/>
                      <a:pt x="237" y="112"/>
                      <a:pt x="235" y="111"/>
                    </a:cubicBezTo>
                    <a:cubicBezTo>
                      <a:pt x="233" y="109"/>
                      <a:pt x="231" y="110"/>
                      <a:pt x="227" y="104"/>
                    </a:cubicBezTo>
                    <a:cubicBezTo>
                      <a:pt x="223" y="98"/>
                      <a:pt x="226" y="98"/>
                      <a:pt x="221" y="95"/>
                    </a:cubicBezTo>
                    <a:cubicBezTo>
                      <a:pt x="217" y="93"/>
                      <a:pt x="214" y="90"/>
                      <a:pt x="214" y="86"/>
                    </a:cubicBezTo>
                    <a:cubicBezTo>
                      <a:pt x="214" y="82"/>
                      <a:pt x="214" y="78"/>
                      <a:pt x="212" y="76"/>
                    </a:cubicBezTo>
                    <a:cubicBezTo>
                      <a:pt x="211" y="74"/>
                      <a:pt x="206" y="69"/>
                      <a:pt x="204" y="65"/>
                    </a:cubicBezTo>
                    <a:cubicBezTo>
                      <a:pt x="201" y="60"/>
                      <a:pt x="199" y="55"/>
                      <a:pt x="197" y="51"/>
                    </a:cubicBezTo>
                    <a:cubicBezTo>
                      <a:pt x="195" y="48"/>
                      <a:pt x="193" y="50"/>
                      <a:pt x="192" y="53"/>
                    </a:cubicBezTo>
                    <a:cubicBezTo>
                      <a:pt x="190" y="57"/>
                      <a:pt x="194" y="61"/>
                      <a:pt x="194" y="64"/>
                    </a:cubicBezTo>
                    <a:cubicBezTo>
                      <a:pt x="195" y="67"/>
                      <a:pt x="197" y="72"/>
                      <a:pt x="199" y="77"/>
                    </a:cubicBezTo>
                    <a:cubicBezTo>
                      <a:pt x="200" y="83"/>
                      <a:pt x="208" y="86"/>
                      <a:pt x="209" y="91"/>
                    </a:cubicBezTo>
                    <a:cubicBezTo>
                      <a:pt x="210" y="97"/>
                      <a:pt x="215" y="97"/>
                      <a:pt x="218" y="103"/>
                    </a:cubicBezTo>
                    <a:cubicBezTo>
                      <a:pt x="220" y="109"/>
                      <a:pt x="217" y="106"/>
                      <a:pt x="223" y="117"/>
                    </a:cubicBezTo>
                    <a:cubicBezTo>
                      <a:pt x="228" y="129"/>
                      <a:pt x="234" y="131"/>
                      <a:pt x="234" y="136"/>
                    </a:cubicBezTo>
                    <a:cubicBezTo>
                      <a:pt x="235" y="141"/>
                      <a:pt x="240" y="146"/>
                      <a:pt x="242" y="155"/>
                    </a:cubicBezTo>
                    <a:cubicBezTo>
                      <a:pt x="245" y="163"/>
                      <a:pt x="251" y="166"/>
                      <a:pt x="253" y="173"/>
                    </a:cubicBezTo>
                    <a:cubicBezTo>
                      <a:pt x="254" y="181"/>
                      <a:pt x="259" y="185"/>
                      <a:pt x="261" y="190"/>
                    </a:cubicBezTo>
                    <a:cubicBezTo>
                      <a:pt x="263" y="196"/>
                      <a:pt x="266" y="195"/>
                      <a:pt x="269" y="202"/>
                    </a:cubicBezTo>
                    <a:cubicBezTo>
                      <a:pt x="273" y="209"/>
                      <a:pt x="274" y="211"/>
                      <a:pt x="278" y="214"/>
                    </a:cubicBezTo>
                    <a:cubicBezTo>
                      <a:pt x="282" y="217"/>
                      <a:pt x="287" y="219"/>
                      <a:pt x="283" y="219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6" name="Freeform 887">
                <a:extLst>
                  <a:ext uri="{FF2B5EF4-FFF2-40B4-BE49-F238E27FC236}">
                    <a16:creationId xmlns:a16="http://schemas.microsoft.com/office/drawing/2014/main" id="{6E8E9174-E2C2-4376-9EBD-C0E7EA4318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90" y="1586"/>
                <a:ext cx="180" cy="212"/>
              </a:xfrm>
              <a:custGeom>
                <a:avLst/>
                <a:gdLst>
                  <a:gd name="T0" fmla="*/ 279 w 300"/>
                  <a:gd name="T1" fmla="*/ 305 h 353"/>
                  <a:gd name="T2" fmla="*/ 283 w 300"/>
                  <a:gd name="T3" fmla="*/ 316 h 353"/>
                  <a:gd name="T4" fmla="*/ 281 w 300"/>
                  <a:gd name="T5" fmla="*/ 327 h 353"/>
                  <a:gd name="T6" fmla="*/ 277 w 300"/>
                  <a:gd name="T7" fmla="*/ 332 h 353"/>
                  <a:gd name="T8" fmla="*/ 185 w 300"/>
                  <a:gd name="T9" fmla="*/ 331 h 353"/>
                  <a:gd name="T10" fmla="*/ 175 w 300"/>
                  <a:gd name="T11" fmla="*/ 335 h 353"/>
                  <a:gd name="T12" fmla="*/ 161 w 300"/>
                  <a:gd name="T13" fmla="*/ 333 h 353"/>
                  <a:gd name="T14" fmla="*/ 149 w 300"/>
                  <a:gd name="T15" fmla="*/ 334 h 353"/>
                  <a:gd name="T16" fmla="*/ 144 w 300"/>
                  <a:gd name="T17" fmla="*/ 341 h 353"/>
                  <a:gd name="T18" fmla="*/ 130 w 300"/>
                  <a:gd name="T19" fmla="*/ 329 h 353"/>
                  <a:gd name="T20" fmla="*/ 123 w 300"/>
                  <a:gd name="T21" fmla="*/ 335 h 353"/>
                  <a:gd name="T22" fmla="*/ 121 w 300"/>
                  <a:gd name="T23" fmla="*/ 348 h 353"/>
                  <a:gd name="T24" fmla="*/ 113 w 300"/>
                  <a:gd name="T25" fmla="*/ 353 h 353"/>
                  <a:gd name="T26" fmla="*/ 106 w 300"/>
                  <a:gd name="T27" fmla="*/ 348 h 353"/>
                  <a:gd name="T28" fmla="*/ 92 w 300"/>
                  <a:gd name="T29" fmla="*/ 333 h 353"/>
                  <a:gd name="T30" fmla="*/ 88 w 300"/>
                  <a:gd name="T31" fmla="*/ 324 h 353"/>
                  <a:gd name="T32" fmla="*/ 80 w 300"/>
                  <a:gd name="T33" fmla="*/ 313 h 353"/>
                  <a:gd name="T34" fmla="*/ 70 w 300"/>
                  <a:gd name="T35" fmla="*/ 310 h 353"/>
                  <a:gd name="T36" fmla="*/ 59 w 300"/>
                  <a:gd name="T37" fmla="*/ 301 h 353"/>
                  <a:gd name="T38" fmla="*/ 47 w 300"/>
                  <a:gd name="T39" fmla="*/ 298 h 353"/>
                  <a:gd name="T40" fmla="*/ 39 w 300"/>
                  <a:gd name="T41" fmla="*/ 302 h 353"/>
                  <a:gd name="T42" fmla="*/ 30 w 300"/>
                  <a:gd name="T43" fmla="*/ 304 h 353"/>
                  <a:gd name="T44" fmla="*/ 21 w 300"/>
                  <a:gd name="T45" fmla="*/ 303 h 353"/>
                  <a:gd name="T46" fmla="*/ 13 w 300"/>
                  <a:gd name="T47" fmla="*/ 304 h 353"/>
                  <a:gd name="T48" fmla="*/ 8 w 300"/>
                  <a:gd name="T49" fmla="*/ 309 h 353"/>
                  <a:gd name="T50" fmla="*/ 8 w 300"/>
                  <a:gd name="T51" fmla="*/ 305 h 353"/>
                  <a:gd name="T52" fmla="*/ 14 w 300"/>
                  <a:gd name="T53" fmla="*/ 287 h 353"/>
                  <a:gd name="T54" fmla="*/ 21 w 300"/>
                  <a:gd name="T55" fmla="*/ 264 h 353"/>
                  <a:gd name="T56" fmla="*/ 18 w 300"/>
                  <a:gd name="T57" fmla="*/ 240 h 353"/>
                  <a:gd name="T58" fmla="*/ 15 w 300"/>
                  <a:gd name="T59" fmla="*/ 228 h 353"/>
                  <a:gd name="T60" fmla="*/ 13 w 300"/>
                  <a:gd name="T61" fmla="*/ 210 h 353"/>
                  <a:gd name="T62" fmla="*/ 19 w 300"/>
                  <a:gd name="T63" fmla="*/ 200 h 353"/>
                  <a:gd name="T64" fmla="*/ 12 w 300"/>
                  <a:gd name="T65" fmla="*/ 185 h 353"/>
                  <a:gd name="T66" fmla="*/ 4 w 300"/>
                  <a:gd name="T67" fmla="*/ 177 h 353"/>
                  <a:gd name="T68" fmla="*/ 0 w 300"/>
                  <a:gd name="T69" fmla="*/ 167 h 353"/>
                  <a:gd name="T70" fmla="*/ 98 w 300"/>
                  <a:gd name="T71" fmla="*/ 170 h 353"/>
                  <a:gd name="T72" fmla="*/ 100 w 300"/>
                  <a:gd name="T73" fmla="*/ 135 h 353"/>
                  <a:gd name="T74" fmla="*/ 99 w 300"/>
                  <a:gd name="T75" fmla="*/ 123 h 353"/>
                  <a:gd name="T76" fmla="*/ 115 w 300"/>
                  <a:gd name="T77" fmla="*/ 111 h 353"/>
                  <a:gd name="T78" fmla="*/ 126 w 300"/>
                  <a:gd name="T79" fmla="*/ 104 h 353"/>
                  <a:gd name="T80" fmla="*/ 125 w 300"/>
                  <a:gd name="T81" fmla="*/ 62 h 353"/>
                  <a:gd name="T82" fmla="*/ 128 w 300"/>
                  <a:gd name="T83" fmla="*/ 38 h 353"/>
                  <a:gd name="T84" fmla="*/ 209 w 300"/>
                  <a:gd name="T85" fmla="*/ 36 h 353"/>
                  <a:gd name="T86" fmla="*/ 210 w 300"/>
                  <a:gd name="T87" fmla="*/ 0 h 353"/>
                  <a:gd name="T88" fmla="*/ 300 w 300"/>
                  <a:gd name="T89" fmla="*/ 67 h 353"/>
                  <a:gd name="T90" fmla="*/ 258 w 300"/>
                  <a:gd name="T91" fmla="*/ 64 h 353"/>
                  <a:gd name="T92" fmla="*/ 259 w 300"/>
                  <a:gd name="T93" fmla="*/ 77 h 353"/>
                  <a:gd name="T94" fmla="*/ 261 w 300"/>
                  <a:gd name="T95" fmla="*/ 95 h 353"/>
                  <a:gd name="T96" fmla="*/ 262 w 300"/>
                  <a:gd name="T97" fmla="*/ 116 h 353"/>
                  <a:gd name="T98" fmla="*/ 264 w 300"/>
                  <a:gd name="T99" fmla="*/ 140 h 353"/>
                  <a:gd name="T100" fmla="*/ 266 w 300"/>
                  <a:gd name="T101" fmla="*/ 166 h 353"/>
                  <a:gd name="T102" fmla="*/ 268 w 300"/>
                  <a:gd name="T103" fmla="*/ 192 h 353"/>
                  <a:gd name="T104" fmla="*/ 271 w 300"/>
                  <a:gd name="T105" fmla="*/ 222 h 353"/>
                  <a:gd name="T106" fmla="*/ 272 w 300"/>
                  <a:gd name="T107" fmla="*/ 248 h 353"/>
                  <a:gd name="T108" fmla="*/ 274 w 300"/>
                  <a:gd name="T109" fmla="*/ 272 h 353"/>
                  <a:gd name="T110" fmla="*/ 274 w 300"/>
                  <a:gd name="T111" fmla="*/ 296 h 353"/>
                  <a:gd name="T112" fmla="*/ 279 w 300"/>
                  <a:gd name="T113" fmla="*/ 305 h 3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300" h="353">
                    <a:moveTo>
                      <a:pt x="279" y="305"/>
                    </a:moveTo>
                    <a:cubicBezTo>
                      <a:pt x="281" y="308"/>
                      <a:pt x="285" y="311"/>
                      <a:pt x="283" y="316"/>
                    </a:cubicBezTo>
                    <a:cubicBezTo>
                      <a:pt x="281" y="320"/>
                      <a:pt x="281" y="323"/>
                      <a:pt x="281" y="327"/>
                    </a:cubicBezTo>
                    <a:cubicBezTo>
                      <a:pt x="280" y="331"/>
                      <a:pt x="281" y="331"/>
                      <a:pt x="277" y="332"/>
                    </a:cubicBezTo>
                    <a:cubicBezTo>
                      <a:pt x="274" y="332"/>
                      <a:pt x="185" y="331"/>
                      <a:pt x="185" y="331"/>
                    </a:cubicBezTo>
                    <a:cubicBezTo>
                      <a:pt x="185" y="331"/>
                      <a:pt x="181" y="334"/>
                      <a:pt x="175" y="335"/>
                    </a:cubicBezTo>
                    <a:cubicBezTo>
                      <a:pt x="168" y="336"/>
                      <a:pt x="162" y="335"/>
                      <a:pt x="161" y="333"/>
                    </a:cubicBezTo>
                    <a:cubicBezTo>
                      <a:pt x="159" y="332"/>
                      <a:pt x="153" y="330"/>
                      <a:pt x="149" y="334"/>
                    </a:cubicBezTo>
                    <a:cubicBezTo>
                      <a:pt x="146" y="337"/>
                      <a:pt x="148" y="344"/>
                      <a:pt x="144" y="341"/>
                    </a:cubicBezTo>
                    <a:cubicBezTo>
                      <a:pt x="140" y="337"/>
                      <a:pt x="137" y="330"/>
                      <a:pt x="130" y="329"/>
                    </a:cubicBezTo>
                    <a:cubicBezTo>
                      <a:pt x="123" y="328"/>
                      <a:pt x="124" y="327"/>
                      <a:pt x="123" y="335"/>
                    </a:cubicBezTo>
                    <a:cubicBezTo>
                      <a:pt x="122" y="343"/>
                      <a:pt x="126" y="347"/>
                      <a:pt x="121" y="348"/>
                    </a:cubicBezTo>
                    <a:cubicBezTo>
                      <a:pt x="118" y="349"/>
                      <a:pt x="116" y="352"/>
                      <a:pt x="113" y="353"/>
                    </a:cubicBezTo>
                    <a:cubicBezTo>
                      <a:pt x="111" y="353"/>
                      <a:pt x="109" y="353"/>
                      <a:pt x="106" y="348"/>
                    </a:cubicBezTo>
                    <a:cubicBezTo>
                      <a:pt x="99" y="339"/>
                      <a:pt x="95" y="338"/>
                      <a:pt x="92" y="333"/>
                    </a:cubicBezTo>
                    <a:cubicBezTo>
                      <a:pt x="89" y="328"/>
                      <a:pt x="90" y="331"/>
                      <a:pt x="88" y="324"/>
                    </a:cubicBezTo>
                    <a:cubicBezTo>
                      <a:pt x="87" y="316"/>
                      <a:pt x="86" y="313"/>
                      <a:pt x="80" y="313"/>
                    </a:cubicBezTo>
                    <a:cubicBezTo>
                      <a:pt x="73" y="313"/>
                      <a:pt x="73" y="315"/>
                      <a:pt x="70" y="310"/>
                    </a:cubicBezTo>
                    <a:cubicBezTo>
                      <a:pt x="67" y="306"/>
                      <a:pt x="68" y="304"/>
                      <a:pt x="59" y="301"/>
                    </a:cubicBezTo>
                    <a:cubicBezTo>
                      <a:pt x="50" y="298"/>
                      <a:pt x="53" y="296"/>
                      <a:pt x="47" y="298"/>
                    </a:cubicBezTo>
                    <a:cubicBezTo>
                      <a:pt x="42" y="300"/>
                      <a:pt x="42" y="300"/>
                      <a:pt x="39" y="302"/>
                    </a:cubicBezTo>
                    <a:cubicBezTo>
                      <a:pt x="36" y="304"/>
                      <a:pt x="36" y="304"/>
                      <a:pt x="30" y="304"/>
                    </a:cubicBezTo>
                    <a:cubicBezTo>
                      <a:pt x="24" y="304"/>
                      <a:pt x="25" y="303"/>
                      <a:pt x="21" y="303"/>
                    </a:cubicBezTo>
                    <a:cubicBezTo>
                      <a:pt x="18" y="304"/>
                      <a:pt x="14" y="303"/>
                      <a:pt x="13" y="304"/>
                    </a:cubicBezTo>
                    <a:cubicBezTo>
                      <a:pt x="11" y="305"/>
                      <a:pt x="10" y="307"/>
                      <a:pt x="8" y="309"/>
                    </a:cubicBezTo>
                    <a:cubicBezTo>
                      <a:pt x="8" y="307"/>
                      <a:pt x="8" y="306"/>
                      <a:pt x="8" y="305"/>
                    </a:cubicBezTo>
                    <a:cubicBezTo>
                      <a:pt x="8" y="295"/>
                      <a:pt x="11" y="292"/>
                      <a:pt x="14" y="287"/>
                    </a:cubicBezTo>
                    <a:cubicBezTo>
                      <a:pt x="17" y="281"/>
                      <a:pt x="21" y="271"/>
                      <a:pt x="21" y="264"/>
                    </a:cubicBezTo>
                    <a:cubicBezTo>
                      <a:pt x="21" y="257"/>
                      <a:pt x="19" y="250"/>
                      <a:pt x="18" y="240"/>
                    </a:cubicBezTo>
                    <a:cubicBezTo>
                      <a:pt x="17" y="231"/>
                      <a:pt x="22" y="237"/>
                      <a:pt x="15" y="228"/>
                    </a:cubicBezTo>
                    <a:cubicBezTo>
                      <a:pt x="8" y="218"/>
                      <a:pt x="10" y="212"/>
                      <a:pt x="13" y="210"/>
                    </a:cubicBezTo>
                    <a:cubicBezTo>
                      <a:pt x="15" y="208"/>
                      <a:pt x="19" y="206"/>
                      <a:pt x="19" y="200"/>
                    </a:cubicBezTo>
                    <a:cubicBezTo>
                      <a:pt x="20" y="194"/>
                      <a:pt x="16" y="191"/>
                      <a:pt x="12" y="185"/>
                    </a:cubicBezTo>
                    <a:cubicBezTo>
                      <a:pt x="8" y="179"/>
                      <a:pt x="7" y="181"/>
                      <a:pt x="4" y="177"/>
                    </a:cubicBezTo>
                    <a:cubicBezTo>
                      <a:pt x="2" y="175"/>
                      <a:pt x="1" y="171"/>
                      <a:pt x="0" y="167"/>
                    </a:cubicBezTo>
                    <a:cubicBezTo>
                      <a:pt x="98" y="170"/>
                      <a:pt x="98" y="170"/>
                      <a:pt x="98" y="170"/>
                    </a:cubicBezTo>
                    <a:cubicBezTo>
                      <a:pt x="100" y="135"/>
                      <a:pt x="100" y="135"/>
                      <a:pt x="100" y="135"/>
                    </a:cubicBezTo>
                    <a:cubicBezTo>
                      <a:pt x="100" y="135"/>
                      <a:pt x="91" y="127"/>
                      <a:pt x="99" y="123"/>
                    </a:cubicBezTo>
                    <a:cubicBezTo>
                      <a:pt x="107" y="119"/>
                      <a:pt x="109" y="114"/>
                      <a:pt x="115" y="111"/>
                    </a:cubicBezTo>
                    <a:cubicBezTo>
                      <a:pt x="122" y="109"/>
                      <a:pt x="127" y="109"/>
                      <a:pt x="126" y="104"/>
                    </a:cubicBezTo>
                    <a:cubicBezTo>
                      <a:pt x="125" y="100"/>
                      <a:pt x="125" y="62"/>
                      <a:pt x="125" y="62"/>
                    </a:cubicBezTo>
                    <a:cubicBezTo>
                      <a:pt x="128" y="38"/>
                      <a:pt x="128" y="38"/>
                      <a:pt x="128" y="38"/>
                    </a:cubicBezTo>
                    <a:cubicBezTo>
                      <a:pt x="209" y="36"/>
                      <a:pt x="209" y="36"/>
                      <a:pt x="209" y="36"/>
                    </a:cubicBezTo>
                    <a:cubicBezTo>
                      <a:pt x="210" y="0"/>
                      <a:pt x="210" y="0"/>
                      <a:pt x="210" y="0"/>
                    </a:cubicBezTo>
                    <a:cubicBezTo>
                      <a:pt x="300" y="67"/>
                      <a:pt x="300" y="67"/>
                      <a:pt x="300" y="67"/>
                    </a:cubicBezTo>
                    <a:cubicBezTo>
                      <a:pt x="258" y="64"/>
                      <a:pt x="258" y="64"/>
                      <a:pt x="258" y="64"/>
                    </a:cubicBezTo>
                    <a:cubicBezTo>
                      <a:pt x="259" y="77"/>
                      <a:pt x="259" y="77"/>
                      <a:pt x="259" y="77"/>
                    </a:cubicBezTo>
                    <a:cubicBezTo>
                      <a:pt x="261" y="95"/>
                      <a:pt x="261" y="95"/>
                      <a:pt x="261" y="95"/>
                    </a:cubicBezTo>
                    <a:cubicBezTo>
                      <a:pt x="262" y="116"/>
                      <a:pt x="262" y="116"/>
                      <a:pt x="262" y="116"/>
                    </a:cubicBezTo>
                    <a:cubicBezTo>
                      <a:pt x="264" y="140"/>
                      <a:pt x="264" y="140"/>
                      <a:pt x="264" y="140"/>
                    </a:cubicBezTo>
                    <a:cubicBezTo>
                      <a:pt x="266" y="166"/>
                      <a:pt x="266" y="166"/>
                      <a:pt x="266" y="166"/>
                    </a:cubicBezTo>
                    <a:cubicBezTo>
                      <a:pt x="268" y="192"/>
                      <a:pt x="268" y="192"/>
                      <a:pt x="268" y="192"/>
                    </a:cubicBezTo>
                    <a:cubicBezTo>
                      <a:pt x="271" y="222"/>
                      <a:pt x="271" y="222"/>
                      <a:pt x="271" y="222"/>
                    </a:cubicBezTo>
                    <a:cubicBezTo>
                      <a:pt x="272" y="248"/>
                      <a:pt x="272" y="248"/>
                      <a:pt x="272" y="248"/>
                    </a:cubicBezTo>
                    <a:cubicBezTo>
                      <a:pt x="274" y="272"/>
                      <a:pt x="274" y="272"/>
                      <a:pt x="274" y="272"/>
                    </a:cubicBezTo>
                    <a:cubicBezTo>
                      <a:pt x="274" y="272"/>
                      <a:pt x="274" y="295"/>
                      <a:pt x="274" y="296"/>
                    </a:cubicBezTo>
                    <a:cubicBezTo>
                      <a:pt x="274" y="297"/>
                      <a:pt x="276" y="302"/>
                      <a:pt x="279" y="305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7" name="Freeform 888">
                <a:extLst>
                  <a:ext uri="{FF2B5EF4-FFF2-40B4-BE49-F238E27FC236}">
                    <a16:creationId xmlns:a16="http://schemas.microsoft.com/office/drawing/2014/main" id="{016A5FED-0F96-42A0-8C69-F7509D54D3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56" y="1625"/>
                <a:ext cx="247" cy="252"/>
              </a:xfrm>
              <a:custGeom>
                <a:avLst/>
                <a:gdLst>
                  <a:gd name="T0" fmla="*/ 409 w 411"/>
                  <a:gd name="T1" fmla="*/ 225 h 421"/>
                  <a:gd name="T2" fmla="*/ 402 w 411"/>
                  <a:gd name="T3" fmla="*/ 252 h 421"/>
                  <a:gd name="T4" fmla="*/ 391 w 411"/>
                  <a:gd name="T5" fmla="*/ 270 h 421"/>
                  <a:gd name="T6" fmla="*/ 363 w 411"/>
                  <a:gd name="T7" fmla="*/ 271 h 421"/>
                  <a:gd name="T8" fmla="*/ 338 w 411"/>
                  <a:gd name="T9" fmla="*/ 274 h 421"/>
                  <a:gd name="T10" fmla="*/ 321 w 411"/>
                  <a:gd name="T11" fmla="*/ 281 h 421"/>
                  <a:gd name="T12" fmla="*/ 308 w 411"/>
                  <a:gd name="T13" fmla="*/ 282 h 421"/>
                  <a:gd name="T14" fmla="*/ 285 w 411"/>
                  <a:gd name="T15" fmla="*/ 280 h 421"/>
                  <a:gd name="T16" fmla="*/ 258 w 411"/>
                  <a:gd name="T17" fmla="*/ 297 h 421"/>
                  <a:gd name="T18" fmla="*/ 237 w 411"/>
                  <a:gd name="T19" fmla="*/ 303 h 421"/>
                  <a:gd name="T20" fmla="*/ 227 w 411"/>
                  <a:gd name="T21" fmla="*/ 319 h 421"/>
                  <a:gd name="T22" fmla="*/ 221 w 411"/>
                  <a:gd name="T23" fmla="*/ 330 h 421"/>
                  <a:gd name="T24" fmla="*/ 203 w 411"/>
                  <a:gd name="T25" fmla="*/ 327 h 421"/>
                  <a:gd name="T26" fmla="*/ 199 w 411"/>
                  <a:gd name="T27" fmla="*/ 343 h 421"/>
                  <a:gd name="T28" fmla="*/ 192 w 411"/>
                  <a:gd name="T29" fmla="*/ 356 h 421"/>
                  <a:gd name="T30" fmla="*/ 170 w 411"/>
                  <a:gd name="T31" fmla="*/ 371 h 421"/>
                  <a:gd name="T32" fmla="*/ 167 w 411"/>
                  <a:gd name="T33" fmla="*/ 395 h 421"/>
                  <a:gd name="T34" fmla="*/ 166 w 411"/>
                  <a:gd name="T35" fmla="*/ 410 h 421"/>
                  <a:gd name="T36" fmla="*/ 149 w 411"/>
                  <a:gd name="T37" fmla="*/ 415 h 421"/>
                  <a:gd name="T38" fmla="*/ 141 w 411"/>
                  <a:gd name="T39" fmla="*/ 405 h 421"/>
                  <a:gd name="T40" fmla="*/ 128 w 411"/>
                  <a:gd name="T41" fmla="*/ 416 h 421"/>
                  <a:gd name="T42" fmla="*/ 110 w 411"/>
                  <a:gd name="T43" fmla="*/ 410 h 421"/>
                  <a:gd name="T44" fmla="*/ 105 w 411"/>
                  <a:gd name="T45" fmla="*/ 411 h 421"/>
                  <a:gd name="T46" fmla="*/ 88 w 411"/>
                  <a:gd name="T47" fmla="*/ 392 h 421"/>
                  <a:gd name="T48" fmla="*/ 89 w 411"/>
                  <a:gd name="T49" fmla="*/ 376 h 421"/>
                  <a:gd name="T50" fmla="*/ 81 w 411"/>
                  <a:gd name="T51" fmla="*/ 359 h 421"/>
                  <a:gd name="T52" fmla="*/ 70 w 411"/>
                  <a:gd name="T53" fmla="*/ 358 h 421"/>
                  <a:gd name="T54" fmla="*/ 54 w 411"/>
                  <a:gd name="T55" fmla="*/ 360 h 421"/>
                  <a:gd name="T56" fmla="*/ 38 w 411"/>
                  <a:gd name="T57" fmla="*/ 365 h 421"/>
                  <a:gd name="T58" fmla="*/ 28 w 411"/>
                  <a:gd name="T59" fmla="*/ 363 h 421"/>
                  <a:gd name="T60" fmla="*/ 18 w 411"/>
                  <a:gd name="T61" fmla="*/ 357 h 421"/>
                  <a:gd name="T62" fmla="*/ 21 w 411"/>
                  <a:gd name="T63" fmla="*/ 340 h 421"/>
                  <a:gd name="T64" fmla="*/ 5 w 411"/>
                  <a:gd name="T65" fmla="*/ 318 h 421"/>
                  <a:gd name="T66" fmla="*/ 2 w 411"/>
                  <a:gd name="T67" fmla="*/ 294 h 421"/>
                  <a:gd name="T68" fmla="*/ 11 w 411"/>
                  <a:gd name="T69" fmla="*/ 284 h 421"/>
                  <a:gd name="T70" fmla="*/ 20 w 411"/>
                  <a:gd name="T71" fmla="*/ 265 h 421"/>
                  <a:gd name="T72" fmla="*/ 39 w 411"/>
                  <a:gd name="T73" fmla="*/ 270 h 421"/>
                  <a:gd name="T74" fmla="*/ 65 w 411"/>
                  <a:gd name="T75" fmla="*/ 271 h 421"/>
                  <a:gd name="T76" fmla="*/ 167 w 411"/>
                  <a:gd name="T77" fmla="*/ 268 h 421"/>
                  <a:gd name="T78" fmla="*/ 173 w 411"/>
                  <a:gd name="T79" fmla="*/ 252 h 421"/>
                  <a:gd name="T80" fmla="*/ 164 w 411"/>
                  <a:gd name="T81" fmla="*/ 232 h 421"/>
                  <a:gd name="T82" fmla="*/ 162 w 411"/>
                  <a:gd name="T83" fmla="*/ 184 h 421"/>
                  <a:gd name="T84" fmla="*/ 158 w 411"/>
                  <a:gd name="T85" fmla="*/ 128 h 421"/>
                  <a:gd name="T86" fmla="*/ 154 w 411"/>
                  <a:gd name="T87" fmla="*/ 76 h 421"/>
                  <a:gd name="T88" fmla="*/ 151 w 411"/>
                  <a:gd name="T89" fmla="*/ 31 h 421"/>
                  <a:gd name="T90" fmla="*/ 148 w 411"/>
                  <a:gd name="T91" fmla="*/ 0 h 421"/>
                  <a:gd name="T92" fmla="*/ 337 w 411"/>
                  <a:gd name="T93" fmla="*/ 113 h 421"/>
                  <a:gd name="T94" fmla="*/ 346 w 411"/>
                  <a:gd name="T95" fmla="*/ 126 h 421"/>
                  <a:gd name="T96" fmla="*/ 364 w 411"/>
                  <a:gd name="T97" fmla="*/ 135 h 421"/>
                  <a:gd name="T98" fmla="*/ 381 w 411"/>
                  <a:gd name="T99" fmla="*/ 144 h 421"/>
                  <a:gd name="T100" fmla="*/ 385 w 411"/>
                  <a:gd name="T101" fmla="*/ 167 h 421"/>
                  <a:gd name="T102" fmla="*/ 411 w 411"/>
                  <a:gd name="T103" fmla="*/ 166 h 4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411" h="421">
                    <a:moveTo>
                      <a:pt x="411" y="183"/>
                    </a:moveTo>
                    <a:cubicBezTo>
                      <a:pt x="409" y="225"/>
                      <a:pt x="409" y="225"/>
                      <a:pt x="409" y="225"/>
                    </a:cubicBezTo>
                    <a:cubicBezTo>
                      <a:pt x="408" y="244"/>
                      <a:pt x="408" y="244"/>
                      <a:pt x="408" y="244"/>
                    </a:cubicBezTo>
                    <a:cubicBezTo>
                      <a:pt x="408" y="244"/>
                      <a:pt x="402" y="247"/>
                      <a:pt x="402" y="252"/>
                    </a:cubicBezTo>
                    <a:cubicBezTo>
                      <a:pt x="402" y="257"/>
                      <a:pt x="406" y="256"/>
                      <a:pt x="400" y="262"/>
                    </a:cubicBezTo>
                    <a:cubicBezTo>
                      <a:pt x="394" y="268"/>
                      <a:pt x="397" y="268"/>
                      <a:pt x="391" y="270"/>
                    </a:cubicBezTo>
                    <a:cubicBezTo>
                      <a:pt x="385" y="272"/>
                      <a:pt x="390" y="268"/>
                      <a:pt x="379" y="270"/>
                    </a:cubicBezTo>
                    <a:cubicBezTo>
                      <a:pt x="369" y="271"/>
                      <a:pt x="369" y="269"/>
                      <a:pt x="363" y="271"/>
                    </a:cubicBezTo>
                    <a:cubicBezTo>
                      <a:pt x="357" y="272"/>
                      <a:pt x="362" y="271"/>
                      <a:pt x="352" y="272"/>
                    </a:cubicBezTo>
                    <a:cubicBezTo>
                      <a:pt x="342" y="274"/>
                      <a:pt x="340" y="271"/>
                      <a:pt x="338" y="274"/>
                    </a:cubicBezTo>
                    <a:cubicBezTo>
                      <a:pt x="335" y="277"/>
                      <a:pt x="340" y="278"/>
                      <a:pt x="331" y="279"/>
                    </a:cubicBezTo>
                    <a:cubicBezTo>
                      <a:pt x="323" y="281"/>
                      <a:pt x="330" y="281"/>
                      <a:pt x="321" y="281"/>
                    </a:cubicBezTo>
                    <a:cubicBezTo>
                      <a:pt x="313" y="281"/>
                      <a:pt x="312" y="283"/>
                      <a:pt x="309" y="282"/>
                    </a:cubicBezTo>
                    <a:cubicBezTo>
                      <a:pt x="309" y="282"/>
                      <a:pt x="308" y="282"/>
                      <a:pt x="308" y="282"/>
                    </a:cubicBezTo>
                    <a:cubicBezTo>
                      <a:pt x="304" y="282"/>
                      <a:pt x="308" y="281"/>
                      <a:pt x="299" y="280"/>
                    </a:cubicBezTo>
                    <a:cubicBezTo>
                      <a:pt x="290" y="280"/>
                      <a:pt x="290" y="278"/>
                      <a:pt x="285" y="280"/>
                    </a:cubicBezTo>
                    <a:cubicBezTo>
                      <a:pt x="280" y="282"/>
                      <a:pt x="276" y="289"/>
                      <a:pt x="271" y="292"/>
                    </a:cubicBezTo>
                    <a:cubicBezTo>
                      <a:pt x="267" y="294"/>
                      <a:pt x="263" y="294"/>
                      <a:pt x="258" y="297"/>
                    </a:cubicBezTo>
                    <a:cubicBezTo>
                      <a:pt x="253" y="300"/>
                      <a:pt x="255" y="307"/>
                      <a:pt x="249" y="305"/>
                    </a:cubicBezTo>
                    <a:cubicBezTo>
                      <a:pt x="244" y="304"/>
                      <a:pt x="239" y="300"/>
                      <a:pt x="237" y="303"/>
                    </a:cubicBezTo>
                    <a:cubicBezTo>
                      <a:pt x="236" y="307"/>
                      <a:pt x="234" y="311"/>
                      <a:pt x="232" y="315"/>
                    </a:cubicBezTo>
                    <a:cubicBezTo>
                      <a:pt x="231" y="319"/>
                      <a:pt x="230" y="319"/>
                      <a:pt x="227" y="319"/>
                    </a:cubicBezTo>
                    <a:cubicBezTo>
                      <a:pt x="224" y="319"/>
                      <a:pt x="224" y="317"/>
                      <a:pt x="223" y="322"/>
                    </a:cubicBezTo>
                    <a:cubicBezTo>
                      <a:pt x="222" y="327"/>
                      <a:pt x="226" y="328"/>
                      <a:pt x="221" y="330"/>
                    </a:cubicBezTo>
                    <a:cubicBezTo>
                      <a:pt x="215" y="331"/>
                      <a:pt x="216" y="335"/>
                      <a:pt x="212" y="331"/>
                    </a:cubicBezTo>
                    <a:cubicBezTo>
                      <a:pt x="207" y="328"/>
                      <a:pt x="206" y="322"/>
                      <a:pt x="203" y="327"/>
                    </a:cubicBezTo>
                    <a:cubicBezTo>
                      <a:pt x="201" y="332"/>
                      <a:pt x="200" y="326"/>
                      <a:pt x="199" y="333"/>
                    </a:cubicBezTo>
                    <a:cubicBezTo>
                      <a:pt x="199" y="339"/>
                      <a:pt x="202" y="340"/>
                      <a:pt x="199" y="343"/>
                    </a:cubicBezTo>
                    <a:cubicBezTo>
                      <a:pt x="197" y="346"/>
                      <a:pt x="190" y="342"/>
                      <a:pt x="193" y="346"/>
                    </a:cubicBezTo>
                    <a:cubicBezTo>
                      <a:pt x="196" y="350"/>
                      <a:pt x="193" y="350"/>
                      <a:pt x="192" y="356"/>
                    </a:cubicBezTo>
                    <a:cubicBezTo>
                      <a:pt x="191" y="362"/>
                      <a:pt x="191" y="362"/>
                      <a:pt x="185" y="365"/>
                    </a:cubicBezTo>
                    <a:cubicBezTo>
                      <a:pt x="179" y="367"/>
                      <a:pt x="170" y="367"/>
                      <a:pt x="170" y="371"/>
                    </a:cubicBezTo>
                    <a:cubicBezTo>
                      <a:pt x="170" y="375"/>
                      <a:pt x="176" y="376"/>
                      <a:pt x="174" y="381"/>
                    </a:cubicBezTo>
                    <a:cubicBezTo>
                      <a:pt x="173" y="387"/>
                      <a:pt x="167" y="389"/>
                      <a:pt x="167" y="395"/>
                    </a:cubicBezTo>
                    <a:cubicBezTo>
                      <a:pt x="167" y="401"/>
                      <a:pt x="169" y="401"/>
                      <a:pt x="167" y="404"/>
                    </a:cubicBezTo>
                    <a:cubicBezTo>
                      <a:pt x="166" y="407"/>
                      <a:pt x="169" y="408"/>
                      <a:pt x="166" y="410"/>
                    </a:cubicBezTo>
                    <a:cubicBezTo>
                      <a:pt x="165" y="410"/>
                      <a:pt x="164" y="410"/>
                      <a:pt x="162" y="411"/>
                    </a:cubicBezTo>
                    <a:cubicBezTo>
                      <a:pt x="153" y="412"/>
                      <a:pt x="152" y="421"/>
                      <a:pt x="149" y="415"/>
                    </a:cubicBezTo>
                    <a:cubicBezTo>
                      <a:pt x="145" y="409"/>
                      <a:pt x="150" y="400"/>
                      <a:pt x="147" y="402"/>
                    </a:cubicBezTo>
                    <a:cubicBezTo>
                      <a:pt x="145" y="404"/>
                      <a:pt x="143" y="405"/>
                      <a:pt x="141" y="405"/>
                    </a:cubicBezTo>
                    <a:cubicBezTo>
                      <a:pt x="140" y="404"/>
                      <a:pt x="136" y="401"/>
                      <a:pt x="135" y="406"/>
                    </a:cubicBezTo>
                    <a:cubicBezTo>
                      <a:pt x="135" y="412"/>
                      <a:pt x="132" y="413"/>
                      <a:pt x="128" y="416"/>
                    </a:cubicBezTo>
                    <a:cubicBezTo>
                      <a:pt x="125" y="418"/>
                      <a:pt x="121" y="414"/>
                      <a:pt x="119" y="412"/>
                    </a:cubicBezTo>
                    <a:cubicBezTo>
                      <a:pt x="116" y="409"/>
                      <a:pt x="111" y="408"/>
                      <a:pt x="110" y="410"/>
                    </a:cubicBezTo>
                    <a:cubicBezTo>
                      <a:pt x="110" y="411"/>
                      <a:pt x="106" y="411"/>
                      <a:pt x="105" y="411"/>
                    </a:cubicBezTo>
                    <a:cubicBezTo>
                      <a:pt x="105" y="411"/>
                      <a:pt x="105" y="411"/>
                      <a:pt x="105" y="411"/>
                    </a:cubicBezTo>
                    <a:cubicBezTo>
                      <a:pt x="101" y="409"/>
                      <a:pt x="97" y="402"/>
                      <a:pt x="96" y="399"/>
                    </a:cubicBezTo>
                    <a:cubicBezTo>
                      <a:pt x="95" y="395"/>
                      <a:pt x="94" y="393"/>
                      <a:pt x="88" y="392"/>
                    </a:cubicBezTo>
                    <a:cubicBezTo>
                      <a:pt x="82" y="391"/>
                      <a:pt x="90" y="389"/>
                      <a:pt x="94" y="385"/>
                    </a:cubicBezTo>
                    <a:cubicBezTo>
                      <a:pt x="98" y="382"/>
                      <a:pt x="95" y="383"/>
                      <a:pt x="89" y="376"/>
                    </a:cubicBezTo>
                    <a:cubicBezTo>
                      <a:pt x="83" y="370"/>
                      <a:pt x="89" y="374"/>
                      <a:pt x="86" y="369"/>
                    </a:cubicBezTo>
                    <a:cubicBezTo>
                      <a:pt x="83" y="365"/>
                      <a:pt x="82" y="364"/>
                      <a:pt x="81" y="359"/>
                    </a:cubicBezTo>
                    <a:cubicBezTo>
                      <a:pt x="81" y="354"/>
                      <a:pt x="80" y="353"/>
                      <a:pt x="79" y="351"/>
                    </a:cubicBezTo>
                    <a:cubicBezTo>
                      <a:pt x="77" y="349"/>
                      <a:pt x="72" y="356"/>
                      <a:pt x="70" y="358"/>
                    </a:cubicBezTo>
                    <a:cubicBezTo>
                      <a:pt x="68" y="360"/>
                      <a:pt x="64" y="363"/>
                      <a:pt x="59" y="365"/>
                    </a:cubicBezTo>
                    <a:cubicBezTo>
                      <a:pt x="54" y="367"/>
                      <a:pt x="54" y="362"/>
                      <a:pt x="54" y="360"/>
                    </a:cubicBezTo>
                    <a:cubicBezTo>
                      <a:pt x="54" y="359"/>
                      <a:pt x="46" y="360"/>
                      <a:pt x="46" y="361"/>
                    </a:cubicBezTo>
                    <a:cubicBezTo>
                      <a:pt x="45" y="362"/>
                      <a:pt x="44" y="369"/>
                      <a:pt x="38" y="365"/>
                    </a:cubicBezTo>
                    <a:cubicBezTo>
                      <a:pt x="32" y="361"/>
                      <a:pt x="37" y="360"/>
                      <a:pt x="35" y="360"/>
                    </a:cubicBezTo>
                    <a:cubicBezTo>
                      <a:pt x="34" y="359"/>
                      <a:pt x="30" y="360"/>
                      <a:pt x="28" y="363"/>
                    </a:cubicBezTo>
                    <a:cubicBezTo>
                      <a:pt x="26" y="367"/>
                      <a:pt x="25" y="365"/>
                      <a:pt x="20" y="362"/>
                    </a:cubicBezTo>
                    <a:cubicBezTo>
                      <a:pt x="18" y="360"/>
                      <a:pt x="18" y="358"/>
                      <a:pt x="18" y="357"/>
                    </a:cubicBezTo>
                    <a:cubicBezTo>
                      <a:pt x="19" y="356"/>
                      <a:pt x="20" y="356"/>
                      <a:pt x="20" y="354"/>
                    </a:cubicBezTo>
                    <a:cubicBezTo>
                      <a:pt x="20" y="349"/>
                      <a:pt x="26" y="346"/>
                      <a:pt x="21" y="340"/>
                    </a:cubicBezTo>
                    <a:cubicBezTo>
                      <a:pt x="17" y="335"/>
                      <a:pt x="20" y="327"/>
                      <a:pt x="15" y="326"/>
                    </a:cubicBezTo>
                    <a:cubicBezTo>
                      <a:pt x="11" y="325"/>
                      <a:pt x="5" y="325"/>
                      <a:pt x="5" y="318"/>
                    </a:cubicBezTo>
                    <a:cubicBezTo>
                      <a:pt x="6" y="311"/>
                      <a:pt x="9" y="309"/>
                      <a:pt x="7" y="305"/>
                    </a:cubicBezTo>
                    <a:cubicBezTo>
                      <a:pt x="6" y="301"/>
                      <a:pt x="0" y="296"/>
                      <a:pt x="2" y="294"/>
                    </a:cubicBezTo>
                    <a:cubicBezTo>
                      <a:pt x="3" y="293"/>
                      <a:pt x="3" y="291"/>
                      <a:pt x="3" y="289"/>
                    </a:cubicBezTo>
                    <a:cubicBezTo>
                      <a:pt x="6" y="288"/>
                      <a:pt x="8" y="285"/>
                      <a:pt x="11" y="284"/>
                    </a:cubicBezTo>
                    <a:cubicBezTo>
                      <a:pt x="16" y="283"/>
                      <a:pt x="12" y="279"/>
                      <a:pt x="13" y="271"/>
                    </a:cubicBezTo>
                    <a:cubicBezTo>
                      <a:pt x="14" y="263"/>
                      <a:pt x="13" y="264"/>
                      <a:pt x="20" y="265"/>
                    </a:cubicBezTo>
                    <a:cubicBezTo>
                      <a:pt x="27" y="266"/>
                      <a:pt x="30" y="273"/>
                      <a:pt x="34" y="277"/>
                    </a:cubicBezTo>
                    <a:cubicBezTo>
                      <a:pt x="38" y="280"/>
                      <a:pt x="36" y="273"/>
                      <a:pt x="39" y="270"/>
                    </a:cubicBezTo>
                    <a:cubicBezTo>
                      <a:pt x="43" y="266"/>
                      <a:pt x="49" y="268"/>
                      <a:pt x="51" y="269"/>
                    </a:cubicBezTo>
                    <a:cubicBezTo>
                      <a:pt x="52" y="271"/>
                      <a:pt x="58" y="272"/>
                      <a:pt x="65" y="271"/>
                    </a:cubicBezTo>
                    <a:cubicBezTo>
                      <a:pt x="71" y="270"/>
                      <a:pt x="75" y="267"/>
                      <a:pt x="75" y="267"/>
                    </a:cubicBezTo>
                    <a:cubicBezTo>
                      <a:pt x="75" y="267"/>
                      <a:pt x="164" y="268"/>
                      <a:pt x="167" y="268"/>
                    </a:cubicBezTo>
                    <a:cubicBezTo>
                      <a:pt x="171" y="267"/>
                      <a:pt x="170" y="267"/>
                      <a:pt x="171" y="263"/>
                    </a:cubicBezTo>
                    <a:cubicBezTo>
                      <a:pt x="171" y="259"/>
                      <a:pt x="171" y="256"/>
                      <a:pt x="173" y="252"/>
                    </a:cubicBezTo>
                    <a:cubicBezTo>
                      <a:pt x="175" y="247"/>
                      <a:pt x="171" y="244"/>
                      <a:pt x="169" y="241"/>
                    </a:cubicBezTo>
                    <a:cubicBezTo>
                      <a:pt x="166" y="238"/>
                      <a:pt x="164" y="233"/>
                      <a:pt x="164" y="232"/>
                    </a:cubicBezTo>
                    <a:cubicBezTo>
                      <a:pt x="164" y="231"/>
                      <a:pt x="164" y="208"/>
                      <a:pt x="164" y="208"/>
                    </a:cubicBezTo>
                    <a:cubicBezTo>
                      <a:pt x="162" y="184"/>
                      <a:pt x="162" y="184"/>
                      <a:pt x="162" y="184"/>
                    </a:cubicBezTo>
                    <a:cubicBezTo>
                      <a:pt x="161" y="158"/>
                      <a:pt x="161" y="158"/>
                      <a:pt x="161" y="158"/>
                    </a:cubicBezTo>
                    <a:cubicBezTo>
                      <a:pt x="158" y="128"/>
                      <a:pt x="158" y="128"/>
                      <a:pt x="158" y="128"/>
                    </a:cubicBezTo>
                    <a:cubicBezTo>
                      <a:pt x="156" y="102"/>
                      <a:pt x="156" y="102"/>
                      <a:pt x="156" y="102"/>
                    </a:cubicBezTo>
                    <a:cubicBezTo>
                      <a:pt x="154" y="76"/>
                      <a:pt x="154" y="76"/>
                      <a:pt x="154" y="76"/>
                    </a:cubicBezTo>
                    <a:cubicBezTo>
                      <a:pt x="152" y="52"/>
                      <a:pt x="152" y="52"/>
                      <a:pt x="152" y="52"/>
                    </a:cubicBezTo>
                    <a:cubicBezTo>
                      <a:pt x="151" y="31"/>
                      <a:pt x="151" y="31"/>
                      <a:pt x="151" y="31"/>
                    </a:cubicBezTo>
                    <a:cubicBezTo>
                      <a:pt x="149" y="13"/>
                      <a:pt x="149" y="13"/>
                      <a:pt x="149" y="13"/>
                    </a:cubicBezTo>
                    <a:cubicBezTo>
                      <a:pt x="148" y="0"/>
                      <a:pt x="148" y="0"/>
                      <a:pt x="148" y="0"/>
                    </a:cubicBezTo>
                    <a:cubicBezTo>
                      <a:pt x="190" y="3"/>
                      <a:pt x="190" y="3"/>
                      <a:pt x="190" y="3"/>
                    </a:cubicBezTo>
                    <a:cubicBezTo>
                      <a:pt x="337" y="113"/>
                      <a:pt x="337" y="113"/>
                      <a:pt x="337" y="113"/>
                    </a:cubicBezTo>
                    <a:cubicBezTo>
                      <a:pt x="337" y="113"/>
                      <a:pt x="330" y="119"/>
                      <a:pt x="337" y="121"/>
                    </a:cubicBezTo>
                    <a:cubicBezTo>
                      <a:pt x="344" y="124"/>
                      <a:pt x="344" y="121"/>
                      <a:pt x="346" y="126"/>
                    </a:cubicBezTo>
                    <a:cubicBezTo>
                      <a:pt x="349" y="131"/>
                      <a:pt x="343" y="134"/>
                      <a:pt x="352" y="135"/>
                    </a:cubicBezTo>
                    <a:cubicBezTo>
                      <a:pt x="360" y="136"/>
                      <a:pt x="361" y="130"/>
                      <a:pt x="364" y="135"/>
                    </a:cubicBezTo>
                    <a:cubicBezTo>
                      <a:pt x="367" y="139"/>
                      <a:pt x="360" y="139"/>
                      <a:pt x="369" y="141"/>
                    </a:cubicBezTo>
                    <a:cubicBezTo>
                      <a:pt x="379" y="143"/>
                      <a:pt x="380" y="139"/>
                      <a:pt x="381" y="144"/>
                    </a:cubicBezTo>
                    <a:cubicBezTo>
                      <a:pt x="383" y="149"/>
                      <a:pt x="385" y="149"/>
                      <a:pt x="385" y="155"/>
                    </a:cubicBezTo>
                    <a:cubicBezTo>
                      <a:pt x="385" y="161"/>
                      <a:pt x="375" y="166"/>
                      <a:pt x="385" y="167"/>
                    </a:cubicBezTo>
                    <a:cubicBezTo>
                      <a:pt x="395" y="168"/>
                      <a:pt x="389" y="168"/>
                      <a:pt x="402" y="167"/>
                    </a:cubicBezTo>
                    <a:cubicBezTo>
                      <a:pt x="405" y="167"/>
                      <a:pt x="408" y="166"/>
                      <a:pt x="411" y="166"/>
                    </a:cubicBezTo>
                    <a:cubicBezTo>
                      <a:pt x="411" y="171"/>
                      <a:pt x="411" y="183"/>
                      <a:pt x="411" y="183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8" name="Freeform 889">
                <a:extLst>
                  <a:ext uri="{FF2B5EF4-FFF2-40B4-BE49-F238E27FC236}">
                    <a16:creationId xmlns:a16="http://schemas.microsoft.com/office/drawing/2014/main" id="{4AE3B069-90B0-4485-B75B-E0CC3D6C8A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9" y="1652"/>
                <a:ext cx="238" cy="196"/>
              </a:xfrm>
              <a:custGeom>
                <a:avLst/>
                <a:gdLst>
                  <a:gd name="T0" fmla="*/ 385 w 397"/>
                  <a:gd name="T1" fmla="*/ 123 h 327"/>
                  <a:gd name="T2" fmla="*/ 371 w 397"/>
                  <a:gd name="T3" fmla="*/ 196 h 327"/>
                  <a:gd name="T4" fmla="*/ 340 w 397"/>
                  <a:gd name="T5" fmla="*/ 244 h 327"/>
                  <a:gd name="T6" fmla="*/ 336 w 397"/>
                  <a:gd name="T7" fmla="*/ 272 h 327"/>
                  <a:gd name="T8" fmla="*/ 323 w 397"/>
                  <a:gd name="T9" fmla="*/ 277 h 327"/>
                  <a:gd name="T10" fmla="*/ 298 w 397"/>
                  <a:gd name="T11" fmla="*/ 288 h 327"/>
                  <a:gd name="T12" fmla="*/ 264 w 397"/>
                  <a:gd name="T13" fmla="*/ 281 h 327"/>
                  <a:gd name="T14" fmla="*/ 234 w 397"/>
                  <a:gd name="T15" fmla="*/ 298 h 327"/>
                  <a:gd name="T16" fmla="*/ 197 w 397"/>
                  <a:gd name="T17" fmla="*/ 283 h 327"/>
                  <a:gd name="T18" fmla="*/ 173 w 397"/>
                  <a:gd name="T19" fmla="*/ 292 h 327"/>
                  <a:gd name="T20" fmla="*/ 153 w 397"/>
                  <a:gd name="T21" fmla="*/ 273 h 327"/>
                  <a:gd name="T22" fmla="*/ 129 w 397"/>
                  <a:gd name="T23" fmla="*/ 270 h 327"/>
                  <a:gd name="T24" fmla="*/ 108 w 397"/>
                  <a:gd name="T25" fmla="*/ 276 h 327"/>
                  <a:gd name="T26" fmla="*/ 96 w 397"/>
                  <a:gd name="T27" fmla="*/ 302 h 327"/>
                  <a:gd name="T28" fmla="*/ 88 w 397"/>
                  <a:gd name="T29" fmla="*/ 327 h 327"/>
                  <a:gd name="T30" fmla="*/ 75 w 397"/>
                  <a:gd name="T31" fmla="*/ 313 h 327"/>
                  <a:gd name="T32" fmla="*/ 58 w 397"/>
                  <a:gd name="T33" fmla="*/ 314 h 327"/>
                  <a:gd name="T34" fmla="*/ 51 w 397"/>
                  <a:gd name="T35" fmla="*/ 318 h 327"/>
                  <a:gd name="T36" fmla="*/ 54 w 397"/>
                  <a:gd name="T37" fmla="*/ 302 h 327"/>
                  <a:gd name="T38" fmla="*/ 36 w 397"/>
                  <a:gd name="T39" fmla="*/ 300 h 327"/>
                  <a:gd name="T40" fmla="*/ 26 w 397"/>
                  <a:gd name="T41" fmla="*/ 282 h 327"/>
                  <a:gd name="T42" fmla="*/ 12 w 397"/>
                  <a:gd name="T43" fmla="*/ 268 h 327"/>
                  <a:gd name="T44" fmla="*/ 6 w 397"/>
                  <a:gd name="T45" fmla="*/ 246 h 327"/>
                  <a:gd name="T46" fmla="*/ 16 w 397"/>
                  <a:gd name="T47" fmla="*/ 236 h 327"/>
                  <a:gd name="T48" fmla="*/ 33 w 397"/>
                  <a:gd name="T49" fmla="*/ 229 h 327"/>
                  <a:gd name="T50" fmla="*/ 58 w 397"/>
                  <a:gd name="T51" fmla="*/ 226 h 327"/>
                  <a:gd name="T52" fmla="*/ 86 w 397"/>
                  <a:gd name="T53" fmla="*/ 225 h 327"/>
                  <a:gd name="T54" fmla="*/ 97 w 397"/>
                  <a:gd name="T55" fmla="*/ 207 h 327"/>
                  <a:gd name="T56" fmla="*/ 104 w 397"/>
                  <a:gd name="T57" fmla="*/ 180 h 327"/>
                  <a:gd name="T58" fmla="*/ 106 w 397"/>
                  <a:gd name="T59" fmla="*/ 121 h 327"/>
                  <a:gd name="T60" fmla="*/ 149 w 397"/>
                  <a:gd name="T61" fmla="*/ 106 h 327"/>
                  <a:gd name="T62" fmla="*/ 307 w 397"/>
                  <a:gd name="T63" fmla="*/ 0 h 327"/>
                  <a:gd name="T64" fmla="*/ 368 w 397"/>
                  <a:gd name="T65" fmla="*/ 14 h 327"/>
                  <a:gd name="T66" fmla="*/ 381 w 397"/>
                  <a:gd name="T67" fmla="*/ 65 h 327"/>
                  <a:gd name="T68" fmla="*/ 392 w 397"/>
                  <a:gd name="T69" fmla="*/ 94 h 3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97" h="327">
                    <a:moveTo>
                      <a:pt x="392" y="94"/>
                    </a:moveTo>
                    <a:cubicBezTo>
                      <a:pt x="386" y="102"/>
                      <a:pt x="386" y="105"/>
                      <a:pt x="385" y="123"/>
                    </a:cubicBezTo>
                    <a:cubicBezTo>
                      <a:pt x="385" y="140"/>
                      <a:pt x="381" y="167"/>
                      <a:pt x="381" y="173"/>
                    </a:cubicBezTo>
                    <a:cubicBezTo>
                      <a:pt x="381" y="179"/>
                      <a:pt x="379" y="188"/>
                      <a:pt x="371" y="196"/>
                    </a:cubicBezTo>
                    <a:cubicBezTo>
                      <a:pt x="363" y="204"/>
                      <a:pt x="357" y="217"/>
                      <a:pt x="352" y="224"/>
                    </a:cubicBezTo>
                    <a:cubicBezTo>
                      <a:pt x="347" y="232"/>
                      <a:pt x="343" y="236"/>
                      <a:pt x="340" y="244"/>
                    </a:cubicBezTo>
                    <a:cubicBezTo>
                      <a:pt x="336" y="251"/>
                      <a:pt x="329" y="260"/>
                      <a:pt x="333" y="267"/>
                    </a:cubicBezTo>
                    <a:cubicBezTo>
                      <a:pt x="334" y="269"/>
                      <a:pt x="335" y="271"/>
                      <a:pt x="336" y="272"/>
                    </a:cubicBezTo>
                    <a:cubicBezTo>
                      <a:pt x="336" y="273"/>
                      <a:pt x="335" y="273"/>
                      <a:pt x="335" y="274"/>
                    </a:cubicBezTo>
                    <a:cubicBezTo>
                      <a:pt x="333" y="275"/>
                      <a:pt x="331" y="276"/>
                      <a:pt x="323" y="277"/>
                    </a:cubicBezTo>
                    <a:cubicBezTo>
                      <a:pt x="316" y="278"/>
                      <a:pt x="317" y="280"/>
                      <a:pt x="315" y="283"/>
                    </a:cubicBezTo>
                    <a:cubicBezTo>
                      <a:pt x="312" y="286"/>
                      <a:pt x="309" y="290"/>
                      <a:pt x="298" y="288"/>
                    </a:cubicBezTo>
                    <a:cubicBezTo>
                      <a:pt x="288" y="286"/>
                      <a:pt x="294" y="287"/>
                      <a:pt x="280" y="281"/>
                    </a:cubicBezTo>
                    <a:cubicBezTo>
                      <a:pt x="266" y="275"/>
                      <a:pt x="278" y="281"/>
                      <a:pt x="264" y="281"/>
                    </a:cubicBezTo>
                    <a:cubicBezTo>
                      <a:pt x="249" y="281"/>
                      <a:pt x="250" y="286"/>
                      <a:pt x="246" y="289"/>
                    </a:cubicBezTo>
                    <a:cubicBezTo>
                      <a:pt x="241" y="292"/>
                      <a:pt x="240" y="296"/>
                      <a:pt x="234" y="298"/>
                    </a:cubicBezTo>
                    <a:cubicBezTo>
                      <a:pt x="229" y="299"/>
                      <a:pt x="224" y="296"/>
                      <a:pt x="216" y="293"/>
                    </a:cubicBezTo>
                    <a:cubicBezTo>
                      <a:pt x="207" y="289"/>
                      <a:pt x="203" y="286"/>
                      <a:pt x="197" y="283"/>
                    </a:cubicBezTo>
                    <a:cubicBezTo>
                      <a:pt x="191" y="280"/>
                      <a:pt x="191" y="284"/>
                      <a:pt x="185" y="288"/>
                    </a:cubicBezTo>
                    <a:cubicBezTo>
                      <a:pt x="179" y="292"/>
                      <a:pt x="179" y="292"/>
                      <a:pt x="173" y="292"/>
                    </a:cubicBezTo>
                    <a:cubicBezTo>
                      <a:pt x="168" y="292"/>
                      <a:pt x="169" y="289"/>
                      <a:pt x="164" y="284"/>
                    </a:cubicBezTo>
                    <a:cubicBezTo>
                      <a:pt x="159" y="278"/>
                      <a:pt x="162" y="275"/>
                      <a:pt x="153" y="273"/>
                    </a:cubicBezTo>
                    <a:cubicBezTo>
                      <a:pt x="143" y="272"/>
                      <a:pt x="142" y="268"/>
                      <a:pt x="141" y="268"/>
                    </a:cubicBezTo>
                    <a:cubicBezTo>
                      <a:pt x="140" y="267"/>
                      <a:pt x="132" y="268"/>
                      <a:pt x="129" y="270"/>
                    </a:cubicBezTo>
                    <a:cubicBezTo>
                      <a:pt x="125" y="272"/>
                      <a:pt x="122" y="271"/>
                      <a:pt x="115" y="270"/>
                    </a:cubicBezTo>
                    <a:cubicBezTo>
                      <a:pt x="109" y="269"/>
                      <a:pt x="111" y="274"/>
                      <a:pt x="108" y="276"/>
                    </a:cubicBezTo>
                    <a:cubicBezTo>
                      <a:pt x="105" y="278"/>
                      <a:pt x="102" y="282"/>
                      <a:pt x="102" y="286"/>
                    </a:cubicBezTo>
                    <a:cubicBezTo>
                      <a:pt x="102" y="290"/>
                      <a:pt x="101" y="299"/>
                      <a:pt x="96" y="302"/>
                    </a:cubicBezTo>
                    <a:cubicBezTo>
                      <a:pt x="91" y="305"/>
                      <a:pt x="90" y="316"/>
                      <a:pt x="90" y="320"/>
                    </a:cubicBezTo>
                    <a:cubicBezTo>
                      <a:pt x="90" y="323"/>
                      <a:pt x="89" y="326"/>
                      <a:pt x="88" y="327"/>
                    </a:cubicBezTo>
                    <a:cubicBezTo>
                      <a:pt x="88" y="326"/>
                      <a:pt x="87" y="325"/>
                      <a:pt x="86" y="324"/>
                    </a:cubicBezTo>
                    <a:cubicBezTo>
                      <a:pt x="81" y="322"/>
                      <a:pt x="80" y="316"/>
                      <a:pt x="75" y="313"/>
                    </a:cubicBezTo>
                    <a:cubicBezTo>
                      <a:pt x="69" y="310"/>
                      <a:pt x="71" y="308"/>
                      <a:pt x="67" y="310"/>
                    </a:cubicBezTo>
                    <a:cubicBezTo>
                      <a:pt x="62" y="312"/>
                      <a:pt x="58" y="308"/>
                      <a:pt x="58" y="314"/>
                    </a:cubicBezTo>
                    <a:cubicBezTo>
                      <a:pt x="58" y="319"/>
                      <a:pt x="58" y="319"/>
                      <a:pt x="58" y="322"/>
                    </a:cubicBezTo>
                    <a:cubicBezTo>
                      <a:pt x="56" y="321"/>
                      <a:pt x="53" y="319"/>
                      <a:pt x="51" y="318"/>
                    </a:cubicBezTo>
                    <a:cubicBezTo>
                      <a:pt x="48" y="316"/>
                      <a:pt x="53" y="310"/>
                      <a:pt x="54" y="310"/>
                    </a:cubicBezTo>
                    <a:cubicBezTo>
                      <a:pt x="55" y="309"/>
                      <a:pt x="54" y="306"/>
                      <a:pt x="54" y="302"/>
                    </a:cubicBezTo>
                    <a:cubicBezTo>
                      <a:pt x="54" y="298"/>
                      <a:pt x="50" y="300"/>
                      <a:pt x="45" y="301"/>
                    </a:cubicBezTo>
                    <a:cubicBezTo>
                      <a:pt x="41" y="303"/>
                      <a:pt x="42" y="301"/>
                      <a:pt x="36" y="300"/>
                    </a:cubicBezTo>
                    <a:cubicBezTo>
                      <a:pt x="30" y="299"/>
                      <a:pt x="30" y="297"/>
                      <a:pt x="27" y="292"/>
                    </a:cubicBezTo>
                    <a:cubicBezTo>
                      <a:pt x="23" y="288"/>
                      <a:pt x="24" y="285"/>
                      <a:pt x="26" y="282"/>
                    </a:cubicBezTo>
                    <a:cubicBezTo>
                      <a:pt x="28" y="279"/>
                      <a:pt x="26" y="278"/>
                      <a:pt x="23" y="276"/>
                    </a:cubicBezTo>
                    <a:cubicBezTo>
                      <a:pt x="19" y="273"/>
                      <a:pt x="18" y="276"/>
                      <a:pt x="12" y="268"/>
                    </a:cubicBezTo>
                    <a:cubicBezTo>
                      <a:pt x="6" y="260"/>
                      <a:pt x="11" y="264"/>
                      <a:pt x="6" y="255"/>
                    </a:cubicBezTo>
                    <a:cubicBezTo>
                      <a:pt x="0" y="246"/>
                      <a:pt x="6" y="248"/>
                      <a:pt x="6" y="246"/>
                    </a:cubicBezTo>
                    <a:cubicBezTo>
                      <a:pt x="6" y="243"/>
                      <a:pt x="4" y="240"/>
                      <a:pt x="4" y="237"/>
                    </a:cubicBezTo>
                    <a:cubicBezTo>
                      <a:pt x="7" y="238"/>
                      <a:pt x="8" y="236"/>
                      <a:pt x="16" y="236"/>
                    </a:cubicBezTo>
                    <a:cubicBezTo>
                      <a:pt x="25" y="236"/>
                      <a:pt x="18" y="236"/>
                      <a:pt x="26" y="234"/>
                    </a:cubicBezTo>
                    <a:cubicBezTo>
                      <a:pt x="35" y="233"/>
                      <a:pt x="30" y="232"/>
                      <a:pt x="33" y="229"/>
                    </a:cubicBezTo>
                    <a:cubicBezTo>
                      <a:pt x="35" y="226"/>
                      <a:pt x="37" y="229"/>
                      <a:pt x="47" y="227"/>
                    </a:cubicBezTo>
                    <a:cubicBezTo>
                      <a:pt x="57" y="226"/>
                      <a:pt x="52" y="227"/>
                      <a:pt x="58" y="226"/>
                    </a:cubicBezTo>
                    <a:cubicBezTo>
                      <a:pt x="64" y="224"/>
                      <a:pt x="64" y="226"/>
                      <a:pt x="74" y="225"/>
                    </a:cubicBezTo>
                    <a:cubicBezTo>
                      <a:pt x="85" y="223"/>
                      <a:pt x="80" y="227"/>
                      <a:pt x="86" y="225"/>
                    </a:cubicBezTo>
                    <a:cubicBezTo>
                      <a:pt x="92" y="223"/>
                      <a:pt x="89" y="223"/>
                      <a:pt x="95" y="217"/>
                    </a:cubicBezTo>
                    <a:cubicBezTo>
                      <a:pt x="101" y="211"/>
                      <a:pt x="97" y="212"/>
                      <a:pt x="97" y="207"/>
                    </a:cubicBezTo>
                    <a:cubicBezTo>
                      <a:pt x="97" y="202"/>
                      <a:pt x="103" y="199"/>
                      <a:pt x="103" y="199"/>
                    </a:cubicBezTo>
                    <a:cubicBezTo>
                      <a:pt x="104" y="180"/>
                      <a:pt x="104" y="180"/>
                      <a:pt x="104" y="180"/>
                    </a:cubicBezTo>
                    <a:cubicBezTo>
                      <a:pt x="106" y="138"/>
                      <a:pt x="106" y="138"/>
                      <a:pt x="106" y="138"/>
                    </a:cubicBezTo>
                    <a:cubicBezTo>
                      <a:pt x="106" y="138"/>
                      <a:pt x="106" y="126"/>
                      <a:pt x="106" y="121"/>
                    </a:cubicBezTo>
                    <a:cubicBezTo>
                      <a:pt x="113" y="120"/>
                      <a:pt x="117" y="118"/>
                      <a:pt x="126" y="117"/>
                    </a:cubicBezTo>
                    <a:cubicBezTo>
                      <a:pt x="137" y="115"/>
                      <a:pt x="139" y="113"/>
                      <a:pt x="149" y="106"/>
                    </a:cubicBezTo>
                    <a:cubicBezTo>
                      <a:pt x="159" y="98"/>
                      <a:pt x="210" y="51"/>
                      <a:pt x="292" y="0"/>
                    </a:cubicBezTo>
                    <a:cubicBezTo>
                      <a:pt x="296" y="0"/>
                      <a:pt x="300" y="0"/>
                      <a:pt x="307" y="0"/>
                    </a:cubicBezTo>
                    <a:cubicBezTo>
                      <a:pt x="332" y="2"/>
                      <a:pt x="349" y="23"/>
                      <a:pt x="352" y="23"/>
                    </a:cubicBezTo>
                    <a:cubicBezTo>
                      <a:pt x="354" y="23"/>
                      <a:pt x="361" y="19"/>
                      <a:pt x="368" y="14"/>
                    </a:cubicBezTo>
                    <a:cubicBezTo>
                      <a:pt x="370" y="21"/>
                      <a:pt x="373" y="37"/>
                      <a:pt x="373" y="43"/>
                    </a:cubicBezTo>
                    <a:cubicBezTo>
                      <a:pt x="373" y="51"/>
                      <a:pt x="374" y="52"/>
                      <a:pt x="381" y="65"/>
                    </a:cubicBezTo>
                    <a:cubicBezTo>
                      <a:pt x="388" y="77"/>
                      <a:pt x="384" y="78"/>
                      <a:pt x="389" y="84"/>
                    </a:cubicBezTo>
                    <a:cubicBezTo>
                      <a:pt x="393" y="90"/>
                      <a:pt x="397" y="86"/>
                      <a:pt x="392" y="94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9" name="Freeform 890">
                <a:extLst>
                  <a:ext uri="{FF2B5EF4-FFF2-40B4-BE49-F238E27FC236}">
                    <a16:creationId xmlns:a16="http://schemas.microsoft.com/office/drawing/2014/main" id="{09942CC1-C601-4648-BE58-0181C55610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37" y="1651"/>
                <a:ext cx="158" cy="269"/>
              </a:xfrm>
              <a:custGeom>
                <a:avLst/>
                <a:gdLst>
                  <a:gd name="T0" fmla="*/ 246 w 265"/>
                  <a:gd name="T1" fmla="*/ 220 h 448"/>
                  <a:gd name="T2" fmla="*/ 232 w 265"/>
                  <a:gd name="T3" fmla="*/ 244 h 448"/>
                  <a:gd name="T4" fmla="*/ 228 w 265"/>
                  <a:gd name="T5" fmla="*/ 263 h 448"/>
                  <a:gd name="T6" fmla="*/ 221 w 265"/>
                  <a:gd name="T7" fmla="*/ 283 h 448"/>
                  <a:gd name="T8" fmla="*/ 226 w 265"/>
                  <a:gd name="T9" fmla="*/ 305 h 448"/>
                  <a:gd name="T10" fmla="*/ 230 w 265"/>
                  <a:gd name="T11" fmla="*/ 330 h 448"/>
                  <a:gd name="T12" fmla="*/ 242 w 265"/>
                  <a:gd name="T13" fmla="*/ 346 h 448"/>
                  <a:gd name="T14" fmla="*/ 233 w 265"/>
                  <a:gd name="T15" fmla="*/ 350 h 448"/>
                  <a:gd name="T16" fmla="*/ 211 w 265"/>
                  <a:gd name="T17" fmla="*/ 362 h 448"/>
                  <a:gd name="T18" fmla="*/ 192 w 265"/>
                  <a:gd name="T19" fmla="*/ 389 h 448"/>
                  <a:gd name="T20" fmla="*/ 156 w 265"/>
                  <a:gd name="T21" fmla="*/ 405 h 448"/>
                  <a:gd name="T22" fmla="*/ 144 w 265"/>
                  <a:gd name="T23" fmla="*/ 413 h 448"/>
                  <a:gd name="T24" fmla="*/ 128 w 265"/>
                  <a:gd name="T25" fmla="*/ 434 h 448"/>
                  <a:gd name="T26" fmla="*/ 98 w 265"/>
                  <a:gd name="T27" fmla="*/ 440 h 448"/>
                  <a:gd name="T28" fmla="*/ 83 w 265"/>
                  <a:gd name="T29" fmla="*/ 437 h 448"/>
                  <a:gd name="T30" fmla="*/ 61 w 265"/>
                  <a:gd name="T31" fmla="*/ 448 h 448"/>
                  <a:gd name="T32" fmla="*/ 56 w 265"/>
                  <a:gd name="T33" fmla="*/ 442 h 448"/>
                  <a:gd name="T34" fmla="*/ 43 w 265"/>
                  <a:gd name="T35" fmla="*/ 418 h 448"/>
                  <a:gd name="T36" fmla="*/ 22 w 265"/>
                  <a:gd name="T37" fmla="*/ 393 h 448"/>
                  <a:gd name="T38" fmla="*/ 59 w 265"/>
                  <a:gd name="T39" fmla="*/ 378 h 448"/>
                  <a:gd name="T40" fmla="*/ 45 w 265"/>
                  <a:gd name="T41" fmla="*/ 352 h 448"/>
                  <a:gd name="T42" fmla="*/ 42 w 265"/>
                  <a:gd name="T43" fmla="*/ 318 h 448"/>
                  <a:gd name="T44" fmla="*/ 32 w 265"/>
                  <a:gd name="T45" fmla="*/ 299 h 448"/>
                  <a:gd name="T46" fmla="*/ 18 w 265"/>
                  <a:gd name="T47" fmla="*/ 290 h 448"/>
                  <a:gd name="T48" fmla="*/ 7 w 265"/>
                  <a:gd name="T49" fmla="*/ 273 h 448"/>
                  <a:gd name="T50" fmla="*/ 11 w 265"/>
                  <a:gd name="T51" fmla="*/ 245 h 448"/>
                  <a:gd name="T52" fmla="*/ 42 w 265"/>
                  <a:gd name="T53" fmla="*/ 197 h 448"/>
                  <a:gd name="T54" fmla="*/ 56 w 265"/>
                  <a:gd name="T55" fmla="*/ 124 h 448"/>
                  <a:gd name="T56" fmla="*/ 60 w 265"/>
                  <a:gd name="T57" fmla="*/ 85 h 448"/>
                  <a:gd name="T58" fmla="*/ 44 w 265"/>
                  <a:gd name="T59" fmla="*/ 44 h 448"/>
                  <a:gd name="T60" fmla="*/ 66 w 265"/>
                  <a:gd name="T61" fmla="*/ 1 h 448"/>
                  <a:gd name="T62" fmla="*/ 261 w 265"/>
                  <a:gd name="T63" fmla="*/ 111 h 4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65" h="448">
                    <a:moveTo>
                      <a:pt x="265" y="216"/>
                    </a:moveTo>
                    <a:cubicBezTo>
                      <a:pt x="265" y="216"/>
                      <a:pt x="252" y="216"/>
                      <a:pt x="246" y="220"/>
                    </a:cubicBezTo>
                    <a:cubicBezTo>
                      <a:pt x="239" y="224"/>
                      <a:pt x="239" y="223"/>
                      <a:pt x="238" y="230"/>
                    </a:cubicBezTo>
                    <a:cubicBezTo>
                      <a:pt x="237" y="237"/>
                      <a:pt x="235" y="241"/>
                      <a:pt x="232" y="244"/>
                    </a:cubicBezTo>
                    <a:cubicBezTo>
                      <a:pt x="228" y="247"/>
                      <a:pt x="226" y="249"/>
                      <a:pt x="227" y="254"/>
                    </a:cubicBezTo>
                    <a:cubicBezTo>
                      <a:pt x="227" y="258"/>
                      <a:pt x="234" y="261"/>
                      <a:pt x="228" y="263"/>
                    </a:cubicBezTo>
                    <a:cubicBezTo>
                      <a:pt x="223" y="266"/>
                      <a:pt x="216" y="268"/>
                      <a:pt x="217" y="273"/>
                    </a:cubicBezTo>
                    <a:cubicBezTo>
                      <a:pt x="219" y="279"/>
                      <a:pt x="226" y="276"/>
                      <a:pt x="221" y="283"/>
                    </a:cubicBezTo>
                    <a:cubicBezTo>
                      <a:pt x="216" y="291"/>
                      <a:pt x="202" y="301"/>
                      <a:pt x="213" y="301"/>
                    </a:cubicBezTo>
                    <a:cubicBezTo>
                      <a:pt x="223" y="301"/>
                      <a:pt x="226" y="298"/>
                      <a:pt x="226" y="305"/>
                    </a:cubicBezTo>
                    <a:cubicBezTo>
                      <a:pt x="226" y="312"/>
                      <a:pt x="227" y="316"/>
                      <a:pt x="230" y="320"/>
                    </a:cubicBezTo>
                    <a:cubicBezTo>
                      <a:pt x="232" y="325"/>
                      <a:pt x="230" y="326"/>
                      <a:pt x="230" y="330"/>
                    </a:cubicBezTo>
                    <a:cubicBezTo>
                      <a:pt x="230" y="335"/>
                      <a:pt x="233" y="339"/>
                      <a:pt x="237" y="341"/>
                    </a:cubicBezTo>
                    <a:cubicBezTo>
                      <a:pt x="241" y="342"/>
                      <a:pt x="246" y="342"/>
                      <a:pt x="242" y="346"/>
                    </a:cubicBezTo>
                    <a:cubicBezTo>
                      <a:pt x="238" y="350"/>
                      <a:pt x="240" y="351"/>
                      <a:pt x="242" y="355"/>
                    </a:cubicBezTo>
                    <a:cubicBezTo>
                      <a:pt x="242" y="355"/>
                      <a:pt x="237" y="353"/>
                      <a:pt x="233" y="350"/>
                    </a:cubicBezTo>
                    <a:cubicBezTo>
                      <a:pt x="228" y="346"/>
                      <a:pt x="224" y="352"/>
                      <a:pt x="217" y="353"/>
                    </a:cubicBezTo>
                    <a:cubicBezTo>
                      <a:pt x="210" y="355"/>
                      <a:pt x="214" y="357"/>
                      <a:pt x="211" y="362"/>
                    </a:cubicBezTo>
                    <a:cubicBezTo>
                      <a:pt x="207" y="367"/>
                      <a:pt x="209" y="370"/>
                      <a:pt x="205" y="373"/>
                    </a:cubicBezTo>
                    <a:cubicBezTo>
                      <a:pt x="202" y="377"/>
                      <a:pt x="199" y="381"/>
                      <a:pt x="192" y="389"/>
                    </a:cubicBezTo>
                    <a:cubicBezTo>
                      <a:pt x="185" y="397"/>
                      <a:pt x="182" y="395"/>
                      <a:pt x="178" y="401"/>
                    </a:cubicBezTo>
                    <a:cubicBezTo>
                      <a:pt x="174" y="406"/>
                      <a:pt x="172" y="405"/>
                      <a:pt x="156" y="405"/>
                    </a:cubicBezTo>
                    <a:cubicBezTo>
                      <a:pt x="139" y="405"/>
                      <a:pt x="146" y="406"/>
                      <a:pt x="141" y="407"/>
                    </a:cubicBezTo>
                    <a:cubicBezTo>
                      <a:pt x="135" y="407"/>
                      <a:pt x="141" y="408"/>
                      <a:pt x="144" y="413"/>
                    </a:cubicBezTo>
                    <a:cubicBezTo>
                      <a:pt x="148" y="417"/>
                      <a:pt x="143" y="417"/>
                      <a:pt x="141" y="424"/>
                    </a:cubicBezTo>
                    <a:cubicBezTo>
                      <a:pt x="138" y="431"/>
                      <a:pt x="137" y="430"/>
                      <a:pt x="128" y="434"/>
                    </a:cubicBezTo>
                    <a:cubicBezTo>
                      <a:pt x="119" y="437"/>
                      <a:pt x="123" y="435"/>
                      <a:pt x="110" y="435"/>
                    </a:cubicBezTo>
                    <a:cubicBezTo>
                      <a:pt x="96" y="435"/>
                      <a:pt x="106" y="436"/>
                      <a:pt x="98" y="440"/>
                    </a:cubicBezTo>
                    <a:cubicBezTo>
                      <a:pt x="89" y="445"/>
                      <a:pt x="94" y="448"/>
                      <a:pt x="86" y="445"/>
                    </a:cubicBezTo>
                    <a:cubicBezTo>
                      <a:pt x="77" y="442"/>
                      <a:pt x="82" y="442"/>
                      <a:pt x="83" y="437"/>
                    </a:cubicBezTo>
                    <a:cubicBezTo>
                      <a:pt x="83" y="432"/>
                      <a:pt x="81" y="439"/>
                      <a:pt x="75" y="442"/>
                    </a:cubicBezTo>
                    <a:cubicBezTo>
                      <a:pt x="69" y="446"/>
                      <a:pt x="71" y="448"/>
                      <a:pt x="61" y="448"/>
                    </a:cubicBezTo>
                    <a:cubicBezTo>
                      <a:pt x="58" y="448"/>
                      <a:pt x="57" y="447"/>
                      <a:pt x="56" y="447"/>
                    </a:cubicBezTo>
                    <a:cubicBezTo>
                      <a:pt x="54" y="446"/>
                      <a:pt x="56" y="445"/>
                      <a:pt x="56" y="442"/>
                    </a:cubicBezTo>
                    <a:cubicBezTo>
                      <a:pt x="56" y="439"/>
                      <a:pt x="52" y="436"/>
                      <a:pt x="51" y="428"/>
                    </a:cubicBezTo>
                    <a:cubicBezTo>
                      <a:pt x="50" y="420"/>
                      <a:pt x="47" y="423"/>
                      <a:pt x="43" y="418"/>
                    </a:cubicBezTo>
                    <a:cubicBezTo>
                      <a:pt x="39" y="412"/>
                      <a:pt x="38" y="412"/>
                      <a:pt x="33" y="407"/>
                    </a:cubicBezTo>
                    <a:cubicBezTo>
                      <a:pt x="28" y="402"/>
                      <a:pt x="28" y="401"/>
                      <a:pt x="22" y="393"/>
                    </a:cubicBezTo>
                    <a:cubicBezTo>
                      <a:pt x="15" y="386"/>
                      <a:pt x="21" y="385"/>
                      <a:pt x="24" y="378"/>
                    </a:cubicBezTo>
                    <a:cubicBezTo>
                      <a:pt x="28" y="372"/>
                      <a:pt x="55" y="379"/>
                      <a:pt x="59" y="378"/>
                    </a:cubicBezTo>
                    <a:cubicBezTo>
                      <a:pt x="62" y="378"/>
                      <a:pt x="54" y="374"/>
                      <a:pt x="50" y="369"/>
                    </a:cubicBezTo>
                    <a:cubicBezTo>
                      <a:pt x="47" y="364"/>
                      <a:pt x="48" y="362"/>
                      <a:pt x="45" y="352"/>
                    </a:cubicBezTo>
                    <a:cubicBezTo>
                      <a:pt x="42" y="342"/>
                      <a:pt x="45" y="341"/>
                      <a:pt x="45" y="332"/>
                    </a:cubicBezTo>
                    <a:cubicBezTo>
                      <a:pt x="45" y="324"/>
                      <a:pt x="45" y="325"/>
                      <a:pt x="42" y="318"/>
                    </a:cubicBezTo>
                    <a:cubicBezTo>
                      <a:pt x="39" y="312"/>
                      <a:pt x="42" y="315"/>
                      <a:pt x="40" y="307"/>
                    </a:cubicBezTo>
                    <a:cubicBezTo>
                      <a:pt x="38" y="299"/>
                      <a:pt x="33" y="302"/>
                      <a:pt x="32" y="299"/>
                    </a:cubicBezTo>
                    <a:cubicBezTo>
                      <a:pt x="30" y="295"/>
                      <a:pt x="30" y="291"/>
                      <a:pt x="28" y="291"/>
                    </a:cubicBezTo>
                    <a:cubicBezTo>
                      <a:pt x="27" y="290"/>
                      <a:pt x="21" y="290"/>
                      <a:pt x="18" y="290"/>
                    </a:cubicBezTo>
                    <a:cubicBezTo>
                      <a:pt x="17" y="289"/>
                      <a:pt x="17" y="287"/>
                      <a:pt x="16" y="286"/>
                    </a:cubicBezTo>
                    <a:cubicBezTo>
                      <a:pt x="13" y="282"/>
                      <a:pt x="10" y="278"/>
                      <a:pt x="7" y="273"/>
                    </a:cubicBezTo>
                    <a:cubicBezTo>
                      <a:pt x="6" y="272"/>
                      <a:pt x="5" y="270"/>
                      <a:pt x="4" y="268"/>
                    </a:cubicBezTo>
                    <a:cubicBezTo>
                      <a:pt x="0" y="261"/>
                      <a:pt x="7" y="252"/>
                      <a:pt x="11" y="245"/>
                    </a:cubicBezTo>
                    <a:cubicBezTo>
                      <a:pt x="14" y="237"/>
                      <a:pt x="18" y="233"/>
                      <a:pt x="23" y="225"/>
                    </a:cubicBezTo>
                    <a:cubicBezTo>
                      <a:pt x="28" y="218"/>
                      <a:pt x="34" y="205"/>
                      <a:pt x="42" y="197"/>
                    </a:cubicBezTo>
                    <a:cubicBezTo>
                      <a:pt x="50" y="189"/>
                      <a:pt x="52" y="180"/>
                      <a:pt x="52" y="174"/>
                    </a:cubicBezTo>
                    <a:cubicBezTo>
                      <a:pt x="52" y="168"/>
                      <a:pt x="56" y="141"/>
                      <a:pt x="56" y="124"/>
                    </a:cubicBezTo>
                    <a:cubicBezTo>
                      <a:pt x="57" y="106"/>
                      <a:pt x="57" y="103"/>
                      <a:pt x="63" y="95"/>
                    </a:cubicBezTo>
                    <a:cubicBezTo>
                      <a:pt x="68" y="87"/>
                      <a:pt x="64" y="91"/>
                      <a:pt x="60" y="85"/>
                    </a:cubicBezTo>
                    <a:cubicBezTo>
                      <a:pt x="55" y="79"/>
                      <a:pt x="59" y="78"/>
                      <a:pt x="52" y="66"/>
                    </a:cubicBezTo>
                    <a:cubicBezTo>
                      <a:pt x="45" y="53"/>
                      <a:pt x="44" y="52"/>
                      <a:pt x="44" y="44"/>
                    </a:cubicBezTo>
                    <a:cubicBezTo>
                      <a:pt x="44" y="38"/>
                      <a:pt x="41" y="22"/>
                      <a:pt x="39" y="15"/>
                    </a:cubicBezTo>
                    <a:cubicBezTo>
                      <a:pt x="50" y="9"/>
                      <a:pt x="62" y="2"/>
                      <a:pt x="66" y="1"/>
                    </a:cubicBezTo>
                    <a:cubicBezTo>
                      <a:pt x="73" y="0"/>
                      <a:pt x="251" y="106"/>
                      <a:pt x="259" y="110"/>
                    </a:cubicBezTo>
                    <a:cubicBezTo>
                      <a:pt x="260" y="111"/>
                      <a:pt x="260" y="111"/>
                      <a:pt x="261" y="111"/>
                    </a:cubicBezTo>
                    <a:lnTo>
                      <a:pt x="265" y="216"/>
                    </a:ln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0" name="Freeform 891">
                <a:extLst>
                  <a:ext uri="{FF2B5EF4-FFF2-40B4-BE49-F238E27FC236}">
                    <a16:creationId xmlns:a16="http://schemas.microsoft.com/office/drawing/2014/main" id="{82A28DB2-2454-4489-A940-92F5AFEC09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58" y="1656"/>
                <a:ext cx="253" cy="244"/>
              </a:xfrm>
              <a:custGeom>
                <a:avLst/>
                <a:gdLst>
                  <a:gd name="T0" fmla="*/ 419 w 422"/>
                  <a:gd name="T1" fmla="*/ 148 h 406"/>
                  <a:gd name="T2" fmla="*/ 397 w 422"/>
                  <a:gd name="T3" fmla="*/ 166 h 406"/>
                  <a:gd name="T4" fmla="*/ 383 w 422"/>
                  <a:gd name="T5" fmla="*/ 176 h 406"/>
                  <a:gd name="T6" fmla="*/ 378 w 422"/>
                  <a:gd name="T7" fmla="*/ 203 h 406"/>
                  <a:gd name="T8" fmla="*/ 372 w 422"/>
                  <a:gd name="T9" fmla="*/ 235 h 406"/>
                  <a:gd name="T10" fmla="*/ 372 w 422"/>
                  <a:gd name="T11" fmla="*/ 249 h 406"/>
                  <a:gd name="T12" fmla="*/ 367 w 422"/>
                  <a:gd name="T13" fmla="*/ 273 h 406"/>
                  <a:gd name="T14" fmla="*/ 360 w 422"/>
                  <a:gd name="T15" fmla="*/ 294 h 406"/>
                  <a:gd name="T16" fmla="*/ 340 w 422"/>
                  <a:gd name="T17" fmla="*/ 317 h 406"/>
                  <a:gd name="T18" fmla="*/ 335 w 422"/>
                  <a:gd name="T19" fmla="*/ 351 h 406"/>
                  <a:gd name="T20" fmla="*/ 321 w 422"/>
                  <a:gd name="T21" fmla="*/ 350 h 406"/>
                  <a:gd name="T22" fmla="*/ 308 w 422"/>
                  <a:gd name="T23" fmla="*/ 349 h 406"/>
                  <a:gd name="T24" fmla="*/ 272 w 422"/>
                  <a:gd name="T25" fmla="*/ 357 h 406"/>
                  <a:gd name="T26" fmla="*/ 248 w 422"/>
                  <a:gd name="T27" fmla="*/ 347 h 406"/>
                  <a:gd name="T28" fmla="*/ 251 w 422"/>
                  <a:gd name="T29" fmla="*/ 314 h 406"/>
                  <a:gd name="T30" fmla="*/ 233 w 422"/>
                  <a:gd name="T31" fmla="*/ 321 h 406"/>
                  <a:gd name="T32" fmla="*/ 208 w 422"/>
                  <a:gd name="T33" fmla="*/ 343 h 406"/>
                  <a:gd name="T34" fmla="*/ 202 w 422"/>
                  <a:gd name="T35" fmla="*/ 365 h 406"/>
                  <a:gd name="T36" fmla="*/ 177 w 422"/>
                  <a:gd name="T37" fmla="*/ 380 h 406"/>
                  <a:gd name="T38" fmla="*/ 150 w 422"/>
                  <a:gd name="T39" fmla="*/ 376 h 406"/>
                  <a:gd name="T40" fmla="*/ 143 w 422"/>
                  <a:gd name="T41" fmla="*/ 366 h 406"/>
                  <a:gd name="T42" fmla="*/ 128 w 422"/>
                  <a:gd name="T43" fmla="*/ 377 h 406"/>
                  <a:gd name="T44" fmla="*/ 120 w 422"/>
                  <a:gd name="T45" fmla="*/ 378 h 406"/>
                  <a:gd name="T46" fmla="*/ 108 w 422"/>
                  <a:gd name="T47" fmla="*/ 373 h 406"/>
                  <a:gd name="T48" fmla="*/ 89 w 422"/>
                  <a:gd name="T49" fmla="*/ 381 h 406"/>
                  <a:gd name="T50" fmla="*/ 80 w 422"/>
                  <a:gd name="T51" fmla="*/ 390 h 406"/>
                  <a:gd name="T52" fmla="*/ 67 w 422"/>
                  <a:gd name="T53" fmla="*/ 406 h 406"/>
                  <a:gd name="T54" fmla="*/ 57 w 422"/>
                  <a:gd name="T55" fmla="*/ 383 h 406"/>
                  <a:gd name="T56" fmla="*/ 42 w 422"/>
                  <a:gd name="T57" fmla="*/ 349 h 406"/>
                  <a:gd name="T58" fmla="*/ 40 w 422"/>
                  <a:gd name="T59" fmla="*/ 338 h 406"/>
                  <a:gd name="T60" fmla="*/ 28 w 422"/>
                  <a:gd name="T61" fmla="*/ 322 h 406"/>
                  <a:gd name="T62" fmla="*/ 24 w 422"/>
                  <a:gd name="T63" fmla="*/ 297 h 406"/>
                  <a:gd name="T64" fmla="*/ 19 w 422"/>
                  <a:gd name="T65" fmla="*/ 275 h 406"/>
                  <a:gd name="T66" fmla="*/ 26 w 422"/>
                  <a:gd name="T67" fmla="*/ 255 h 406"/>
                  <a:gd name="T68" fmla="*/ 30 w 422"/>
                  <a:gd name="T69" fmla="*/ 236 h 406"/>
                  <a:gd name="T70" fmla="*/ 44 w 422"/>
                  <a:gd name="T71" fmla="*/ 212 h 406"/>
                  <a:gd name="T72" fmla="*/ 59 w 422"/>
                  <a:gd name="T73" fmla="*/ 103 h 406"/>
                  <a:gd name="T74" fmla="*/ 84 w 422"/>
                  <a:gd name="T75" fmla="*/ 89 h 406"/>
                  <a:gd name="T76" fmla="*/ 84 w 422"/>
                  <a:gd name="T77" fmla="*/ 35 h 406"/>
                  <a:gd name="T78" fmla="*/ 196 w 422"/>
                  <a:gd name="T79" fmla="*/ 34 h 406"/>
                  <a:gd name="T80" fmla="*/ 237 w 422"/>
                  <a:gd name="T81" fmla="*/ 29 h 406"/>
                  <a:gd name="T82" fmla="*/ 278 w 422"/>
                  <a:gd name="T83" fmla="*/ 33 h 406"/>
                  <a:gd name="T84" fmla="*/ 300 w 422"/>
                  <a:gd name="T85" fmla="*/ 42 h 406"/>
                  <a:gd name="T86" fmla="*/ 314 w 422"/>
                  <a:gd name="T87" fmla="*/ 27 h 406"/>
                  <a:gd name="T88" fmla="*/ 324 w 422"/>
                  <a:gd name="T89" fmla="*/ 14 h 406"/>
                  <a:gd name="T90" fmla="*/ 338 w 422"/>
                  <a:gd name="T91" fmla="*/ 7 h 406"/>
                  <a:gd name="T92" fmla="*/ 343 w 422"/>
                  <a:gd name="T93" fmla="*/ 3 h 406"/>
                  <a:gd name="T94" fmla="*/ 366 w 422"/>
                  <a:gd name="T95" fmla="*/ 24 h 406"/>
                  <a:gd name="T96" fmla="*/ 382 w 422"/>
                  <a:gd name="T97" fmla="*/ 53 h 406"/>
                  <a:gd name="T98" fmla="*/ 383 w 422"/>
                  <a:gd name="T99" fmla="*/ 64 h 406"/>
                  <a:gd name="T100" fmla="*/ 386 w 422"/>
                  <a:gd name="T101" fmla="*/ 106 h 406"/>
                  <a:gd name="T102" fmla="*/ 409 w 422"/>
                  <a:gd name="T103" fmla="*/ 134 h 406"/>
                  <a:gd name="T104" fmla="*/ 422 w 422"/>
                  <a:gd name="T105" fmla="*/ 145 h 4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422" h="406">
                    <a:moveTo>
                      <a:pt x="422" y="145"/>
                    </a:moveTo>
                    <a:cubicBezTo>
                      <a:pt x="421" y="146"/>
                      <a:pt x="420" y="147"/>
                      <a:pt x="419" y="148"/>
                    </a:cubicBezTo>
                    <a:cubicBezTo>
                      <a:pt x="417" y="151"/>
                      <a:pt x="416" y="156"/>
                      <a:pt x="409" y="159"/>
                    </a:cubicBezTo>
                    <a:cubicBezTo>
                      <a:pt x="402" y="162"/>
                      <a:pt x="398" y="165"/>
                      <a:pt x="397" y="166"/>
                    </a:cubicBezTo>
                    <a:cubicBezTo>
                      <a:pt x="396" y="167"/>
                      <a:pt x="394" y="171"/>
                      <a:pt x="391" y="173"/>
                    </a:cubicBezTo>
                    <a:cubicBezTo>
                      <a:pt x="387" y="175"/>
                      <a:pt x="384" y="173"/>
                      <a:pt x="383" y="176"/>
                    </a:cubicBezTo>
                    <a:cubicBezTo>
                      <a:pt x="382" y="179"/>
                      <a:pt x="382" y="184"/>
                      <a:pt x="383" y="192"/>
                    </a:cubicBezTo>
                    <a:cubicBezTo>
                      <a:pt x="383" y="200"/>
                      <a:pt x="380" y="198"/>
                      <a:pt x="378" y="203"/>
                    </a:cubicBezTo>
                    <a:cubicBezTo>
                      <a:pt x="377" y="208"/>
                      <a:pt x="377" y="214"/>
                      <a:pt x="373" y="224"/>
                    </a:cubicBezTo>
                    <a:cubicBezTo>
                      <a:pt x="368" y="234"/>
                      <a:pt x="372" y="229"/>
                      <a:pt x="372" y="235"/>
                    </a:cubicBezTo>
                    <a:cubicBezTo>
                      <a:pt x="373" y="240"/>
                      <a:pt x="373" y="246"/>
                      <a:pt x="373" y="248"/>
                    </a:cubicBezTo>
                    <a:cubicBezTo>
                      <a:pt x="372" y="249"/>
                      <a:pt x="372" y="249"/>
                      <a:pt x="372" y="249"/>
                    </a:cubicBezTo>
                    <a:cubicBezTo>
                      <a:pt x="371" y="250"/>
                      <a:pt x="373" y="253"/>
                      <a:pt x="372" y="259"/>
                    </a:cubicBezTo>
                    <a:cubicBezTo>
                      <a:pt x="371" y="264"/>
                      <a:pt x="371" y="269"/>
                      <a:pt x="367" y="273"/>
                    </a:cubicBezTo>
                    <a:cubicBezTo>
                      <a:pt x="363" y="277"/>
                      <a:pt x="367" y="283"/>
                      <a:pt x="367" y="289"/>
                    </a:cubicBezTo>
                    <a:cubicBezTo>
                      <a:pt x="367" y="295"/>
                      <a:pt x="366" y="294"/>
                      <a:pt x="360" y="294"/>
                    </a:cubicBezTo>
                    <a:cubicBezTo>
                      <a:pt x="355" y="294"/>
                      <a:pt x="355" y="297"/>
                      <a:pt x="351" y="302"/>
                    </a:cubicBezTo>
                    <a:cubicBezTo>
                      <a:pt x="347" y="307"/>
                      <a:pt x="347" y="307"/>
                      <a:pt x="340" y="317"/>
                    </a:cubicBezTo>
                    <a:cubicBezTo>
                      <a:pt x="334" y="328"/>
                      <a:pt x="338" y="339"/>
                      <a:pt x="338" y="340"/>
                    </a:cubicBezTo>
                    <a:cubicBezTo>
                      <a:pt x="338" y="341"/>
                      <a:pt x="336" y="349"/>
                      <a:pt x="335" y="351"/>
                    </a:cubicBezTo>
                    <a:cubicBezTo>
                      <a:pt x="334" y="353"/>
                      <a:pt x="331" y="348"/>
                      <a:pt x="329" y="345"/>
                    </a:cubicBezTo>
                    <a:cubicBezTo>
                      <a:pt x="327" y="342"/>
                      <a:pt x="324" y="346"/>
                      <a:pt x="321" y="350"/>
                    </a:cubicBezTo>
                    <a:cubicBezTo>
                      <a:pt x="320" y="351"/>
                      <a:pt x="320" y="353"/>
                      <a:pt x="320" y="354"/>
                    </a:cubicBezTo>
                    <a:cubicBezTo>
                      <a:pt x="317" y="351"/>
                      <a:pt x="313" y="346"/>
                      <a:pt x="308" y="349"/>
                    </a:cubicBezTo>
                    <a:cubicBezTo>
                      <a:pt x="301" y="353"/>
                      <a:pt x="298" y="358"/>
                      <a:pt x="294" y="352"/>
                    </a:cubicBezTo>
                    <a:cubicBezTo>
                      <a:pt x="290" y="347"/>
                      <a:pt x="280" y="355"/>
                      <a:pt x="272" y="357"/>
                    </a:cubicBezTo>
                    <a:cubicBezTo>
                      <a:pt x="264" y="359"/>
                      <a:pt x="252" y="370"/>
                      <a:pt x="245" y="364"/>
                    </a:cubicBezTo>
                    <a:cubicBezTo>
                      <a:pt x="239" y="358"/>
                      <a:pt x="248" y="352"/>
                      <a:pt x="248" y="347"/>
                    </a:cubicBezTo>
                    <a:cubicBezTo>
                      <a:pt x="248" y="341"/>
                      <a:pt x="251" y="331"/>
                      <a:pt x="251" y="331"/>
                    </a:cubicBezTo>
                    <a:cubicBezTo>
                      <a:pt x="251" y="331"/>
                      <a:pt x="252" y="319"/>
                      <a:pt x="251" y="314"/>
                    </a:cubicBezTo>
                    <a:cubicBezTo>
                      <a:pt x="250" y="309"/>
                      <a:pt x="248" y="305"/>
                      <a:pt x="246" y="304"/>
                    </a:cubicBezTo>
                    <a:cubicBezTo>
                      <a:pt x="244" y="303"/>
                      <a:pt x="237" y="315"/>
                      <a:pt x="233" y="321"/>
                    </a:cubicBezTo>
                    <a:cubicBezTo>
                      <a:pt x="230" y="327"/>
                      <a:pt x="227" y="326"/>
                      <a:pt x="222" y="329"/>
                    </a:cubicBezTo>
                    <a:cubicBezTo>
                      <a:pt x="216" y="332"/>
                      <a:pt x="216" y="335"/>
                      <a:pt x="208" y="343"/>
                    </a:cubicBezTo>
                    <a:cubicBezTo>
                      <a:pt x="201" y="352"/>
                      <a:pt x="207" y="353"/>
                      <a:pt x="205" y="356"/>
                    </a:cubicBezTo>
                    <a:cubicBezTo>
                      <a:pt x="203" y="359"/>
                      <a:pt x="204" y="362"/>
                      <a:pt x="202" y="365"/>
                    </a:cubicBezTo>
                    <a:cubicBezTo>
                      <a:pt x="201" y="369"/>
                      <a:pt x="196" y="371"/>
                      <a:pt x="191" y="373"/>
                    </a:cubicBezTo>
                    <a:cubicBezTo>
                      <a:pt x="186" y="376"/>
                      <a:pt x="182" y="378"/>
                      <a:pt x="177" y="380"/>
                    </a:cubicBezTo>
                    <a:cubicBezTo>
                      <a:pt x="171" y="383"/>
                      <a:pt x="167" y="384"/>
                      <a:pt x="165" y="386"/>
                    </a:cubicBezTo>
                    <a:cubicBezTo>
                      <a:pt x="164" y="387"/>
                      <a:pt x="160" y="383"/>
                      <a:pt x="150" y="376"/>
                    </a:cubicBezTo>
                    <a:cubicBezTo>
                      <a:pt x="140" y="370"/>
                      <a:pt x="150" y="376"/>
                      <a:pt x="148" y="371"/>
                    </a:cubicBezTo>
                    <a:cubicBezTo>
                      <a:pt x="147" y="366"/>
                      <a:pt x="146" y="365"/>
                      <a:pt x="143" y="366"/>
                    </a:cubicBezTo>
                    <a:cubicBezTo>
                      <a:pt x="140" y="366"/>
                      <a:pt x="137" y="365"/>
                      <a:pt x="128" y="366"/>
                    </a:cubicBezTo>
                    <a:cubicBezTo>
                      <a:pt x="120" y="366"/>
                      <a:pt x="130" y="370"/>
                      <a:pt x="128" y="377"/>
                    </a:cubicBezTo>
                    <a:cubicBezTo>
                      <a:pt x="127" y="384"/>
                      <a:pt x="127" y="383"/>
                      <a:pt x="122" y="382"/>
                    </a:cubicBezTo>
                    <a:cubicBezTo>
                      <a:pt x="117" y="382"/>
                      <a:pt x="122" y="382"/>
                      <a:pt x="120" y="378"/>
                    </a:cubicBezTo>
                    <a:cubicBezTo>
                      <a:pt x="118" y="374"/>
                      <a:pt x="117" y="372"/>
                      <a:pt x="114" y="373"/>
                    </a:cubicBezTo>
                    <a:cubicBezTo>
                      <a:pt x="110" y="373"/>
                      <a:pt x="110" y="372"/>
                      <a:pt x="108" y="373"/>
                    </a:cubicBezTo>
                    <a:cubicBezTo>
                      <a:pt x="106" y="373"/>
                      <a:pt x="105" y="382"/>
                      <a:pt x="103" y="383"/>
                    </a:cubicBezTo>
                    <a:cubicBezTo>
                      <a:pt x="100" y="385"/>
                      <a:pt x="93" y="383"/>
                      <a:pt x="89" y="381"/>
                    </a:cubicBezTo>
                    <a:cubicBezTo>
                      <a:pt x="85" y="379"/>
                      <a:pt x="85" y="382"/>
                      <a:pt x="84" y="383"/>
                    </a:cubicBezTo>
                    <a:cubicBezTo>
                      <a:pt x="82" y="385"/>
                      <a:pt x="82" y="387"/>
                      <a:pt x="80" y="390"/>
                    </a:cubicBezTo>
                    <a:cubicBezTo>
                      <a:pt x="77" y="393"/>
                      <a:pt x="77" y="394"/>
                      <a:pt x="70" y="397"/>
                    </a:cubicBezTo>
                    <a:cubicBezTo>
                      <a:pt x="63" y="399"/>
                      <a:pt x="73" y="403"/>
                      <a:pt x="67" y="406"/>
                    </a:cubicBezTo>
                    <a:cubicBezTo>
                      <a:pt x="62" y="405"/>
                      <a:pt x="54" y="404"/>
                      <a:pt x="53" y="402"/>
                    </a:cubicBezTo>
                    <a:cubicBezTo>
                      <a:pt x="51" y="400"/>
                      <a:pt x="57" y="384"/>
                      <a:pt x="57" y="383"/>
                    </a:cubicBezTo>
                    <a:cubicBezTo>
                      <a:pt x="57" y="381"/>
                      <a:pt x="56" y="373"/>
                      <a:pt x="51" y="364"/>
                    </a:cubicBezTo>
                    <a:cubicBezTo>
                      <a:pt x="45" y="355"/>
                      <a:pt x="44" y="355"/>
                      <a:pt x="42" y="349"/>
                    </a:cubicBezTo>
                    <a:cubicBezTo>
                      <a:pt x="41" y="348"/>
                      <a:pt x="41" y="347"/>
                      <a:pt x="40" y="347"/>
                    </a:cubicBezTo>
                    <a:cubicBezTo>
                      <a:pt x="38" y="343"/>
                      <a:pt x="36" y="342"/>
                      <a:pt x="40" y="338"/>
                    </a:cubicBezTo>
                    <a:cubicBezTo>
                      <a:pt x="44" y="334"/>
                      <a:pt x="39" y="334"/>
                      <a:pt x="35" y="333"/>
                    </a:cubicBezTo>
                    <a:cubicBezTo>
                      <a:pt x="31" y="331"/>
                      <a:pt x="28" y="327"/>
                      <a:pt x="28" y="322"/>
                    </a:cubicBezTo>
                    <a:cubicBezTo>
                      <a:pt x="28" y="318"/>
                      <a:pt x="30" y="317"/>
                      <a:pt x="28" y="312"/>
                    </a:cubicBezTo>
                    <a:cubicBezTo>
                      <a:pt x="25" y="308"/>
                      <a:pt x="24" y="304"/>
                      <a:pt x="24" y="297"/>
                    </a:cubicBezTo>
                    <a:cubicBezTo>
                      <a:pt x="24" y="290"/>
                      <a:pt x="21" y="293"/>
                      <a:pt x="11" y="293"/>
                    </a:cubicBezTo>
                    <a:cubicBezTo>
                      <a:pt x="0" y="293"/>
                      <a:pt x="14" y="283"/>
                      <a:pt x="19" y="275"/>
                    </a:cubicBezTo>
                    <a:cubicBezTo>
                      <a:pt x="24" y="268"/>
                      <a:pt x="17" y="271"/>
                      <a:pt x="15" y="265"/>
                    </a:cubicBezTo>
                    <a:cubicBezTo>
                      <a:pt x="14" y="260"/>
                      <a:pt x="21" y="258"/>
                      <a:pt x="26" y="255"/>
                    </a:cubicBezTo>
                    <a:cubicBezTo>
                      <a:pt x="32" y="253"/>
                      <a:pt x="25" y="250"/>
                      <a:pt x="25" y="246"/>
                    </a:cubicBezTo>
                    <a:cubicBezTo>
                      <a:pt x="24" y="241"/>
                      <a:pt x="26" y="239"/>
                      <a:pt x="30" y="236"/>
                    </a:cubicBezTo>
                    <a:cubicBezTo>
                      <a:pt x="33" y="233"/>
                      <a:pt x="35" y="229"/>
                      <a:pt x="36" y="222"/>
                    </a:cubicBezTo>
                    <a:cubicBezTo>
                      <a:pt x="37" y="215"/>
                      <a:pt x="37" y="216"/>
                      <a:pt x="44" y="212"/>
                    </a:cubicBezTo>
                    <a:cubicBezTo>
                      <a:pt x="50" y="208"/>
                      <a:pt x="63" y="208"/>
                      <a:pt x="63" y="208"/>
                    </a:cubicBezTo>
                    <a:cubicBezTo>
                      <a:pt x="59" y="103"/>
                      <a:pt x="59" y="103"/>
                      <a:pt x="59" y="103"/>
                    </a:cubicBezTo>
                    <a:cubicBezTo>
                      <a:pt x="64" y="104"/>
                      <a:pt x="60" y="92"/>
                      <a:pt x="60" y="92"/>
                    </a:cubicBezTo>
                    <a:cubicBezTo>
                      <a:pt x="84" y="89"/>
                      <a:pt x="84" y="89"/>
                      <a:pt x="84" y="89"/>
                    </a:cubicBezTo>
                    <a:cubicBezTo>
                      <a:pt x="82" y="46"/>
                      <a:pt x="82" y="46"/>
                      <a:pt x="82" y="46"/>
                    </a:cubicBezTo>
                    <a:cubicBezTo>
                      <a:pt x="84" y="35"/>
                      <a:pt x="84" y="35"/>
                      <a:pt x="84" y="35"/>
                    </a:cubicBezTo>
                    <a:cubicBezTo>
                      <a:pt x="93" y="37"/>
                      <a:pt x="138" y="34"/>
                      <a:pt x="155" y="34"/>
                    </a:cubicBezTo>
                    <a:cubicBezTo>
                      <a:pt x="175" y="34"/>
                      <a:pt x="193" y="34"/>
                      <a:pt x="196" y="34"/>
                    </a:cubicBezTo>
                    <a:cubicBezTo>
                      <a:pt x="199" y="33"/>
                      <a:pt x="220" y="34"/>
                      <a:pt x="226" y="35"/>
                    </a:cubicBezTo>
                    <a:cubicBezTo>
                      <a:pt x="232" y="35"/>
                      <a:pt x="235" y="31"/>
                      <a:pt x="237" y="29"/>
                    </a:cubicBezTo>
                    <a:cubicBezTo>
                      <a:pt x="238" y="28"/>
                      <a:pt x="242" y="33"/>
                      <a:pt x="242" y="34"/>
                    </a:cubicBezTo>
                    <a:cubicBezTo>
                      <a:pt x="242" y="36"/>
                      <a:pt x="270" y="33"/>
                      <a:pt x="278" y="33"/>
                    </a:cubicBezTo>
                    <a:cubicBezTo>
                      <a:pt x="286" y="33"/>
                      <a:pt x="288" y="36"/>
                      <a:pt x="290" y="38"/>
                    </a:cubicBezTo>
                    <a:cubicBezTo>
                      <a:pt x="293" y="40"/>
                      <a:pt x="296" y="41"/>
                      <a:pt x="300" y="42"/>
                    </a:cubicBezTo>
                    <a:cubicBezTo>
                      <a:pt x="304" y="43"/>
                      <a:pt x="305" y="37"/>
                      <a:pt x="305" y="33"/>
                    </a:cubicBezTo>
                    <a:cubicBezTo>
                      <a:pt x="305" y="29"/>
                      <a:pt x="309" y="28"/>
                      <a:pt x="314" y="27"/>
                    </a:cubicBezTo>
                    <a:cubicBezTo>
                      <a:pt x="318" y="26"/>
                      <a:pt x="319" y="26"/>
                      <a:pt x="321" y="22"/>
                    </a:cubicBezTo>
                    <a:cubicBezTo>
                      <a:pt x="323" y="19"/>
                      <a:pt x="324" y="19"/>
                      <a:pt x="324" y="14"/>
                    </a:cubicBezTo>
                    <a:cubicBezTo>
                      <a:pt x="325" y="10"/>
                      <a:pt x="327" y="11"/>
                      <a:pt x="330" y="11"/>
                    </a:cubicBezTo>
                    <a:cubicBezTo>
                      <a:pt x="334" y="11"/>
                      <a:pt x="336" y="10"/>
                      <a:pt x="338" y="7"/>
                    </a:cubicBezTo>
                    <a:cubicBezTo>
                      <a:pt x="340" y="5"/>
                      <a:pt x="341" y="2"/>
                      <a:pt x="342" y="0"/>
                    </a:cubicBezTo>
                    <a:cubicBezTo>
                      <a:pt x="343" y="1"/>
                      <a:pt x="343" y="2"/>
                      <a:pt x="343" y="3"/>
                    </a:cubicBezTo>
                    <a:cubicBezTo>
                      <a:pt x="346" y="12"/>
                      <a:pt x="349" y="12"/>
                      <a:pt x="353" y="15"/>
                    </a:cubicBezTo>
                    <a:cubicBezTo>
                      <a:pt x="357" y="18"/>
                      <a:pt x="363" y="18"/>
                      <a:pt x="366" y="24"/>
                    </a:cubicBezTo>
                    <a:cubicBezTo>
                      <a:pt x="369" y="30"/>
                      <a:pt x="372" y="31"/>
                      <a:pt x="374" y="37"/>
                    </a:cubicBezTo>
                    <a:cubicBezTo>
                      <a:pt x="376" y="43"/>
                      <a:pt x="378" y="51"/>
                      <a:pt x="382" y="53"/>
                    </a:cubicBezTo>
                    <a:cubicBezTo>
                      <a:pt x="386" y="55"/>
                      <a:pt x="389" y="54"/>
                      <a:pt x="387" y="57"/>
                    </a:cubicBezTo>
                    <a:cubicBezTo>
                      <a:pt x="385" y="60"/>
                      <a:pt x="382" y="54"/>
                      <a:pt x="383" y="64"/>
                    </a:cubicBezTo>
                    <a:cubicBezTo>
                      <a:pt x="385" y="74"/>
                      <a:pt x="384" y="73"/>
                      <a:pt x="385" y="83"/>
                    </a:cubicBezTo>
                    <a:cubicBezTo>
                      <a:pt x="386" y="92"/>
                      <a:pt x="383" y="98"/>
                      <a:pt x="386" y="106"/>
                    </a:cubicBezTo>
                    <a:cubicBezTo>
                      <a:pt x="390" y="115"/>
                      <a:pt x="391" y="118"/>
                      <a:pt x="395" y="124"/>
                    </a:cubicBezTo>
                    <a:cubicBezTo>
                      <a:pt x="399" y="130"/>
                      <a:pt x="406" y="132"/>
                      <a:pt x="409" y="134"/>
                    </a:cubicBezTo>
                    <a:cubicBezTo>
                      <a:pt x="412" y="137"/>
                      <a:pt x="415" y="137"/>
                      <a:pt x="419" y="141"/>
                    </a:cubicBezTo>
                    <a:cubicBezTo>
                      <a:pt x="420" y="142"/>
                      <a:pt x="421" y="144"/>
                      <a:pt x="422" y="145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1" name="Freeform 892">
                <a:extLst>
                  <a:ext uri="{FF2B5EF4-FFF2-40B4-BE49-F238E27FC236}">
                    <a16:creationId xmlns:a16="http://schemas.microsoft.com/office/drawing/2014/main" id="{5FD5BCF0-3FC9-41A0-80C0-8BE72B058C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92" y="1838"/>
                <a:ext cx="185" cy="148"/>
              </a:xfrm>
              <a:custGeom>
                <a:avLst/>
                <a:gdLst>
                  <a:gd name="T0" fmla="*/ 305 w 309"/>
                  <a:gd name="T1" fmla="*/ 218 h 247"/>
                  <a:gd name="T2" fmla="*/ 261 w 309"/>
                  <a:gd name="T3" fmla="*/ 225 h 247"/>
                  <a:gd name="T4" fmla="*/ 249 w 309"/>
                  <a:gd name="T5" fmla="*/ 240 h 247"/>
                  <a:gd name="T6" fmla="*/ 226 w 309"/>
                  <a:gd name="T7" fmla="*/ 241 h 247"/>
                  <a:gd name="T8" fmla="*/ 207 w 309"/>
                  <a:gd name="T9" fmla="*/ 243 h 247"/>
                  <a:gd name="T10" fmla="*/ 191 w 309"/>
                  <a:gd name="T11" fmla="*/ 241 h 247"/>
                  <a:gd name="T12" fmla="*/ 181 w 309"/>
                  <a:gd name="T13" fmla="*/ 245 h 247"/>
                  <a:gd name="T14" fmla="*/ 173 w 309"/>
                  <a:gd name="T15" fmla="*/ 242 h 247"/>
                  <a:gd name="T16" fmla="*/ 161 w 309"/>
                  <a:gd name="T17" fmla="*/ 229 h 247"/>
                  <a:gd name="T18" fmla="*/ 141 w 309"/>
                  <a:gd name="T19" fmla="*/ 222 h 247"/>
                  <a:gd name="T20" fmla="*/ 119 w 309"/>
                  <a:gd name="T21" fmla="*/ 225 h 247"/>
                  <a:gd name="T22" fmla="*/ 97 w 309"/>
                  <a:gd name="T23" fmla="*/ 207 h 247"/>
                  <a:gd name="T24" fmla="*/ 90 w 309"/>
                  <a:gd name="T25" fmla="*/ 196 h 247"/>
                  <a:gd name="T26" fmla="*/ 71 w 309"/>
                  <a:gd name="T27" fmla="*/ 168 h 247"/>
                  <a:gd name="T28" fmla="*/ 57 w 309"/>
                  <a:gd name="T29" fmla="*/ 149 h 247"/>
                  <a:gd name="T30" fmla="*/ 40 w 309"/>
                  <a:gd name="T31" fmla="*/ 131 h 247"/>
                  <a:gd name="T32" fmla="*/ 13 w 309"/>
                  <a:gd name="T33" fmla="*/ 115 h 247"/>
                  <a:gd name="T34" fmla="*/ 10 w 309"/>
                  <a:gd name="T35" fmla="*/ 103 h 247"/>
                  <a:gd name="T36" fmla="*/ 23 w 309"/>
                  <a:gd name="T37" fmla="*/ 87 h 247"/>
                  <a:gd name="T38" fmla="*/ 32 w 309"/>
                  <a:gd name="T39" fmla="*/ 78 h 247"/>
                  <a:gd name="T40" fmla="*/ 51 w 309"/>
                  <a:gd name="T41" fmla="*/ 70 h 247"/>
                  <a:gd name="T42" fmla="*/ 63 w 309"/>
                  <a:gd name="T43" fmla="*/ 75 h 247"/>
                  <a:gd name="T44" fmla="*/ 71 w 309"/>
                  <a:gd name="T45" fmla="*/ 74 h 247"/>
                  <a:gd name="T46" fmla="*/ 86 w 309"/>
                  <a:gd name="T47" fmla="*/ 63 h 247"/>
                  <a:gd name="T48" fmla="*/ 93 w 309"/>
                  <a:gd name="T49" fmla="*/ 73 h 247"/>
                  <a:gd name="T50" fmla="*/ 120 w 309"/>
                  <a:gd name="T51" fmla="*/ 77 h 247"/>
                  <a:gd name="T52" fmla="*/ 145 w 309"/>
                  <a:gd name="T53" fmla="*/ 62 h 247"/>
                  <a:gd name="T54" fmla="*/ 151 w 309"/>
                  <a:gd name="T55" fmla="*/ 40 h 247"/>
                  <a:gd name="T56" fmla="*/ 176 w 309"/>
                  <a:gd name="T57" fmla="*/ 18 h 247"/>
                  <a:gd name="T58" fmla="*/ 194 w 309"/>
                  <a:gd name="T59" fmla="*/ 11 h 247"/>
                  <a:gd name="T60" fmla="*/ 191 w 309"/>
                  <a:gd name="T61" fmla="*/ 44 h 247"/>
                  <a:gd name="T62" fmla="*/ 215 w 309"/>
                  <a:gd name="T63" fmla="*/ 54 h 247"/>
                  <a:gd name="T64" fmla="*/ 251 w 309"/>
                  <a:gd name="T65" fmla="*/ 46 h 247"/>
                  <a:gd name="T66" fmla="*/ 264 w 309"/>
                  <a:gd name="T67" fmla="*/ 61 h 247"/>
                  <a:gd name="T68" fmla="*/ 258 w 309"/>
                  <a:gd name="T69" fmla="*/ 81 h 247"/>
                  <a:gd name="T70" fmla="*/ 261 w 309"/>
                  <a:gd name="T71" fmla="*/ 97 h 247"/>
                  <a:gd name="T72" fmla="*/ 246 w 309"/>
                  <a:gd name="T73" fmla="*/ 109 h 247"/>
                  <a:gd name="T74" fmla="*/ 232 w 309"/>
                  <a:gd name="T75" fmla="*/ 122 h 247"/>
                  <a:gd name="T76" fmla="*/ 250 w 309"/>
                  <a:gd name="T77" fmla="*/ 131 h 247"/>
                  <a:gd name="T78" fmla="*/ 266 w 309"/>
                  <a:gd name="T79" fmla="*/ 152 h 247"/>
                  <a:gd name="T80" fmla="*/ 286 w 309"/>
                  <a:gd name="T81" fmla="*/ 189 h 247"/>
                  <a:gd name="T82" fmla="*/ 303 w 309"/>
                  <a:gd name="T83" fmla="*/ 205 h 247"/>
                  <a:gd name="T84" fmla="*/ 306 w 309"/>
                  <a:gd name="T85" fmla="*/ 218 h 2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309" h="247">
                    <a:moveTo>
                      <a:pt x="306" y="218"/>
                    </a:moveTo>
                    <a:cubicBezTo>
                      <a:pt x="306" y="218"/>
                      <a:pt x="306" y="218"/>
                      <a:pt x="305" y="218"/>
                    </a:cubicBezTo>
                    <a:cubicBezTo>
                      <a:pt x="301" y="218"/>
                      <a:pt x="271" y="217"/>
                      <a:pt x="269" y="217"/>
                    </a:cubicBezTo>
                    <a:cubicBezTo>
                      <a:pt x="268" y="218"/>
                      <a:pt x="265" y="222"/>
                      <a:pt x="261" y="225"/>
                    </a:cubicBezTo>
                    <a:cubicBezTo>
                      <a:pt x="260" y="226"/>
                      <a:pt x="259" y="227"/>
                      <a:pt x="258" y="228"/>
                    </a:cubicBezTo>
                    <a:cubicBezTo>
                      <a:pt x="254" y="232"/>
                      <a:pt x="251" y="237"/>
                      <a:pt x="249" y="240"/>
                    </a:cubicBezTo>
                    <a:cubicBezTo>
                      <a:pt x="247" y="244"/>
                      <a:pt x="242" y="242"/>
                      <a:pt x="239" y="240"/>
                    </a:cubicBezTo>
                    <a:cubicBezTo>
                      <a:pt x="236" y="238"/>
                      <a:pt x="232" y="240"/>
                      <a:pt x="226" y="241"/>
                    </a:cubicBezTo>
                    <a:cubicBezTo>
                      <a:pt x="221" y="242"/>
                      <a:pt x="216" y="245"/>
                      <a:pt x="215" y="246"/>
                    </a:cubicBezTo>
                    <a:cubicBezTo>
                      <a:pt x="213" y="247"/>
                      <a:pt x="209" y="245"/>
                      <a:pt x="207" y="243"/>
                    </a:cubicBezTo>
                    <a:cubicBezTo>
                      <a:pt x="205" y="240"/>
                      <a:pt x="202" y="242"/>
                      <a:pt x="201" y="243"/>
                    </a:cubicBezTo>
                    <a:cubicBezTo>
                      <a:pt x="199" y="245"/>
                      <a:pt x="195" y="243"/>
                      <a:pt x="191" y="241"/>
                    </a:cubicBezTo>
                    <a:cubicBezTo>
                      <a:pt x="187" y="239"/>
                      <a:pt x="186" y="242"/>
                      <a:pt x="184" y="244"/>
                    </a:cubicBezTo>
                    <a:cubicBezTo>
                      <a:pt x="182" y="245"/>
                      <a:pt x="182" y="245"/>
                      <a:pt x="181" y="245"/>
                    </a:cubicBezTo>
                    <a:cubicBezTo>
                      <a:pt x="180" y="245"/>
                      <a:pt x="178" y="245"/>
                      <a:pt x="176" y="245"/>
                    </a:cubicBezTo>
                    <a:cubicBezTo>
                      <a:pt x="172" y="244"/>
                      <a:pt x="174" y="244"/>
                      <a:pt x="173" y="242"/>
                    </a:cubicBezTo>
                    <a:cubicBezTo>
                      <a:pt x="173" y="240"/>
                      <a:pt x="173" y="239"/>
                      <a:pt x="170" y="238"/>
                    </a:cubicBezTo>
                    <a:cubicBezTo>
                      <a:pt x="168" y="236"/>
                      <a:pt x="165" y="234"/>
                      <a:pt x="161" y="229"/>
                    </a:cubicBezTo>
                    <a:cubicBezTo>
                      <a:pt x="156" y="224"/>
                      <a:pt x="154" y="223"/>
                      <a:pt x="150" y="218"/>
                    </a:cubicBezTo>
                    <a:cubicBezTo>
                      <a:pt x="146" y="213"/>
                      <a:pt x="143" y="219"/>
                      <a:pt x="141" y="222"/>
                    </a:cubicBezTo>
                    <a:cubicBezTo>
                      <a:pt x="139" y="225"/>
                      <a:pt x="134" y="224"/>
                      <a:pt x="133" y="222"/>
                    </a:cubicBezTo>
                    <a:cubicBezTo>
                      <a:pt x="132" y="220"/>
                      <a:pt x="124" y="224"/>
                      <a:pt x="119" y="225"/>
                    </a:cubicBezTo>
                    <a:cubicBezTo>
                      <a:pt x="113" y="227"/>
                      <a:pt x="112" y="226"/>
                      <a:pt x="107" y="219"/>
                    </a:cubicBezTo>
                    <a:cubicBezTo>
                      <a:pt x="101" y="212"/>
                      <a:pt x="101" y="212"/>
                      <a:pt x="97" y="207"/>
                    </a:cubicBezTo>
                    <a:cubicBezTo>
                      <a:pt x="95" y="204"/>
                      <a:pt x="93" y="203"/>
                      <a:pt x="91" y="202"/>
                    </a:cubicBezTo>
                    <a:cubicBezTo>
                      <a:pt x="91" y="200"/>
                      <a:pt x="90" y="198"/>
                      <a:pt x="90" y="196"/>
                    </a:cubicBezTo>
                    <a:cubicBezTo>
                      <a:pt x="90" y="193"/>
                      <a:pt x="83" y="187"/>
                      <a:pt x="78" y="183"/>
                    </a:cubicBezTo>
                    <a:cubicBezTo>
                      <a:pt x="72" y="178"/>
                      <a:pt x="71" y="175"/>
                      <a:pt x="71" y="168"/>
                    </a:cubicBezTo>
                    <a:cubicBezTo>
                      <a:pt x="71" y="161"/>
                      <a:pt x="69" y="164"/>
                      <a:pt x="66" y="160"/>
                    </a:cubicBezTo>
                    <a:cubicBezTo>
                      <a:pt x="63" y="156"/>
                      <a:pt x="62" y="153"/>
                      <a:pt x="57" y="149"/>
                    </a:cubicBezTo>
                    <a:cubicBezTo>
                      <a:pt x="52" y="145"/>
                      <a:pt x="53" y="147"/>
                      <a:pt x="40" y="142"/>
                    </a:cubicBezTo>
                    <a:cubicBezTo>
                      <a:pt x="27" y="137"/>
                      <a:pt x="40" y="135"/>
                      <a:pt x="40" y="131"/>
                    </a:cubicBezTo>
                    <a:cubicBezTo>
                      <a:pt x="40" y="126"/>
                      <a:pt x="35" y="123"/>
                      <a:pt x="31" y="120"/>
                    </a:cubicBezTo>
                    <a:cubicBezTo>
                      <a:pt x="27" y="116"/>
                      <a:pt x="26" y="120"/>
                      <a:pt x="13" y="115"/>
                    </a:cubicBezTo>
                    <a:cubicBezTo>
                      <a:pt x="0" y="111"/>
                      <a:pt x="16" y="106"/>
                      <a:pt x="13" y="104"/>
                    </a:cubicBezTo>
                    <a:cubicBezTo>
                      <a:pt x="12" y="104"/>
                      <a:pt x="11" y="103"/>
                      <a:pt x="10" y="103"/>
                    </a:cubicBezTo>
                    <a:cubicBezTo>
                      <a:pt x="16" y="100"/>
                      <a:pt x="6" y="96"/>
                      <a:pt x="13" y="94"/>
                    </a:cubicBezTo>
                    <a:cubicBezTo>
                      <a:pt x="20" y="91"/>
                      <a:pt x="20" y="90"/>
                      <a:pt x="23" y="87"/>
                    </a:cubicBezTo>
                    <a:cubicBezTo>
                      <a:pt x="25" y="84"/>
                      <a:pt x="25" y="82"/>
                      <a:pt x="27" y="80"/>
                    </a:cubicBezTo>
                    <a:cubicBezTo>
                      <a:pt x="28" y="79"/>
                      <a:pt x="28" y="76"/>
                      <a:pt x="32" y="78"/>
                    </a:cubicBezTo>
                    <a:cubicBezTo>
                      <a:pt x="36" y="80"/>
                      <a:pt x="43" y="82"/>
                      <a:pt x="46" y="80"/>
                    </a:cubicBezTo>
                    <a:cubicBezTo>
                      <a:pt x="48" y="79"/>
                      <a:pt x="49" y="70"/>
                      <a:pt x="51" y="70"/>
                    </a:cubicBezTo>
                    <a:cubicBezTo>
                      <a:pt x="53" y="69"/>
                      <a:pt x="53" y="70"/>
                      <a:pt x="57" y="70"/>
                    </a:cubicBezTo>
                    <a:cubicBezTo>
                      <a:pt x="60" y="69"/>
                      <a:pt x="61" y="71"/>
                      <a:pt x="63" y="75"/>
                    </a:cubicBezTo>
                    <a:cubicBezTo>
                      <a:pt x="65" y="79"/>
                      <a:pt x="60" y="79"/>
                      <a:pt x="65" y="79"/>
                    </a:cubicBezTo>
                    <a:cubicBezTo>
                      <a:pt x="70" y="80"/>
                      <a:pt x="70" y="81"/>
                      <a:pt x="71" y="74"/>
                    </a:cubicBezTo>
                    <a:cubicBezTo>
                      <a:pt x="73" y="67"/>
                      <a:pt x="63" y="63"/>
                      <a:pt x="71" y="63"/>
                    </a:cubicBezTo>
                    <a:cubicBezTo>
                      <a:pt x="80" y="62"/>
                      <a:pt x="83" y="63"/>
                      <a:pt x="86" y="63"/>
                    </a:cubicBezTo>
                    <a:cubicBezTo>
                      <a:pt x="89" y="62"/>
                      <a:pt x="90" y="63"/>
                      <a:pt x="91" y="68"/>
                    </a:cubicBezTo>
                    <a:cubicBezTo>
                      <a:pt x="93" y="73"/>
                      <a:pt x="83" y="67"/>
                      <a:pt x="93" y="73"/>
                    </a:cubicBezTo>
                    <a:cubicBezTo>
                      <a:pt x="103" y="80"/>
                      <a:pt x="107" y="84"/>
                      <a:pt x="108" y="83"/>
                    </a:cubicBezTo>
                    <a:cubicBezTo>
                      <a:pt x="110" y="81"/>
                      <a:pt x="114" y="80"/>
                      <a:pt x="120" y="77"/>
                    </a:cubicBezTo>
                    <a:cubicBezTo>
                      <a:pt x="125" y="75"/>
                      <a:pt x="129" y="73"/>
                      <a:pt x="134" y="70"/>
                    </a:cubicBezTo>
                    <a:cubicBezTo>
                      <a:pt x="139" y="68"/>
                      <a:pt x="144" y="66"/>
                      <a:pt x="145" y="62"/>
                    </a:cubicBezTo>
                    <a:cubicBezTo>
                      <a:pt x="147" y="59"/>
                      <a:pt x="146" y="56"/>
                      <a:pt x="148" y="53"/>
                    </a:cubicBezTo>
                    <a:cubicBezTo>
                      <a:pt x="150" y="50"/>
                      <a:pt x="144" y="49"/>
                      <a:pt x="151" y="40"/>
                    </a:cubicBezTo>
                    <a:cubicBezTo>
                      <a:pt x="159" y="32"/>
                      <a:pt x="159" y="29"/>
                      <a:pt x="165" y="26"/>
                    </a:cubicBezTo>
                    <a:cubicBezTo>
                      <a:pt x="170" y="23"/>
                      <a:pt x="173" y="24"/>
                      <a:pt x="176" y="18"/>
                    </a:cubicBezTo>
                    <a:cubicBezTo>
                      <a:pt x="180" y="12"/>
                      <a:pt x="187" y="0"/>
                      <a:pt x="189" y="1"/>
                    </a:cubicBezTo>
                    <a:cubicBezTo>
                      <a:pt x="191" y="2"/>
                      <a:pt x="193" y="6"/>
                      <a:pt x="194" y="11"/>
                    </a:cubicBezTo>
                    <a:cubicBezTo>
                      <a:pt x="195" y="16"/>
                      <a:pt x="194" y="28"/>
                      <a:pt x="194" y="28"/>
                    </a:cubicBezTo>
                    <a:cubicBezTo>
                      <a:pt x="194" y="28"/>
                      <a:pt x="191" y="38"/>
                      <a:pt x="191" y="44"/>
                    </a:cubicBezTo>
                    <a:cubicBezTo>
                      <a:pt x="191" y="49"/>
                      <a:pt x="182" y="55"/>
                      <a:pt x="188" y="61"/>
                    </a:cubicBezTo>
                    <a:cubicBezTo>
                      <a:pt x="195" y="67"/>
                      <a:pt x="207" y="56"/>
                      <a:pt x="215" y="54"/>
                    </a:cubicBezTo>
                    <a:cubicBezTo>
                      <a:pt x="223" y="52"/>
                      <a:pt x="233" y="44"/>
                      <a:pt x="237" y="49"/>
                    </a:cubicBezTo>
                    <a:cubicBezTo>
                      <a:pt x="241" y="55"/>
                      <a:pt x="244" y="50"/>
                      <a:pt x="251" y="46"/>
                    </a:cubicBezTo>
                    <a:cubicBezTo>
                      <a:pt x="256" y="43"/>
                      <a:pt x="260" y="48"/>
                      <a:pt x="263" y="51"/>
                    </a:cubicBezTo>
                    <a:cubicBezTo>
                      <a:pt x="263" y="55"/>
                      <a:pt x="264" y="58"/>
                      <a:pt x="264" y="61"/>
                    </a:cubicBezTo>
                    <a:cubicBezTo>
                      <a:pt x="264" y="65"/>
                      <a:pt x="263" y="67"/>
                      <a:pt x="261" y="70"/>
                    </a:cubicBezTo>
                    <a:cubicBezTo>
                      <a:pt x="260" y="73"/>
                      <a:pt x="258" y="76"/>
                      <a:pt x="258" y="81"/>
                    </a:cubicBezTo>
                    <a:cubicBezTo>
                      <a:pt x="258" y="86"/>
                      <a:pt x="260" y="88"/>
                      <a:pt x="261" y="89"/>
                    </a:cubicBezTo>
                    <a:cubicBezTo>
                      <a:pt x="262" y="89"/>
                      <a:pt x="261" y="92"/>
                      <a:pt x="261" y="97"/>
                    </a:cubicBezTo>
                    <a:cubicBezTo>
                      <a:pt x="261" y="102"/>
                      <a:pt x="260" y="105"/>
                      <a:pt x="258" y="107"/>
                    </a:cubicBezTo>
                    <a:cubicBezTo>
                      <a:pt x="256" y="108"/>
                      <a:pt x="252" y="109"/>
                      <a:pt x="246" y="109"/>
                    </a:cubicBezTo>
                    <a:cubicBezTo>
                      <a:pt x="241" y="109"/>
                      <a:pt x="237" y="112"/>
                      <a:pt x="237" y="114"/>
                    </a:cubicBezTo>
                    <a:cubicBezTo>
                      <a:pt x="237" y="116"/>
                      <a:pt x="233" y="120"/>
                      <a:pt x="232" y="122"/>
                    </a:cubicBezTo>
                    <a:cubicBezTo>
                      <a:pt x="231" y="124"/>
                      <a:pt x="237" y="128"/>
                      <a:pt x="237" y="128"/>
                    </a:cubicBezTo>
                    <a:cubicBezTo>
                      <a:pt x="237" y="128"/>
                      <a:pt x="243" y="130"/>
                      <a:pt x="250" y="131"/>
                    </a:cubicBezTo>
                    <a:cubicBezTo>
                      <a:pt x="256" y="133"/>
                      <a:pt x="255" y="139"/>
                      <a:pt x="257" y="141"/>
                    </a:cubicBezTo>
                    <a:cubicBezTo>
                      <a:pt x="259" y="142"/>
                      <a:pt x="263" y="149"/>
                      <a:pt x="266" y="152"/>
                    </a:cubicBezTo>
                    <a:cubicBezTo>
                      <a:pt x="270" y="155"/>
                      <a:pt x="275" y="162"/>
                      <a:pt x="279" y="169"/>
                    </a:cubicBezTo>
                    <a:cubicBezTo>
                      <a:pt x="282" y="175"/>
                      <a:pt x="283" y="182"/>
                      <a:pt x="286" y="189"/>
                    </a:cubicBezTo>
                    <a:cubicBezTo>
                      <a:pt x="288" y="197"/>
                      <a:pt x="299" y="194"/>
                      <a:pt x="303" y="198"/>
                    </a:cubicBezTo>
                    <a:cubicBezTo>
                      <a:pt x="306" y="201"/>
                      <a:pt x="304" y="201"/>
                      <a:pt x="303" y="205"/>
                    </a:cubicBezTo>
                    <a:cubicBezTo>
                      <a:pt x="302" y="209"/>
                      <a:pt x="303" y="208"/>
                      <a:pt x="306" y="213"/>
                    </a:cubicBezTo>
                    <a:cubicBezTo>
                      <a:pt x="309" y="219"/>
                      <a:pt x="306" y="218"/>
                      <a:pt x="306" y="218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2" name="Freeform 893">
                <a:extLst>
                  <a:ext uri="{FF2B5EF4-FFF2-40B4-BE49-F238E27FC236}">
                    <a16:creationId xmlns:a16="http://schemas.microsoft.com/office/drawing/2014/main" id="{7DDD7CE2-7D34-469D-9A5B-77926643A4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30" y="1796"/>
                <a:ext cx="228" cy="194"/>
              </a:xfrm>
              <a:custGeom>
                <a:avLst/>
                <a:gdLst>
                  <a:gd name="T0" fmla="*/ 334 w 380"/>
                  <a:gd name="T1" fmla="*/ 240 h 323"/>
                  <a:gd name="T2" fmla="*/ 296 w 380"/>
                  <a:gd name="T3" fmla="*/ 277 h 323"/>
                  <a:gd name="T4" fmla="*/ 250 w 380"/>
                  <a:gd name="T5" fmla="*/ 292 h 323"/>
                  <a:gd name="T6" fmla="*/ 225 w 380"/>
                  <a:gd name="T7" fmla="*/ 305 h 323"/>
                  <a:gd name="T8" fmla="*/ 207 w 380"/>
                  <a:gd name="T9" fmla="*/ 305 h 323"/>
                  <a:gd name="T10" fmla="*/ 179 w 380"/>
                  <a:gd name="T11" fmla="*/ 307 h 323"/>
                  <a:gd name="T12" fmla="*/ 155 w 380"/>
                  <a:gd name="T13" fmla="*/ 318 h 323"/>
                  <a:gd name="T14" fmla="*/ 131 w 380"/>
                  <a:gd name="T15" fmla="*/ 316 h 323"/>
                  <a:gd name="T16" fmla="*/ 104 w 380"/>
                  <a:gd name="T17" fmla="*/ 295 h 323"/>
                  <a:gd name="T18" fmla="*/ 77 w 380"/>
                  <a:gd name="T19" fmla="*/ 291 h 323"/>
                  <a:gd name="T20" fmla="*/ 75 w 380"/>
                  <a:gd name="T21" fmla="*/ 288 h 323"/>
                  <a:gd name="T22" fmla="*/ 72 w 380"/>
                  <a:gd name="T23" fmla="*/ 275 h 323"/>
                  <a:gd name="T24" fmla="*/ 55 w 380"/>
                  <a:gd name="T25" fmla="*/ 259 h 323"/>
                  <a:gd name="T26" fmla="*/ 35 w 380"/>
                  <a:gd name="T27" fmla="*/ 222 h 323"/>
                  <a:gd name="T28" fmla="*/ 19 w 380"/>
                  <a:gd name="T29" fmla="*/ 201 h 323"/>
                  <a:gd name="T30" fmla="*/ 1 w 380"/>
                  <a:gd name="T31" fmla="*/ 192 h 323"/>
                  <a:gd name="T32" fmla="*/ 15 w 380"/>
                  <a:gd name="T33" fmla="*/ 179 h 323"/>
                  <a:gd name="T34" fmla="*/ 30 w 380"/>
                  <a:gd name="T35" fmla="*/ 167 h 323"/>
                  <a:gd name="T36" fmla="*/ 27 w 380"/>
                  <a:gd name="T37" fmla="*/ 151 h 323"/>
                  <a:gd name="T38" fmla="*/ 33 w 380"/>
                  <a:gd name="T39" fmla="*/ 131 h 323"/>
                  <a:gd name="T40" fmla="*/ 33 w 380"/>
                  <a:gd name="T41" fmla="*/ 117 h 323"/>
                  <a:gd name="T42" fmla="*/ 47 w 380"/>
                  <a:gd name="T43" fmla="*/ 118 h 323"/>
                  <a:gd name="T44" fmla="*/ 52 w 380"/>
                  <a:gd name="T45" fmla="*/ 84 h 323"/>
                  <a:gd name="T46" fmla="*/ 72 w 380"/>
                  <a:gd name="T47" fmla="*/ 61 h 323"/>
                  <a:gd name="T48" fmla="*/ 79 w 380"/>
                  <a:gd name="T49" fmla="*/ 40 h 323"/>
                  <a:gd name="T50" fmla="*/ 84 w 380"/>
                  <a:gd name="T51" fmla="*/ 16 h 323"/>
                  <a:gd name="T52" fmla="*/ 96 w 380"/>
                  <a:gd name="T53" fmla="*/ 17 h 323"/>
                  <a:gd name="T54" fmla="*/ 112 w 380"/>
                  <a:gd name="T55" fmla="*/ 20 h 323"/>
                  <a:gd name="T56" fmla="*/ 123 w 380"/>
                  <a:gd name="T57" fmla="*/ 5 h 323"/>
                  <a:gd name="T58" fmla="*/ 145 w 380"/>
                  <a:gd name="T59" fmla="*/ 10 h 323"/>
                  <a:gd name="T60" fmla="*/ 172 w 380"/>
                  <a:gd name="T61" fmla="*/ 13 h 323"/>
                  <a:gd name="T62" fmla="*/ 198 w 380"/>
                  <a:gd name="T63" fmla="*/ 25 h 323"/>
                  <a:gd name="T64" fmla="*/ 214 w 380"/>
                  <a:gd name="T65" fmla="*/ 47 h 323"/>
                  <a:gd name="T66" fmla="*/ 233 w 380"/>
                  <a:gd name="T67" fmla="*/ 66 h 323"/>
                  <a:gd name="T68" fmla="*/ 228 w 380"/>
                  <a:gd name="T69" fmla="*/ 77 h 323"/>
                  <a:gd name="T70" fmla="*/ 219 w 380"/>
                  <a:gd name="T71" fmla="*/ 89 h 323"/>
                  <a:gd name="T72" fmla="*/ 220 w 380"/>
                  <a:gd name="T73" fmla="*/ 109 h 323"/>
                  <a:gd name="T74" fmla="*/ 233 w 380"/>
                  <a:gd name="T75" fmla="*/ 108 h 323"/>
                  <a:gd name="T76" fmla="*/ 247 w 380"/>
                  <a:gd name="T77" fmla="*/ 107 h 323"/>
                  <a:gd name="T78" fmla="*/ 245 w 380"/>
                  <a:gd name="T79" fmla="*/ 115 h 323"/>
                  <a:gd name="T80" fmla="*/ 245 w 380"/>
                  <a:gd name="T81" fmla="*/ 129 h 323"/>
                  <a:gd name="T82" fmla="*/ 316 w 380"/>
                  <a:gd name="T83" fmla="*/ 179 h 323"/>
                  <a:gd name="T84" fmla="*/ 369 w 380"/>
                  <a:gd name="T85" fmla="*/ 192 h 3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380" h="323">
                    <a:moveTo>
                      <a:pt x="369" y="200"/>
                    </a:moveTo>
                    <a:cubicBezTo>
                      <a:pt x="358" y="210"/>
                      <a:pt x="337" y="235"/>
                      <a:pt x="334" y="240"/>
                    </a:cubicBezTo>
                    <a:cubicBezTo>
                      <a:pt x="331" y="244"/>
                      <a:pt x="310" y="262"/>
                      <a:pt x="308" y="266"/>
                    </a:cubicBezTo>
                    <a:cubicBezTo>
                      <a:pt x="307" y="271"/>
                      <a:pt x="309" y="277"/>
                      <a:pt x="296" y="277"/>
                    </a:cubicBezTo>
                    <a:cubicBezTo>
                      <a:pt x="283" y="277"/>
                      <a:pt x="271" y="277"/>
                      <a:pt x="264" y="280"/>
                    </a:cubicBezTo>
                    <a:cubicBezTo>
                      <a:pt x="258" y="284"/>
                      <a:pt x="255" y="288"/>
                      <a:pt x="250" y="292"/>
                    </a:cubicBezTo>
                    <a:cubicBezTo>
                      <a:pt x="246" y="296"/>
                      <a:pt x="241" y="294"/>
                      <a:pt x="234" y="297"/>
                    </a:cubicBezTo>
                    <a:cubicBezTo>
                      <a:pt x="228" y="300"/>
                      <a:pt x="231" y="304"/>
                      <a:pt x="225" y="305"/>
                    </a:cubicBezTo>
                    <a:cubicBezTo>
                      <a:pt x="225" y="305"/>
                      <a:pt x="224" y="305"/>
                      <a:pt x="224" y="305"/>
                    </a:cubicBezTo>
                    <a:cubicBezTo>
                      <a:pt x="216" y="305"/>
                      <a:pt x="213" y="309"/>
                      <a:pt x="207" y="305"/>
                    </a:cubicBezTo>
                    <a:cubicBezTo>
                      <a:pt x="200" y="301"/>
                      <a:pt x="201" y="295"/>
                      <a:pt x="194" y="298"/>
                    </a:cubicBezTo>
                    <a:cubicBezTo>
                      <a:pt x="187" y="302"/>
                      <a:pt x="186" y="302"/>
                      <a:pt x="179" y="307"/>
                    </a:cubicBezTo>
                    <a:cubicBezTo>
                      <a:pt x="172" y="312"/>
                      <a:pt x="174" y="316"/>
                      <a:pt x="168" y="318"/>
                    </a:cubicBezTo>
                    <a:cubicBezTo>
                      <a:pt x="162" y="320"/>
                      <a:pt x="164" y="319"/>
                      <a:pt x="155" y="318"/>
                    </a:cubicBezTo>
                    <a:cubicBezTo>
                      <a:pt x="146" y="317"/>
                      <a:pt x="148" y="316"/>
                      <a:pt x="141" y="316"/>
                    </a:cubicBezTo>
                    <a:cubicBezTo>
                      <a:pt x="134" y="317"/>
                      <a:pt x="139" y="323"/>
                      <a:pt x="131" y="316"/>
                    </a:cubicBezTo>
                    <a:cubicBezTo>
                      <a:pt x="123" y="310"/>
                      <a:pt x="127" y="312"/>
                      <a:pt x="119" y="307"/>
                    </a:cubicBezTo>
                    <a:cubicBezTo>
                      <a:pt x="112" y="302"/>
                      <a:pt x="109" y="297"/>
                      <a:pt x="104" y="295"/>
                    </a:cubicBezTo>
                    <a:cubicBezTo>
                      <a:pt x="99" y="293"/>
                      <a:pt x="96" y="292"/>
                      <a:pt x="93" y="292"/>
                    </a:cubicBezTo>
                    <a:cubicBezTo>
                      <a:pt x="90" y="292"/>
                      <a:pt x="78" y="292"/>
                      <a:pt x="77" y="291"/>
                    </a:cubicBezTo>
                    <a:cubicBezTo>
                      <a:pt x="76" y="291"/>
                      <a:pt x="75" y="289"/>
                      <a:pt x="74" y="288"/>
                    </a:cubicBezTo>
                    <a:cubicBezTo>
                      <a:pt x="75" y="288"/>
                      <a:pt x="75" y="288"/>
                      <a:pt x="75" y="288"/>
                    </a:cubicBezTo>
                    <a:cubicBezTo>
                      <a:pt x="75" y="288"/>
                      <a:pt x="78" y="289"/>
                      <a:pt x="75" y="283"/>
                    </a:cubicBezTo>
                    <a:cubicBezTo>
                      <a:pt x="72" y="278"/>
                      <a:pt x="71" y="279"/>
                      <a:pt x="72" y="275"/>
                    </a:cubicBezTo>
                    <a:cubicBezTo>
                      <a:pt x="73" y="271"/>
                      <a:pt x="75" y="271"/>
                      <a:pt x="72" y="268"/>
                    </a:cubicBezTo>
                    <a:cubicBezTo>
                      <a:pt x="68" y="264"/>
                      <a:pt x="57" y="267"/>
                      <a:pt x="55" y="259"/>
                    </a:cubicBezTo>
                    <a:cubicBezTo>
                      <a:pt x="52" y="252"/>
                      <a:pt x="51" y="245"/>
                      <a:pt x="48" y="239"/>
                    </a:cubicBezTo>
                    <a:cubicBezTo>
                      <a:pt x="44" y="232"/>
                      <a:pt x="39" y="225"/>
                      <a:pt x="35" y="222"/>
                    </a:cubicBezTo>
                    <a:cubicBezTo>
                      <a:pt x="32" y="219"/>
                      <a:pt x="28" y="212"/>
                      <a:pt x="26" y="211"/>
                    </a:cubicBezTo>
                    <a:cubicBezTo>
                      <a:pt x="24" y="209"/>
                      <a:pt x="25" y="203"/>
                      <a:pt x="19" y="201"/>
                    </a:cubicBezTo>
                    <a:cubicBezTo>
                      <a:pt x="12" y="200"/>
                      <a:pt x="6" y="198"/>
                      <a:pt x="6" y="198"/>
                    </a:cubicBezTo>
                    <a:cubicBezTo>
                      <a:pt x="6" y="198"/>
                      <a:pt x="0" y="194"/>
                      <a:pt x="1" y="192"/>
                    </a:cubicBezTo>
                    <a:cubicBezTo>
                      <a:pt x="2" y="190"/>
                      <a:pt x="6" y="186"/>
                      <a:pt x="6" y="184"/>
                    </a:cubicBezTo>
                    <a:cubicBezTo>
                      <a:pt x="6" y="182"/>
                      <a:pt x="10" y="179"/>
                      <a:pt x="15" y="179"/>
                    </a:cubicBezTo>
                    <a:cubicBezTo>
                      <a:pt x="21" y="179"/>
                      <a:pt x="25" y="178"/>
                      <a:pt x="27" y="177"/>
                    </a:cubicBezTo>
                    <a:cubicBezTo>
                      <a:pt x="29" y="175"/>
                      <a:pt x="30" y="172"/>
                      <a:pt x="30" y="167"/>
                    </a:cubicBezTo>
                    <a:cubicBezTo>
                      <a:pt x="30" y="162"/>
                      <a:pt x="31" y="159"/>
                      <a:pt x="30" y="159"/>
                    </a:cubicBezTo>
                    <a:cubicBezTo>
                      <a:pt x="29" y="158"/>
                      <a:pt x="27" y="156"/>
                      <a:pt x="27" y="151"/>
                    </a:cubicBezTo>
                    <a:cubicBezTo>
                      <a:pt x="27" y="146"/>
                      <a:pt x="29" y="143"/>
                      <a:pt x="30" y="140"/>
                    </a:cubicBezTo>
                    <a:cubicBezTo>
                      <a:pt x="32" y="137"/>
                      <a:pt x="33" y="135"/>
                      <a:pt x="33" y="131"/>
                    </a:cubicBezTo>
                    <a:cubicBezTo>
                      <a:pt x="33" y="128"/>
                      <a:pt x="32" y="125"/>
                      <a:pt x="32" y="121"/>
                    </a:cubicBezTo>
                    <a:cubicBezTo>
                      <a:pt x="32" y="120"/>
                      <a:pt x="32" y="118"/>
                      <a:pt x="33" y="117"/>
                    </a:cubicBezTo>
                    <a:cubicBezTo>
                      <a:pt x="36" y="113"/>
                      <a:pt x="39" y="109"/>
                      <a:pt x="41" y="112"/>
                    </a:cubicBezTo>
                    <a:cubicBezTo>
                      <a:pt x="43" y="115"/>
                      <a:pt x="46" y="120"/>
                      <a:pt x="47" y="118"/>
                    </a:cubicBezTo>
                    <a:cubicBezTo>
                      <a:pt x="48" y="116"/>
                      <a:pt x="50" y="108"/>
                      <a:pt x="50" y="107"/>
                    </a:cubicBezTo>
                    <a:cubicBezTo>
                      <a:pt x="50" y="106"/>
                      <a:pt x="46" y="95"/>
                      <a:pt x="52" y="84"/>
                    </a:cubicBezTo>
                    <a:cubicBezTo>
                      <a:pt x="59" y="74"/>
                      <a:pt x="59" y="74"/>
                      <a:pt x="63" y="69"/>
                    </a:cubicBezTo>
                    <a:cubicBezTo>
                      <a:pt x="67" y="64"/>
                      <a:pt x="67" y="61"/>
                      <a:pt x="72" y="61"/>
                    </a:cubicBezTo>
                    <a:cubicBezTo>
                      <a:pt x="78" y="61"/>
                      <a:pt x="79" y="62"/>
                      <a:pt x="79" y="56"/>
                    </a:cubicBezTo>
                    <a:cubicBezTo>
                      <a:pt x="79" y="50"/>
                      <a:pt x="75" y="44"/>
                      <a:pt x="79" y="40"/>
                    </a:cubicBezTo>
                    <a:cubicBezTo>
                      <a:pt x="83" y="36"/>
                      <a:pt x="83" y="31"/>
                      <a:pt x="84" y="26"/>
                    </a:cubicBezTo>
                    <a:cubicBezTo>
                      <a:pt x="85" y="20"/>
                      <a:pt x="83" y="17"/>
                      <a:pt x="84" y="16"/>
                    </a:cubicBezTo>
                    <a:cubicBezTo>
                      <a:pt x="84" y="16"/>
                      <a:pt x="84" y="16"/>
                      <a:pt x="85" y="15"/>
                    </a:cubicBezTo>
                    <a:cubicBezTo>
                      <a:pt x="88" y="16"/>
                      <a:pt x="90" y="18"/>
                      <a:pt x="96" y="17"/>
                    </a:cubicBezTo>
                    <a:cubicBezTo>
                      <a:pt x="104" y="16"/>
                      <a:pt x="106" y="10"/>
                      <a:pt x="107" y="13"/>
                    </a:cubicBezTo>
                    <a:cubicBezTo>
                      <a:pt x="108" y="16"/>
                      <a:pt x="110" y="26"/>
                      <a:pt x="112" y="20"/>
                    </a:cubicBezTo>
                    <a:cubicBezTo>
                      <a:pt x="113" y="14"/>
                      <a:pt x="116" y="10"/>
                      <a:pt x="118" y="5"/>
                    </a:cubicBezTo>
                    <a:cubicBezTo>
                      <a:pt x="120" y="0"/>
                      <a:pt x="122" y="4"/>
                      <a:pt x="123" y="5"/>
                    </a:cubicBezTo>
                    <a:cubicBezTo>
                      <a:pt x="124" y="6"/>
                      <a:pt x="125" y="11"/>
                      <a:pt x="132" y="11"/>
                    </a:cubicBezTo>
                    <a:cubicBezTo>
                      <a:pt x="140" y="11"/>
                      <a:pt x="140" y="13"/>
                      <a:pt x="145" y="10"/>
                    </a:cubicBezTo>
                    <a:cubicBezTo>
                      <a:pt x="150" y="7"/>
                      <a:pt x="145" y="6"/>
                      <a:pt x="155" y="9"/>
                    </a:cubicBezTo>
                    <a:cubicBezTo>
                      <a:pt x="164" y="12"/>
                      <a:pt x="164" y="13"/>
                      <a:pt x="172" y="13"/>
                    </a:cubicBezTo>
                    <a:cubicBezTo>
                      <a:pt x="179" y="12"/>
                      <a:pt x="178" y="12"/>
                      <a:pt x="184" y="16"/>
                    </a:cubicBezTo>
                    <a:cubicBezTo>
                      <a:pt x="190" y="20"/>
                      <a:pt x="193" y="20"/>
                      <a:pt x="198" y="25"/>
                    </a:cubicBezTo>
                    <a:cubicBezTo>
                      <a:pt x="202" y="30"/>
                      <a:pt x="201" y="35"/>
                      <a:pt x="204" y="37"/>
                    </a:cubicBezTo>
                    <a:cubicBezTo>
                      <a:pt x="207" y="40"/>
                      <a:pt x="212" y="44"/>
                      <a:pt x="214" y="47"/>
                    </a:cubicBezTo>
                    <a:cubicBezTo>
                      <a:pt x="216" y="50"/>
                      <a:pt x="222" y="59"/>
                      <a:pt x="226" y="62"/>
                    </a:cubicBezTo>
                    <a:cubicBezTo>
                      <a:pt x="228" y="64"/>
                      <a:pt x="230" y="65"/>
                      <a:pt x="233" y="66"/>
                    </a:cubicBezTo>
                    <a:cubicBezTo>
                      <a:pt x="232" y="68"/>
                      <a:pt x="230" y="70"/>
                      <a:pt x="230" y="71"/>
                    </a:cubicBezTo>
                    <a:cubicBezTo>
                      <a:pt x="230" y="73"/>
                      <a:pt x="228" y="73"/>
                      <a:pt x="228" y="77"/>
                    </a:cubicBezTo>
                    <a:cubicBezTo>
                      <a:pt x="227" y="80"/>
                      <a:pt x="225" y="80"/>
                      <a:pt x="224" y="83"/>
                    </a:cubicBezTo>
                    <a:cubicBezTo>
                      <a:pt x="222" y="85"/>
                      <a:pt x="219" y="89"/>
                      <a:pt x="219" y="89"/>
                    </a:cubicBezTo>
                    <a:cubicBezTo>
                      <a:pt x="219" y="90"/>
                      <a:pt x="219" y="97"/>
                      <a:pt x="219" y="100"/>
                    </a:cubicBezTo>
                    <a:cubicBezTo>
                      <a:pt x="219" y="102"/>
                      <a:pt x="219" y="108"/>
                      <a:pt x="220" y="109"/>
                    </a:cubicBezTo>
                    <a:cubicBezTo>
                      <a:pt x="221" y="109"/>
                      <a:pt x="220" y="110"/>
                      <a:pt x="224" y="110"/>
                    </a:cubicBezTo>
                    <a:cubicBezTo>
                      <a:pt x="229" y="110"/>
                      <a:pt x="228" y="109"/>
                      <a:pt x="233" y="108"/>
                    </a:cubicBezTo>
                    <a:cubicBezTo>
                      <a:pt x="237" y="107"/>
                      <a:pt x="236" y="107"/>
                      <a:pt x="240" y="107"/>
                    </a:cubicBezTo>
                    <a:cubicBezTo>
                      <a:pt x="243" y="107"/>
                      <a:pt x="245" y="107"/>
                      <a:pt x="247" y="107"/>
                    </a:cubicBezTo>
                    <a:cubicBezTo>
                      <a:pt x="247" y="108"/>
                      <a:pt x="247" y="109"/>
                      <a:pt x="247" y="110"/>
                    </a:cubicBezTo>
                    <a:cubicBezTo>
                      <a:pt x="247" y="111"/>
                      <a:pt x="247" y="112"/>
                      <a:pt x="245" y="115"/>
                    </a:cubicBezTo>
                    <a:cubicBezTo>
                      <a:pt x="244" y="117"/>
                      <a:pt x="241" y="116"/>
                      <a:pt x="242" y="120"/>
                    </a:cubicBezTo>
                    <a:cubicBezTo>
                      <a:pt x="244" y="124"/>
                      <a:pt x="243" y="127"/>
                      <a:pt x="245" y="129"/>
                    </a:cubicBezTo>
                    <a:cubicBezTo>
                      <a:pt x="246" y="130"/>
                      <a:pt x="260" y="153"/>
                      <a:pt x="271" y="160"/>
                    </a:cubicBezTo>
                    <a:cubicBezTo>
                      <a:pt x="282" y="167"/>
                      <a:pt x="304" y="176"/>
                      <a:pt x="316" y="179"/>
                    </a:cubicBezTo>
                    <a:cubicBezTo>
                      <a:pt x="329" y="183"/>
                      <a:pt x="339" y="188"/>
                      <a:pt x="346" y="190"/>
                    </a:cubicBezTo>
                    <a:cubicBezTo>
                      <a:pt x="353" y="192"/>
                      <a:pt x="366" y="192"/>
                      <a:pt x="369" y="192"/>
                    </a:cubicBezTo>
                    <a:cubicBezTo>
                      <a:pt x="372" y="192"/>
                      <a:pt x="380" y="190"/>
                      <a:pt x="369" y="200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3" name="Freeform 894">
                <a:extLst>
                  <a:ext uri="{FF2B5EF4-FFF2-40B4-BE49-F238E27FC236}">
                    <a16:creationId xmlns:a16="http://schemas.microsoft.com/office/drawing/2014/main" id="{4BE25F0F-231F-42C3-A707-292571D876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51" y="1844"/>
                <a:ext cx="151" cy="230"/>
              </a:xfrm>
              <a:custGeom>
                <a:avLst/>
                <a:gdLst>
                  <a:gd name="T0" fmla="*/ 251 w 251"/>
                  <a:gd name="T1" fmla="*/ 38 h 383"/>
                  <a:gd name="T2" fmla="*/ 245 w 251"/>
                  <a:gd name="T3" fmla="*/ 65 h 383"/>
                  <a:gd name="T4" fmla="*/ 227 w 251"/>
                  <a:gd name="T5" fmla="*/ 100 h 383"/>
                  <a:gd name="T6" fmla="*/ 220 w 251"/>
                  <a:gd name="T7" fmla="*/ 125 h 383"/>
                  <a:gd name="T8" fmla="*/ 202 w 251"/>
                  <a:gd name="T9" fmla="*/ 157 h 383"/>
                  <a:gd name="T10" fmla="*/ 187 w 251"/>
                  <a:gd name="T11" fmla="*/ 193 h 383"/>
                  <a:gd name="T12" fmla="*/ 162 w 251"/>
                  <a:gd name="T13" fmla="*/ 230 h 383"/>
                  <a:gd name="T14" fmla="*/ 131 w 251"/>
                  <a:gd name="T15" fmla="*/ 264 h 383"/>
                  <a:gd name="T16" fmla="*/ 93 w 251"/>
                  <a:gd name="T17" fmla="*/ 292 h 383"/>
                  <a:gd name="T18" fmla="*/ 58 w 251"/>
                  <a:gd name="T19" fmla="*/ 326 h 383"/>
                  <a:gd name="T20" fmla="*/ 26 w 251"/>
                  <a:gd name="T21" fmla="*/ 369 h 383"/>
                  <a:gd name="T22" fmla="*/ 16 w 251"/>
                  <a:gd name="T23" fmla="*/ 379 h 383"/>
                  <a:gd name="T24" fmla="*/ 0 w 251"/>
                  <a:gd name="T25" fmla="*/ 274 h 383"/>
                  <a:gd name="T26" fmla="*/ 12 w 251"/>
                  <a:gd name="T27" fmla="*/ 244 h 383"/>
                  <a:gd name="T28" fmla="*/ 24 w 251"/>
                  <a:gd name="T29" fmla="*/ 225 h 383"/>
                  <a:gd name="T30" fmla="*/ 49 w 251"/>
                  <a:gd name="T31" fmla="*/ 212 h 383"/>
                  <a:gd name="T32" fmla="*/ 95 w 251"/>
                  <a:gd name="T33" fmla="*/ 197 h 383"/>
                  <a:gd name="T34" fmla="*/ 133 w 251"/>
                  <a:gd name="T35" fmla="*/ 160 h 383"/>
                  <a:gd name="T36" fmla="*/ 168 w 251"/>
                  <a:gd name="T37" fmla="*/ 112 h 383"/>
                  <a:gd name="T38" fmla="*/ 115 w 251"/>
                  <a:gd name="T39" fmla="*/ 99 h 383"/>
                  <a:gd name="T40" fmla="*/ 44 w 251"/>
                  <a:gd name="T41" fmla="*/ 49 h 383"/>
                  <a:gd name="T42" fmla="*/ 44 w 251"/>
                  <a:gd name="T43" fmla="*/ 35 h 383"/>
                  <a:gd name="T44" fmla="*/ 46 w 251"/>
                  <a:gd name="T45" fmla="*/ 27 h 383"/>
                  <a:gd name="T46" fmla="*/ 53 w 251"/>
                  <a:gd name="T47" fmla="*/ 19 h 383"/>
                  <a:gd name="T48" fmla="*/ 63 w 251"/>
                  <a:gd name="T49" fmla="*/ 26 h 383"/>
                  <a:gd name="T50" fmla="*/ 81 w 251"/>
                  <a:gd name="T51" fmla="*/ 42 h 383"/>
                  <a:gd name="T52" fmla="*/ 116 w 251"/>
                  <a:gd name="T53" fmla="*/ 33 h 383"/>
                  <a:gd name="T54" fmla="*/ 146 w 251"/>
                  <a:gd name="T55" fmla="*/ 29 h 383"/>
                  <a:gd name="T56" fmla="*/ 178 w 251"/>
                  <a:gd name="T57" fmla="*/ 22 h 383"/>
                  <a:gd name="T58" fmla="*/ 204 w 251"/>
                  <a:gd name="T59" fmla="*/ 20 h 383"/>
                  <a:gd name="T60" fmla="*/ 226 w 251"/>
                  <a:gd name="T61" fmla="*/ 13 h 383"/>
                  <a:gd name="T62" fmla="*/ 249 w 251"/>
                  <a:gd name="T63" fmla="*/ 3 h 383"/>
                  <a:gd name="T64" fmla="*/ 249 w 251"/>
                  <a:gd name="T65" fmla="*/ 27 h 3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51" h="383">
                    <a:moveTo>
                      <a:pt x="249" y="27"/>
                    </a:moveTo>
                    <a:cubicBezTo>
                      <a:pt x="251" y="30"/>
                      <a:pt x="251" y="35"/>
                      <a:pt x="251" y="38"/>
                    </a:cubicBezTo>
                    <a:cubicBezTo>
                      <a:pt x="251" y="42"/>
                      <a:pt x="247" y="48"/>
                      <a:pt x="247" y="50"/>
                    </a:cubicBezTo>
                    <a:cubicBezTo>
                      <a:pt x="246" y="52"/>
                      <a:pt x="245" y="61"/>
                      <a:pt x="245" y="65"/>
                    </a:cubicBezTo>
                    <a:cubicBezTo>
                      <a:pt x="245" y="68"/>
                      <a:pt x="242" y="80"/>
                      <a:pt x="240" y="82"/>
                    </a:cubicBezTo>
                    <a:cubicBezTo>
                      <a:pt x="239" y="85"/>
                      <a:pt x="228" y="98"/>
                      <a:pt x="227" y="100"/>
                    </a:cubicBezTo>
                    <a:cubicBezTo>
                      <a:pt x="226" y="102"/>
                      <a:pt x="223" y="110"/>
                      <a:pt x="222" y="112"/>
                    </a:cubicBezTo>
                    <a:cubicBezTo>
                      <a:pt x="220" y="115"/>
                      <a:pt x="220" y="119"/>
                      <a:pt x="220" y="125"/>
                    </a:cubicBezTo>
                    <a:cubicBezTo>
                      <a:pt x="220" y="131"/>
                      <a:pt x="211" y="135"/>
                      <a:pt x="209" y="139"/>
                    </a:cubicBezTo>
                    <a:cubicBezTo>
                      <a:pt x="207" y="142"/>
                      <a:pt x="202" y="149"/>
                      <a:pt x="202" y="157"/>
                    </a:cubicBezTo>
                    <a:cubicBezTo>
                      <a:pt x="201" y="165"/>
                      <a:pt x="206" y="167"/>
                      <a:pt x="200" y="175"/>
                    </a:cubicBezTo>
                    <a:cubicBezTo>
                      <a:pt x="194" y="183"/>
                      <a:pt x="191" y="185"/>
                      <a:pt x="187" y="193"/>
                    </a:cubicBezTo>
                    <a:cubicBezTo>
                      <a:pt x="183" y="201"/>
                      <a:pt x="173" y="204"/>
                      <a:pt x="172" y="212"/>
                    </a:cubicBezTo>
                    <a:cubicBezTo>
                      <a:pt x="171" y="220"/>
                      <a:pt x="165" y="225"/>
                      <a:pt x="162" y="230"/>
                    </a:cubicBezTo>
                    <a:cubicBezTo>
                      <a:pt x="159" y="234"/>
                      <a:pt x="155" y="241"/>
                      <a:pt x="149" y="248"/>
                    </a:cubicBezTo>
                    <a:cubicBezTo>
                      <a:pt x="143" y="255"/>
                      <a:pt x="137" y="258"/>
                      <a:pt x="131" y="264"/>
                    </a:cubicBezTo>
                    <a:cubicBezTo>
                      <a:pt x="125" y="269"/>
                      <a:pt x="118" y="272"/>
                      <a:pt x="112" y="277"/>
                    </a:cubicBezTo>
                    <a:cubicBezTo>
                      <a:pt x="106" y="282"/>
                      <a:pt x="106" y="284"/>
                      <a:pt x="93" y="292"/>
                    </a:cubicBezTo>
                    <a:cubicBezTo>
                      <a:pt x="81" y="300"/>
                      <a:pt x="74" y="303"/>
                      <a:pt x="71" y="310"/>
                    </a:cubicBezTo>
                    <a:cubicBezTo>
                      <a:pt x="67" y="317"/>
                      <a:pt x="62" y="316"/>
                      <a:pt x="58" y="326"/>
                    </a:cubicBezTo>
                    <a:cubicBezTo>
                      <a:pt x="53" y="336"/>
                      <a:pt x="52" y="341"/>
                      <a:pt x="42" y="349"/>
                    </a:cubicBezTo>
                    <a:cubicBezTo>
                      <a:pt x="33" y="357"/>
                      <a:pt x="32" y="360"/>
                      <a:pt x="26" y="369"/>
                    </a:cubicBezTo>
                    <a:cubicBezTo>
                      <a:pt x="21" y="376"/>
                      <a:pt x="20" y="379"/>
                      <a:pt x="17" y="383"/>
                    </a:cubicBezTo>
                    <a:cubicBezTo>
                      <a:pt x="17" y="382"/>
                      <a:pt x="16" y="381"/>
                      <a:pt x="16" y="379"/>
                    </a:cubicBezTo>
                    <a:cubicBezTo>
                      <a:pt x="15" y="374"/>
                      <a:pt x="3" y="358"/>
                      <a:pt x="3" y="358"/>
                    </a:cubicBezTo>
                    <a:cubicBezTo>
                      <a:pt x="3" y="358"/>
                      <a:pt x="0" y="281"/>
                      <a:pt x="0" y="274"/>
                    </a:cubicBezTo>
                    <a:cubicBezTo>
                      <a:pt x="0" y="267"/>
                      <a:pt x="3" y="258"/>
                      <a:pt x="4" y="254"/>
                    </a:cubicBezTo>
                    <a:cubicBezTo>
                      <a:pt x="5" y="250"/>
                      <a:pt x="8" y="250"/>
                      <a:pt x="12" y="244"/>
                    </a:cubicBezTo>
                    <a:cubicBezTo>
                      <a:pt x="16" y="238"/>
                      <a:pt x="17" y="235"/>
                      <a:pt x="19" y="234"/>
                    </a:cubicBezTo>
                    <a:cubicBezTo>
                      <a:pt x="21" y="233"/>
                      <a:pt x="23" y="229"/>
                      <a:pt x="24" y="225"/>
                    </a:cubicBezTo>
                    <a:cubicBezTo>
                      <a:pt x="30" y="224"/>
                      <a:pt x="27" y="220"/>
                      <a:pt x="33" y="217"/>
                    </a:cubicBezTo>
                    <a:cubicBezTo>
                      <a:pt x="40" y="214"/>
                      <a:pt x="45" y="216"/>
                      <a:pt x="49" y="212"/>
                    </a:cubicBezTo>
                    <a:cubicBezTo>
                      <a:pt x="54" y="208"/>
                      <a:pt x="57" y="204"/>
                      <a:pt x="63" y="200"/>
                    </a:cubicBezTo>
                    <a:cubicBezTo>
                      <a:pt x="70" y="197"/>
                      <a:pt x="82" y="197"/>
                      <a:pt x="95" y="197"/>
                    </a:cubicBezTo>
                    <a:cubicBezTo>
                      <a:pt x="108" y="197"/>
                      <a:pt x="106" y="191"/>
                      <a:pt x="107" y="186"/>
                    </a:cubicBezTo>
                    <a:cubicBezTo>
                      <a:pt x="109" y="182"/>
                      <a:pt x="130" y="164"/>
                      <a:pt x="133" y="160"/>
                    </a:cubicBezTo>
                    <a:cubicBezTo>
                      <a:pt x="136" y="155"/>
                      <a:pt x="157" y="130"/>
                      <a:pt x="168" y="120"/>
                    </a:cubicBezTo>
                    <a:cubicBezTo>
                      <a:pt x="179" y="110"/>
                      <a:pt x="171" y="112"/>
                      <a:pt x="168" y="112"/>
                    </a:cubicBezTo>
                    <a:cubicBezTo>
                      <a:pt x="165" y="112"/>
                      <a:pt x="152" y="112"/>
                      <a:pt x="145" y="110"/>
                    </a:cubicBezTo>
                    <a:cubicBezTo>
                      <a:pt x="138" y="108"/>
                      <a:pt x="128" y="103"/>
                      <a:pt x="115" y="99"/>
                    </a:cubicBezTo>
                    <a:cubicBezTo>
                      <a:pt x="103" y="96"/>
                      <a:pt x="81" y="87"/>
                      <a:pt x="70" y="80"/>
                    </a:cubicBezTo>
                    <a:cubicBezTo>
                      <a:pt x="59" y="73"/>
                      <a:pt x="45" y="50"/>
                      <a:pt x="44" y="49"/>
                    </a:cubicBezTo>
                    <a:cubicBezTo>
                      <a:pt x="42" y="47"/>
                      <a:pt x="43" y="44"/>
                      <a:pt x="41" y="40"/>
                    </a:cubicBezTo>
                    <a:cubicBezTo>
                      <a:pt x="40" y="36"/>
                      <a:pt x="43" y="37"/>
                      <a:pt x="44" y="35"/>
                    </a:cubicBezTo>
                    <a:cubicBezTo>
                      <a:pt x="46" y="32"/>
                      <a:pt x="46" y="31"/>
                      <a:pt x="46" y="30"/>
                    </a:cubicBezTo>
                    <a:cubicBezTo>
                      <a:pt x="46" y="29"/>
                      <a:pt x="46" y="28"/>
                      <a:pt x="46" y="27"/>
                    </a:cubicBezTo>
                    <a:cubicBezTo>
                      <a:pt x="47" y="27"/>
                      <a:pt x="48" y="26"/>
                      <a:pt x="48" y="26"/>
                    </a:cubicBezTo>
                    <a:cubicBezTo>
                      <a:pt x="51" y="23"/>
                      <a:pt x="53" y="20"/>
                      <a:pt x="53" y="19"/>
                    </a:cubicBezTo>
                    <a:cubicBezTo>
                      <a:pt x="53" y="18"/>
                      <a:pt x="53" y="16"/>
                      <a:pt x="53" y="15"/>
                    </a:cubicBezTo>
                    <a:cubicBezTo>
                      <a:pt x="60" y="18"/>
                      <a:pt x="63" y="23"/>
                      <a:pt x="63" y="26"/>
                    </a:cubicBezTo>
                    <a:cubicBezTo>
                      <a:pt x="64" y="29"/>
                      <a:pt x="70" y="28"/>
                      <a:pt x="72" y="34"/>
                    </a:cubicBezTo>
                    <a:cubicBezTo>
                      <a:pt x="73" y="40"/>
                      <a:pt x="70" y="39"/>
                      <a:pt x="81" y="42"/>
                    </a:cubicBezTo>
                    <a:cubicBezTo>
                      <a:pt x="93" y="46"/>
                      <a:pt x="88" y="53"/>
                      <a:pt x="98" y="43"/>
                    </a:cubicBezTo>
                    <a:cubicBezTo>
                      <a:pt x="108" y="33"/>
                      <a:pt x="112" y="33"/>
                      <a:pt x="116" y="33"/>
                    </a:cubicBezTo>
                    <a:cubicBezTo>
                      <a:pt x="120" y="33"/>
                      <a:pt x="129" y="35"/>
                      <a:pt x="133" y="35"/>
                    </a:cubicBezTo>
                    <a:cubicBezTo>
                      <a:pt x="136" y="35"/>
                      <a:pt x="142" y="34"/>
                      <a:pt x="146" y="29"/>
                    </a:cubicBezTo>
                    <a:cubicBezTo>
                      <a:pt x="150" y="25"/>
                      <a:pt x="158" y="23"/>
                      <a:pt x="161" y="24"/>
                    </a:cubicBezTo>
                    <a:cubicBezTo>
                      <a:pt x="164" y="24"/>
                      <a:pt x="174" y="26"/>
                      <a:pt x="178" y="22"/>
                    </a:cubicBezTo>
                    <a:cubicBezTo>
                      <a:pt x="182" y="19"/>
                      <a:pt x="181" y="17"/>
                      <a:pt x="188" y="19"/>
                    </a:cubicBezTo>
                    <a:cubicBezTo>
                      <a:pt x="195" y="21"/>
                      <a:pt x="201" y="22"/>
                      <a:pt x="204" y="20"/>
                    </a:cubicBezTo>
                    <a:cubicBezTo>
                      <a:pt x="207" y="17"/>
                      <a:pt x="205" y="16"/>
                      <a:pt x="212" y="15"/>
                    </a:cubicBezTo>
                    <a:cubicBezTo>
                      <a:pt x="219" y="14"/>
                      <a:pt x="223" y="15"/>
                      <a:pt x="226" y="13"/>
                    </a:cubicBezTo>
                    <a:cubicBezTo>
                      <a:pt x="229" y="11"/>
                      <a:pt x="228" y="10"/>
                      <a:pt x="235" y="5"/>
                    </a:cubicBezTo>
                    <a:cubicBezTo>
                      <a:pt x="241" y="0"/>
                      <a:pt x="247" y="3"/>
                      <a:pt x="249" y="3"/>
                    </a:cubicBezTo>
                    <a:cubicBezTo>
                      <a:pt x="251" y="4"/>
                      <a:pt x="251" y="11"/>
                      <a:pt x="251" y="13"/>
                    </a:cubicBezTo>
                    <a:cubicBezTo>
                      <a:pt x="250" y="16"/>
                      <a:pt x="248" y="23"/>
                      <a:pt x="249" y="27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" name="Freeform 895">
                <a:extLst>
                  <a:ext uri="{FF2B5EF4-FFF2-40B4-BE49-F238E27FC236}">
                    <a16:creationId xmlns:a16="http://schemas.microsoft.com/office/drawing/2014/main" id="{5E6D9974-6BA3-4BDE-8005-B2BCCD645D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78" y="1743"/>
                <a:ext cx="102" cy="94"/>
              </a:xfrm>
              <a:custGeom>
                <a:avLst/>
                <a:gdLst>
                  <a:gd name="T0" fmla="*/ 170 w 170"/>
                  <a:gd name="T1" fmla="*/ 149 h 157"/>
                  <a:gd name="T2" fmla="*/ 166 w 170"/>
                  <a:gd name="T3" fmla="*/ 153 h 157"/>
                  <a:gd name="T4" fmla="*/ 158 w 170"/>
                  <a:gd name="T5" fmla="*/ 156 h 157"/>
                  <a:gd name="T6" fmla="*/ 153 w 170"/>
                  <a:gd name="T7" fmla="*/ 154 h 157"/>
                  <a:gd name="T8" fmla="*/ 146 w 170"/>
                  <a:gd name="T9" fmla="*/ 150 h 157"/>
                  <a:gd name="T10" fmla="*/ 134 w 170"/>
                  <a:gd name="T11" fmla="*/ 135 h 157"/>
                  <a:gd name="T12" fmla="*/ 124 w 170"/>
                  <a:gd name="T13" fmla="*/ 125 h 157"/>
                  <a:gd name="T14" fmla="*/ 118 w 170"/>
                  <a:gd name="T15" fmla="*/ 113 h 157"/>
                  <a:gd name="T16" fmla="*/ 104 w 170"/>
                  <a:gd name="T17" fmla="*/ 104 h 157"/>
                  <a:gd name="T18" fmla="*/ 92 w 170"/>
                  <a:gd name="T19" fmla="*/ 101 h 157"/>
                  <a:gd name="T20" fmla="*/ 75 w 170"/>
                  <a:gd name="T21" fmla="*/ 97 h 157"/>
                  <a:gd name="T22" fmla="*/ 65 w 170"/>
                  <a:gd name="T23" fmla="*/ 98 h 157"/>
                  <a:gd name="T24" fmla="*/ 52 w 170"/>
                  <a:gd name="T25" fmla="*/ 99 h 157"/>
                  <a:gd name="T26" fmla="*/ 43 w 170"/>
                  <a:gd name="T27" fmla="*/ 93 h 157"/>
                  <a:gd name="T28" fmla="*/ 38 w 170"/>
                  <a:gd name="T29" fmla="*/ 93 h 157"/>
                  <a:gd name="T30" fmla="*/ 32 w 170"/>
                  <a:gd name="T31" fmla="*/ 108 h 157"/>
                  <a:gd name="T32" fmla="*/ 27 w 170"/>
                  <a:gd name="T33" fmla="*/ 101 h 157"/>
                  <a:gd name="T34" fmla="*/ 16 w 170"/>
                  <a:gd name="T35" fmla="*/ 105 h 157"/>
                  <a:gd name="T36" fmla="*/ 5 w 170"/>
                  <a:gd name="T37" fmla="*/ 103 h 157"/>
                  <a:gd name="T38" fmla="*/ 4 w 170"/>
                  <a:gd name="T39" fmla="*/ 90 h 157"/>
                  <a:gd name="T40" fmla="*/ 5 w 170"/>
                  <a:gd name="T41" fmla="*/ 79 h 157"/>
                  <a:gd name="T42" fmla="*/ 10 w 170"/>
                  <a:gd name="T43" fmla="*/ 58 h 157"/>
                  <a:gd name="T44" fmla="*/ 15 w 170"/>
                  <a:gd name="T45" fmla="*/ 47 h 157"/>
                  <a:gd name="T46" fmla="*/ 15 w 170"/>
                  <a:gd name="T47" fmla="*/ 31 h 157"/>
                  <a:gd name="T48" fmla="*/ 23 w 170"/>
                  <a:gd name="T49" fmla="*/ 28 h 157"/>
                  <a:gd name="T50" fmla="*/ 29 w 170"/>
                  <a:gd name="T51" fmla="*/ 21 h 157"/>
                  <a:gd name="T52" fmla="*/ 41 w 170"/>
                  <a:gd name="T53" fmla="*/ 14 h 157"/>
                  <a:gd name="T54" fmla="*/ 51 w 170"/>
                  <a:gd name="T55" fmla="*/ 3 h 157"/>
                  <a:gd name="T56" fmla="*/ 54 w 170"/>
                  <a:gd name="T57" fmla="*/ 0 h 157"/>
                  <a:gd name="T58" fmla="*/ 59 w 170"/>
                  <a:gd name="T59" fmla="*/ 9 h 157"/>
                  <a:gd name="T60" fmla="*/ 65 w 170"/>
                  <a:gd name="T61" fmla="*/ 27 h 157"/>
                  <a:gd name="T62" fmla="*/ 70 w 170"/>
                  <a:gd name="T63" fmla="*/ 41 h 157"/>
                  <a:gd name="T64" fmla="*/ 73 w 170"/>
                  <a:gd name="T65" fmla="*/ 56 h 157"/>
                  <a:gd name="T66" fmla="*/ 81 w 170"/>
                  <a:gd name="T67" fmla="*/ 76 h 157"/>
                  <a:gd name="T68" fmla="*/ 86 w 170"/>
                  <a:gd name="T69" fmla="*/ 80 h 157"/>
                  <a:gd name="T70" fmla="*/ 92 w 170"/>
                  <a:gd name="T71" fmla="*/ 73 h 157"/>
                  <a:gd name="T72" fmla="*/ 96 w 170"/>
                  <a:gd name="T73" fmla="*/ 86 h 157"/>
                  <a:gd name="T74" fmla="*/ 106 w 170"/>
                  <a:gd name="T75" fmla="*/ 85 h 157"/>
                  <a:gd name="T76" fmla="*/ 117 w 170"/>
                  <a:gd name="T77" fmla="*/ 96 h 157"/>
                  <a:gd name="T78" fmla="*/ 127 w 170"/>
                  <a:gd name="T79" fmla="*/ 102 h 157"/>
                  <a:gd name="T80" fmla="*/ 133 w 170"/>
                  <a:gd name="T81" fmla="*/ 113 h 157"/>
                  <a:gd name="T82" fmla="*/ 143 w 170"/>
                  <a:gd name="T83" fmla="*/ 121 h 157"/>
                  <a:gd name="T84" fmla="*/ 153 w 170"/>
                  <a:gd name="T85" fmla="*/ 133 h 157"/>
                  <a:gd name="T86" fmla="*/ 163 w 170"/>
                  <a:gd name="T87" fmla="*/ 144 h 157"/>
                  <a:gd name="T88" fmla="*/ 170 w 170"/>
                  <a:gd name="T89" fmla="*/ 149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70" h="157">
                    <a:moveTo>
                      <a:pt x="170" y="149"/>
                    </a:moveTo>
                    <a:cubicBezTo>
                      <a:pt x="169" y="149"/>
                      <a:pt x="167" y="151"/>
                      <a:pt x="166" y="153"/>
                    </a:cubicBezTo>
                    <a:cubicBezTo>
                      <a:pt x="164" y="157"/>
                      <a:pt x="162" y="156"/>
                      <a:pt x="158" y="156"/>
                    </a:cubicBezTo>
                    <a:cubicBezTo>
                      <a:pt x="156" y="156"/>
                      <a:pt x="154" y="155"/>
                      <a:pt x="153" y="154"/>
                    </a:cubicBezTo>
                    <a:cubicBezTo>
                      <a:pt x="150" y="153"/>
                      <a:pt x="148" y="152"/>
                      <a:pt x="146" y="150"/>
                    </a:cubicBezTo>
                    <a:cubicBezTo>
                      <a:pt x="142" y="147"/>
                      <a:pt x="136" y="138"/>
                      <a:pt x="134" y="135"/>
                    </a:cubicBezTo>
                    <a:cubicBezTo>
                      <a:pt x="132" y="132"/>
                      <a:pt x="127" y="128"/>
                      <a:pt x="124" y="125"/>
                    </a:cubicBezTo>
                    <a:cubicBezTo>
                      <a:pt x="121" y="123"/>
                      <a:pt x="122" y="118"/>
                      <a:pt x="118" y="113"/>
                    </a:cubicBezTo>
                    <a:cubicBezTo>
                      <a:pt x="113" y="108"/>
                      <a:pt x="110" y="108"/>
                      <a:pt x="104" y="104"/>
                    </a:cubicBezTo>
                    <a:cubicBezTo>
                      <a:pt x="98" y="100"/>
                      <a:pt x="99" y="100"/>
                      <a:pt x="92" y="101"/>
                    </a:cubicBezTo>
                    <a:cubicBezTo>
                      <a:pt x="84" y="101"/>
                      <a:pt x="84" y="100"/>
                      <a:pt x="75" y="97"/>
                    </a:cubicBezTo>
                    <a:cubicBezTo>
                      <a:pt x="65" y="94"/>
                      <a:pt x="70" y="95"/>
                      <a:pt x="65" y="98"/>
                    </a:cubicBezTo>
                    <a:cubicBezTo>
                      <a:pt x="60" y="101"/>
                      <a:pt x="60" y="99"/>
                      <a:pt x="52" y="99"/>
                    </a:cubicBezTo>
                    <a:cubicBezTo>
                      <a:pt x="45" y="99"/>
                      <a:pt x="44" y="94"/>
                      <a:pt x="43" y="93"/>
                    </a:cubicBezTo>
                    <a:cubicBezTo>
                      <a:pt x="42" y="92"/>
                      <a:pt x="40" y="88"/>
                      <a:pt x="38" y="93"/>
                    </a:cubicBezTo>
                    <a:cubicBezTo>
                      <a:pt x="36" y="98"/>
                      <a:pt x="33" y="102"/>
                      <a:pt x="32" y="108"/>
                    </a:cubicBezTo>
                    <a:cubicBezTo>
                      <a:pt x="30" y="114"/>
                      <a:pt x="28" y="104"/>
                      <a:pt x="27" y="101"/>
                    </a:cubicBezTo>
                    <a:cubicBezTo>
                      <a:pt x="26" y="98"/>
                      <a:pt x="24" y="104"/>
                      <a:pt x="16" y="105"/>
                    </a:cubicBezTo>
                    <a:cubicBezTo>
                      <a:pt x="9" y="106"/>
                      <a:pt x="8" y="104"/>
                      <a:pt x="5" y="103"/>
                    </a:cubicBezTo>
                    <a:cubicBezTo>
                      <a:pt x="5" y="101"/>
                      <a:pt x="5" y="95"/>
                      <a:pt x="4" y="90"/>
                    </a:cubicBezTo>
                    <a:cubicBezTo>
                      <a:pt x="4" y="84"/>
                      <a:pt x="0" y="89"/>
                      <a:pt x="5" y="79"/>
                    </a:cubicBezTo>
                    <a:cubicBezTo>
                      <a:pt x="9" y="69"/>
                      <a:pt x="9" y="63"/>
                      <a:pt x="10" y="58"/>
                    </a:cubicBezTo>
                    <a:cubicBezTo>
                      <a:pt x="12" y="53"/>
                      <a:pt x="15" y="55"/>
                      <a:pt x="15" y="47"/>
                    </a:cubicBezTo>
                    <a:cubicBezTo>
                      <a:pt x="14" y="39"/>
                      <a:pt x="14" y="34"/>
                      <a:pt x="15" y="31"/>
                    </a:cubicBezTo>
                    <a:cubicBezTo>
                      <a:pt x="16" y="28"/>
                      <a:pt x="19" y="30"/>
                      <a:pt x="23" y="28"/>
                    </a:cubicBezTo>
                    <a:cubicBezTo>
                      <a:pt x="26" y="26"/>
                      <a:pt x="28" y="22"/>
                      <a:pt x="29" y="21"/>
                    </a:cubicBezTo>
                    <a:cubicBezTo>
                      <a:pt x="30" y="20"/>
                      <a:pt x="34" y="17"/>
                      <a:pt x="41" y="14"/>
                    </a:cubicBezTo>
                    <a:cubicBezTo>
                      <a:pt x="48" y="11"/>
                      <a:pt x="49" y="6"/>
                      <a:pt x="51" y="3"/>
                    </a:cubicBezTo>
                    <a:cubicBezTo>
                      <a:pt x="53" y="1"/>
                      <a:pt x="53" y="0"/>
                      <a:pt x="54" y="0"/>
                    </a:cubicBezTo>
                    <a:cubicBezTo>
                      <a:pt x="56" y="3"/>
                      <a:pt x="57" y="5"/>
                      <a:pt x="59" y="9"/>
                    </a:cubicBezTo>
                    <a:cubicBezTo>
                      <a:pt x="61" y="13"/>
                      <a:pt x="64" y="21"/>
                      <a:pt x="65" y="27"/>
                    </a:cubicBezTo>
                    <a:cubicBezTo>
                      <a:pt x="66" y="33"/>
                      <a:pt x="70" y="34"/>
                      <a:pt x="70" y="41"/>
                    </a:cubicBezTo>
                    <a:cubicBezTo>
                      <a:pt x="71" y="48"/>
                      <a:pt x="67" y="43"/>
                      <a:pt x="73" y="56"/>
                    </a:cubicBezTo>
                    <a:cubicBezTo>
                      <a:pt x="79" y="68"/>
                      <a:pt x="77" y="67"/>
                      <a:pt x="81" y="76"/>
                    </a:cubicBezTo>
                    <a:cubicBezTo>
                      <a:pt x="85" y="84"/>
                      <a:pt x="86" y="85"/>
                      <a:pt x="86" y="80"/>
                    </a:cubicBezTo>
                    <a:cubicBezTo>
                      <a:pt x="86" y="74"/>
                      <a:pt x="90" y="69"/>
                      <a:pt x="92" y="73"/>
                    </a:cubicBezTo>
                    <a:cubicBezTo>
                      <a:pt x="94" y="77"/>
                      <a:pt x="88" y="84"/>
                      <a:pt x="96" y="86"/>
                    </a:cubicBezTo>
                    <a:cubicBezTo>
                      <a:pt x="103" y="88"/>
                      <a:pt x="99" y="78"/>
                      <a:pt x="106" y="85"/>
                    </a:cubicBezTo>
                    <a:cubicBezTo>
                      <a:pt x="113" y="92"/>
                      <a:pt x="116" y="96"/>
                      <a:pt x="117" y="96"/>
                    </a:cubicBezTo>
                    <a:cubicBezTo>
                      <a:pt x="119" y="96"/>
                      <a:pt x="124" y="98"/>
                      <a:pt x="127" y="102"/>
                    </a:cubicBezTo>
                    <a:cubicBezTo>
                      <a:pt x="129" y="106"/>
                      <a:pt x="127" y="106"/>
                      <a:pt x="133" y="113"/>
                    </a:cubicBezTo>
                    <a:cubicBezTo>
                      <a:pt x="139" y="120"/>
                      <a:pt x="139" y="116"/>
                      <a:pt x="143" y="121"/>
                    </a:cubicBezTo>
                    <a:cubicBezTo>
                      <a:pt x="147" y="127"/>
                      <a:pt x="147" y="128"/>
                      <a:pt x="153" y="133"/>
                    </a:cubicBezTo>
                    <a:cubicBezTo>
                      <a:pt x="159" y="138"/>
                      <a:pt x="159" y="140"/>
                      <a:pt x="163" y="144"/>
                    </a:cubicBezTo>
                    <a:cubicBezTo>
                      <a:pt x="166" y="147"/>
                      <a:pt x="168" y="146"/>
                      <a:pt x="170" y="149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5" name="Freeform 896">
                <a:extLst>
                  <a:ext uri="{FF2B5EF4-FFF2-40B4-BE49-F238E27FC236}">
                    <a16:creationId xmlns:a16="http://schemas.microsoft.com/office/drawing/2014/main" id="{771F0B8E-D675-4D26-97EA-B0BF190408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62" y="1832"/>
                <a:ext cx="26" cy="30"/>
              </a:xfrm>
              <a:custGeom>
                <a:avLst/>
                <a:gdLst>
                  <a:gd name="T0" fmla="*/ 38 w 44"/>
                  <a:gd name="T1" fmla="*/ 22 h 49"/>
                  <a:gd name="T2" fmla="*/ 27 w 44"/>
                  <a:gd name="T3" fmla="*/ 26 h 49"/>
                  <a:gd name="T4" fmla="*/ 22 w 44"/>
                  <a:gd name="T5" fmla="*/ 32 h 49"/>
                  <a:gd name="T6" fmla="*/ 35 w 44"/>
                  <a:gd name="T7" fmla="*/ 34 h 49"/>
                  <a:gd name="T8" fmla="*/ 35 w 44"/>
                  <a:gd name="T9" fmla="*/ 34 h 49"/>
                  <a:gd name="T10" fmla="*/ 35 w 44"/>
                  <a:gd name="T11" fmla="*/ 38 h 49"/>
                  <a:gd name="T12" fmla="*/ 30 w 44"/>
                  <a:gd name="T13" fmla="*/ 45 h 49"/>
                  <a:gd name="T14" fmla="*/ 28 w 44"/>
                  <a:gd name="T15" fmla="*/ 46 h 49"/>
                  <a:gd name="T16" fmla="*/ 21 w 44"/>
                  <a:gd name="T17" fmla="*/ 46 h 49"/>
                  <a:gd name="T18" fmla="*/ 14 w 44"/>
                  <a:gd name="T19" fmla="*/ 47 h 49"/>
                  <a:gd name="T20" fmla="*/ 5 w 44"/>
                  <a:gd name="T21" fmla="*/ 49 h 49"/>
                  <a:gd name="T22" fmla="*/ 1 w 44"/>
                  <a:gd name="T23" fmla="*/ 48 h 49"/>
                  <a:gd name="T24" fmla="*/ 0 w 44"/>
                  <a:gd name="T25" fmla="*/ 39 h 49"/>
                  <a:gd name="T26" fmla="*/ 0 w 44"/>
                  <a:gd name="T27" fmla="*/ 28 h 49"/>
                  <a:gd name="T28" fmla="*/ 5 w 44"/>
                  <a:gd name="T29" fmla="*/ 22 h 49"/>
                  <a:gd name="T30" fmla="*/ 9 w 44"/>
                  <a:gd name="T31" fmla="*/ 16 h 49"/>
                  <a:gd name="T32" fmla="*/ 11 w 44"/>
                  <a:gd name="T33" fmla="*/ 10 h 49"/>
                  <a:gd name="T34" fmla="*/ 14 w 44"/>
                  <a:gd name="T35" fmla="*/ 5 h 49"/>
                  <a:gd name="T36" fmla="*/ 19 w 44"/>
                  <a:gd name="T37" fmla="*/ 7 h 49"/>
                  <a:gd name="T38" fmla="*/ 27 w 44"/>
                  <a:gd name="T39" fmla="*/ 4 h 49"/>
                  <a:gd name="T40" fmla="*/ 31 w 44"/>
                  <a:gd name="T41" fmla="*/ 0 h 49"/>
                  <a:gd name="T42" fmla="*/ 33 w 44"/>
                  <a:gd name="T43" fmla="*/ 2 h 49"/>
                  <a:gd name="T44" fmla="*/ 41 w 44"/>
                  <a:gd name="T45" fmla="*/ 11 h 49"/>
                  <a:gd name="T46" fmla="*/ 38 w 44"/>
                  <a:gd name="T47" fmla="*/ 22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44" h="49">
                    <a:moveTo>
                      <a:pt x="38" y="22"/>
                    </a:moveTo>
                    <a:cubicBezTo>
                      <a:pt x="31" y="23"/>
                      <a:pt x="30" y="24"/>
                      <a:pt x="27" y="26"/>
                    </a:cubicBezTo>
                    <a:cubicBezTo>
                      <a:pt x="23" y="28"/>
                      <a:pt x="20" y="31"/>
                      <a:pt x="22" y="32"/>
                    </a:cubicBezTo>
                    <a:cubicBezTo>
                      <a:pt x="24" y="34"/>
                      <a:pt x="27" y="31"/>
                      <a:pt x="35" y="34"/>
                    </a:cubicBezTo>
                    <a:cubicBezTo>
                      <a:pt x="35" y="34"/>
                      <a:pt x="35" y="34"/>
                      <a:pt x="35" y="34"/>
                    </a:cubicBezTo>
                    <a:cubicBezTo>
                      <a:pt x="35" y="35"/>
                      <a:pt x="35" y="37"/>
                      <a:pt x="35" y="38"/>
                    </a:cubicBezTo>
                    <a:cubicBezTo>
                      <a:pt x="35" y="39"/>
                      <a:pt x="33" y="42"/>
                      <a:pt x="30" y="45"/>
                    </a:cubicBezTo>
                    <a:cubicBezTo>
                      <a:pt x="30" y="45"/>
                      <a:pt x="29" y="46"/>
                      <a:pt x="28" y="46"/>
                    </a:cubicBezTo>
                    <a:cubicBezTo>
                      <a:pt x="26" y="46"/>
                      <a:pt x="24" y="46"/>
                      <a:pt x="21" y="46"/>
                    </a:cubicBezTo>
                    <a:cubicBezTo>
                      <a:pt x="17" y="46"/>
                      <a:pt x="18" y="46"/>
                      <a:pt x="14" y="47"/>
                    </a:cubicBezTo>
                    <a:cubicBezTo>
                      <a:pt x="9" y="48"/>
                      <a:pt x="10" y="49"/>
                      <a:pt x="5" y="49"/>
                    </a:cubicBezTo>
                    <a:cubicBezTo>
                      <a:pt x="1" y="49"/>
                      <a:pt x="2" y="48"/>
                      <a:pt x="1" y="48"/>
                    </a:cubicBezTo>
                    <a:cubicBezTo>
                      <a:pt x="0" y="47"/>
                      <a:pt x="0" y="41"/>
                      <a:pt x="0" y="39"/>
                    </a:cubicBezTo>
                    <a:cubicBezTo>
                      <a:pt x="0" y="36"/>
                      <a:pt x="0" y="29"/>
                      <a:pt x="0" y="28"/>
                    </a:cubicBezTo>
                    <a:cubicBezTo>
                      <a:pt x="0" y="28"/>
                      <a:pt x="3" y="24"/>
                      <a:pt x="5" y="22"/>
                    </a:cubicBezTo>
                    <a:cubicBezTo>
                      <a:pt x="6" y="19"/>
                      <a:pt x="8" y="19"/>
                      <a:pt x="9" y="16"/>
                    </a:cubicBezTo>
                    <a:cubicBezTo>
                      <a:pt x="9" y="12"/>
                      <a:pt x="11" y="12"/>
                      <a:pt x="11" y="10"/>
                    </a:cubicBezTo>
                    <a:cubicBezTo>
                      <a:pt x="11" y="8"/>
                      <a:pt x="13" y="7"/>
                      <a:pt x="14" y="5"/>
                    </a:cubicBezTo>
                    <a:cubicBezTo>
                      <a:pt x="15" y="6"/>
                      <a:pt x="17" y="7"/>
                      <a:pt x="19" y="7"/>
                    </a:cubicBezTo>
                    <a:cubicBezTo>
                      <a:pt x="23" y="7"/>
                      <a:pt x="25" y="8"/>
                      <a:pt x="27" y="4"/>
                    </a:cubicBezTo>
                    <a:cubicBezTo>
                      <a:pt x="28" y="2"/>
                      <a:pt x="30" y="0"/>
                      <a:pt x="31" y="0"/>
                    </a:cubicBezTo>
                    <a:cubicBezTo>
                      <a:pt x="32" y="0"/>
                      <a:pt x="32" y="1"/>
                      <a:pt x="33" y="2"/>
                    </a:cubicBezTo>
                    <a:cubicBezTo>
                      <a:pt x="36" y="7"/>
                      <a:pt x="43" y="5"/>
                      <a:pt x="41" y="11"/>
                    </a:cubicBezTo>
                    <a:cubicBezTo>
                      <a:pt x="39" y="17"/>
                      <a:pt x="44" y="20"/>
                      <a:pt x="38" y="22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6" name="Freeform 897">
                <a:extLst>
                  <a:ext uri="{FF2B5EF4-FFF2-40B4-BE49-F238E27FC236}">
                    <a16:creationId xmlns:a16="http://schemas.microsoft.com/office/drawing/2014/main" id="{455B9392-3303-46A7-98EA-10FC823DCD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65" y="1846"/>
                <a:ext cx="27" cy="7"/>
              </a:xfrm>
              <a:custGeom>
                <a:avLst/>
                <a:gdLst>
                  <a:gd name="T0" fmla="*/ 27 w 27"/>
                  <a:gd name="T1" fmla="*/ 4 h 7"/>
                  <a:gd name="T2" fmla="*/ 27 w 27"/>
                  <a:gd name="T3" fmla="*/ 1 h 7"/>
                  <a:gd name="T4" fmla="*/ 8 w 27"/>
                  <a:gd name="T5" fmla="*/ 3 h 7"/>
                  <a:gd name="T6" fmla="*/ 9 w 27"/>
                  <a:gd name="T7" fmla="*/ 0 h 7"/>
                  <a:gd name="T8" fmla="*/ 0 w 27"/>
                  <a:gd name="T9" fmla="*/ 4 h 7"/>
                  <a:gd name="T10" fmla="*/ 9 w 27"/>
                  <a:gd name="T11" fmla="*/ 7 h 7"/>
                  <a:gd name="T12" fmla="*/ 8 w 27"/>
                  <a:gd name="T13" fmla="*/ 5 h 7"/>
                  <a:gd name="T14" fmla="*/ 27 w 27"/>
                  <a:gd name="T15" fmla="*/ 4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7" h="7">
                    <a:moveTo>
                      <a:pt x="27" y="4"/>
                    </a:moveTo>
                    <a:lnTo>
                      <a:pt x="27" y="1"/>
                    </a:lnTo>
                    <a:lnTo>
                      <a:pt x="8" y="3"/>
                    </a:lnTo>
                    <a:lnTo>
                      <a:pt x="9" y="0"/>
                    </a:lnTo>
                    <a:lnTo>
                      <a:pt x="0" y="4"/>
                    </a:lnTo>
                    <a:lnTo>
                      <a:pt x="9" y="7"/>
                    </a:lnTo>
                    <a:lnTo>
                      <a:pt x="8" y="5"/>
                    </a:lnTo>
                    <a:lnTo>
                      <a:pt x="27" y="4"/>
                    </a:ln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7" name="Freeform 898">
                <a:extLst>
                  <a:ext uri="{FF2B5EF4-FFF2-40B4-BE49-F238E27FC236}">
                    <a16:creationId xmlns:a16="http://schemas.microsoft.com/office/drawing/2014/main" id="{F363CF02-720A-481A-8DAF-CF4DA94DB33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781" y="2418"/>
                <a:ext cx="240" cy="214"/>
              </a:xfrm>
              <a:custGeom>
                <a:avLst/>
                <a:gdLst>
                  <a:gd name="T0" fmla="*/ 378 w 400"/>
                  <a:gd name="T1" fmla="*/ 134 h 357"/>
                  <a:gd name="T2" fmla="*/ 373 w 400"/>
                  <a:gd name="T3" fmla="*/ 146 h 357"/>
                  <a:gd name="T4" fmla="*/ 353 w 400"/>
                  <a:gd name="T5" fmla="*/ 139 h 357"/>
                  <a:gd name="T6" fmla="*/ 353 w 400"/>
                  <a:gd name="T7" fmla="*/ 117 h 357"/>
                  <a:gd name="T8" fmla="*/ 367 w 400"/>
                  <a:gd name="T9" fmla="*/ 103 h 357"/>
                  <a:gd name="T10" fmla="*/ 380 w 400"/>
                  <a:gd name="T11" fmla="*/ 109 h 357"/>
                  <a:gd name="T12" fmla="*/ 379 w 400"/>
                  <a:gd name="T13" fmla="*/ 80 h 357"/>
                  <a:gd name="T14" fmla="*/ 372 w 400"/>
                  <a:gd name="T15" fmla="*/ 46 h 357"/>
                  <a:gd name="T16" fmla="*/ 367 w 400"/>
                  <a:gd name="T17" fmla="*/ 15 h 357"/>
                  <a:gd name="T18" fmla="*/ 348 w 400"/>
                  <a:gd name="T19" fmla="*/ 7 h 357"/>
                  <a:gd name="T20" fmla="*/ 314 w 400"/>
                  <a:gd name="T21" fmla="*/ 1 h 357"/>
                  <a:gd name="T22" fmla="*/ 309 w 400"/>
                  <a:gd name="T23" fmla="*/ 7 h 357"/>
                  <a:gd name="T24" fmla="*/ 282 w 400"/>
                  <a:gd name="T25" fmla="*/ 23 h 357"/>
                  <a:gd name="T26" fmla="*/ 258 w 400"/>
                  <a:gd name="T27" fmla="*/ 45 h 357"/>
                  <a:gd name="T28" fmla="*/ 239 w 400"/>
                  <a:gd name="T29" fmla="*/ 74 h 357"/>
                  <a:gd name="T30" fmla="*/ 212 w 400"/>
                  <a:gd name="T31" fmla="*/ 103 h 357"/>
                  <a:gd name="T32" fmla="*/ 180 w 400"/>
                  <a:gd name="T33" fmla="*/ 98 h 357"/>
                  <a:gd name="T34" fmla="*/ 150 w 400"/>
                  <a:gd name="T35" fmla="*/ 109 h 357"/>
                  <a:gd name="T36" fmla="*/ 126 w 400"/>
                  <a:gd name="T37" fmla="*/ 133 h 357"/>
                  <a:gd name="T38" fmla="*/ 106 w 400"/>
                  <a:gd name="T39" fmla="*/ 104 h 357"/>
                  <a:gd name="T40" fmla="*/ 90 w 400"/>
                  <a:gd name="T41" fmla="*/ 86 h 357"/>
                  <a:gd name="T42" fmla="*/ 72 w 400"/>
                  <a:gd name="T43" fmla="*/ 181 h 357"/>
                  <a:gd name="T44" fmla="*/ 45 w 400"/>
                  <a:gd name="T45" fmla="*/ 190 h 357"/>
                  <a:gd name="T46" fmla="*/ 18 w 400"/>
                  <a:gd name="T47" fmla="*/ 168 h 357"/>
                  <a:gd name="T48" fmla="*/ 2 w 400"/>
                  <a:gd name="T49" fmla="*/ 180 h 357"/>
                  <a:gd name="T50" fmla="*/ 9 w 400"/>
                  <a:gd name="T51" fmla="*/ 200 h 357"/>
                  <a:gd name="T52" fmla="*/ 24 w 400"/>
                  <a:gd name="T53" fmla="*/ 243 h 357"/>
                  <a:gd name="T54" fmla="*/ 39 w 400"/>
                  <a:gd name="T55" fmla="*/ 276 h 357"/>
                  <a:gd name="T56" fmla="*/ 37 w 400"/>
                  <a:gd name="T57" fmla="*/ 298 h 357"/>
                  <a:gd name="T58" fmla="*/ 34 w 400"/>
                  <a:gd name="T59" fmla="*/ 311 h 357"/>
                  <a:gd name="T60" fmla="*/ 39 w 400"/>
                  <a:gd name="T61" fmla="*/ 331 h 357"/>
                  <a:gd name="T62" fmla="*/ 47 w 400"/>
                  <a:gd name="T63" fmla="*/ 335 h 357"/>
                  <a:gd name="T64" fmla="*/ 59 w 400"/>
                  <a:gd name="T65" fmla="*/ 342 h 357"/>
                  <a:gd name="T66" fmla="*/ 71 w 400"/>
                  <a:gd name="T67" fmla="*/ 354 h 357"/>
                  <a:gd name="T68" fmla="*/ 93 w 400"/>
                  <a:gd name="T69" fmla="*/ 349 h 357"/>
                  <a:gd name="T70" fmla="*/ 117 w 400"/>
                  <a:gd name="T71" fmla="*/ 347 h 357"/>
                  <a:gd name="T72" fmla="*/ 135 w 400"/>
                  <a:gd name="T73" fmla="*/ 339 h 357"/>
                  <a:gd name="T74" fmla="*/ 160 w 400"/>
                  <a:gd name="T75" fmla="*/ 335 h 357"/>
                  <a:gd name="T76" fmla="*/ 182 w 400"/>
                  <a:gd name="T77" fmla="*/ 339 h 357"/>
                  <a:gd name="T78" fmla="*/ 201 w 400"/>
                  <a:gd name="T79" fmla="*/ 334 h 357"/>
                  <a:gd name="T80" fmla="*/ 216 w 400"/>
                  <a:gd name="T81" fmla="*/ 329 h 357"/>
                  <a:gd name="T82" fmla="*/ 239 w 400"/>
                  <a:gd name="T83" fmla="*/ 325 h 357"/>
                  <a:gd name="T84" fmla="*/ 262 w 400"/>
                  <a:gd name="T85" fmla="*/ 310 h 357"/>
                  <a:gd name="T86" fmla="*/ 289 w 400"/>
                  <a:gd name="T87" fmla="*/ 289 h 357"/>
                  <a:gd name="T88" fmla="*/ 309 w 400"/>
                  <a:gd name="T89" fmla="*/ 269 h 357"/>
                  <a:gd name="T90" fmla="*/ 331 w 400"/>
                  <a:gd name="T91" fmla="*/ 243 h 357"/>
                  <a:gd name="T92" fmla="*/ 351 w 400"/>
                  <a:gd name="T93" fmla="*/ 218 h 357"/>
                  <a:gd name="T94" fmla="*/ 366 w 400"/>
                  <a:gd name="T95" fmla="*/ 193 h 357"/>
                  <a:gd name="T96" fmla="*/ 385 w 400"/>
                  <a:gd name="T97" fmla="*/ 176 h 357"/>
                  <a:gd name="T98" fmla="*/ 398 w 400"/>
                  <a:gd name="T99" fmla="*/ 141 h 357"/>
                  <a:gd name="T100" fmla="*/ 379 w 400"/>
                  <a:gd name="T101" fmla="*/ 134 h 357"/>
                  <a:gd name="T102" fmla="*/ 306 w 400"/>
                  <a:gd name="T103" fmla="*/ 216 h 357"/>
                  <a:gd name="T104" fmla="*/ 285 w 400"/>
                  <a:gd name="T105" fmla="*/ 227 h 357"/>
                  <a:gd name="T106" fmla="*/ 272 w 400"/>
                  <a:gd name="T107" fmla="*/ 238 h 357"/>
                  <a:gd name="T108" fmla="*/ 258 w 400"/>
                  <a:gd name="T109" fmla="*/ 222 h 357"/>
                  <a:gd name="T110" fmla="*/ 255 w 400"/>
                  <a:gd name="T111" fmla="*/ 210 h 357"/>
                  <a:gd name="T112" fmla="*/ 268 w 400"/>
                  <a:gd name="T113" fmla="*/ 192 h 357"/>
                  <a:gd name="T114" fmla="*/ 291 w 400"/>
                  <a:gd name="T115" fmla="*/ 181 h 357"/>
                  <a:gd name="T116" fmla="*/ 306 w 400"/>
                  <a:gd name="T117" fmla="*/ 193 h 3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400" h="357">
                    <a:moveTo>
                      <a:pt x="379" y="134"/>
                    </a:moveTo>
                    <a:cubicBezTo>
                      <a:pt x="378" y="134"/>
                      <a:pt x="378" y="134"/>
                      <a:pt x="378" y="134"/>
                    </a:cubicBezTo>
                    <a:cubicBezTo>
                      <a:pt x="377" y="135"/>
                      <a:pt x="376" y="136"/>
                      <a:pt x="376" y="137"/>
                    </a:cubicBezTo>
                    <a:cubicBezTo>
                      <a:pt x="376" y="139"/>
                      <a:pt x="376" y="147"/>
                      <a:pt x="373" y="146"/>
                    </a:cubicBezTo>
                    <a:cubicBezTo>
                      <a:pt x="371" y="146"/>
                      <a:pt x="367" y="146"/>
                      <a:pt x="359" y="144"/>
                    </a:cubicBezTo>
                    <a:cubicBezTo>
                      <a:pt x="352" y="142"/>
                      <a:pt x="356" y="141"/>
                      <a:pt x="353" y="139"/>
                    </a:cubicBezTo>
                    <a:cubicBezTo>
                      <a:pt x="350" y="136"/>
                      <a:pt x="348" y="135"/>
                      <a:pt x="348" y="129"/>
                    </a:cubicBezTo>
                    <a:cubicBezTo>
                      <a:pt x="348" y="124"/>
                      <a:pt x="352" y="123"/>
                      <a:pt x="353" y="117"/>
                    </a:cubicBezTo>
                    <a:cubicBezTo>
                      <a:pt x="354" y="111"/>
                      <a:pt x="355" y="112"/>
                      <a:pt x="355" y="109"/>
                    </a:cubicBezTo>
                    <a:cubicBezTo>
                      <a:pt x="356" y="106"/>
                      <a:pt x="361" y="103"/>
                      <a:pt x="367" y="103"/>
                    </a:cubicBezTo>
                    <a:cubicBezTo>
                      <a:pt x="372" y="102"/>
                      <a:pt x="371" y="107"/>
                      <a:pt x="373" y="108"/>
                    </a:cubicBezTo>
                    <a:cubicBezTo>
                      <a:pt x="374" y="110"/>
                      <a:pt x="378" y="109"/>
                      <a:pt x="380" y="109"/>
                    </a:cubicBezTo>
                    <a:cubicBezTo>
                      <a:pt x="379" y="105"/>
                      <a:pt x="378" y="106"/>
                      <a:pt x="379" y="103"/>
                    </a:cubicBezTo>
                    <a:cubicBezTo>
                      <a:pt x="380" y="99"/>
                      <a:pt x="380" y="91"/>
                      <a:pt x="379" y="80"/>
                    </a:cubicBezTo>
                    <a:cubicBezTo>
                      <a:pt x="379" y="70"/>
                      <a:pt x="379" y="72"/>
                      <a:pt x="379" y="66"/>
                    </a:cubicBezTo>
                    <a:cubicBezTo>
                      <a:pt x="379" y="60"/>
                      <a:pt x="377" y="55"/>
                      <a:pt x="372" y="46"/>
                    </a:cubicBezTo>
                    <a:cubicBezTo>
                      <a:pt x="368" y="38"/>
                      <a:pt x="372" y="40"/>
                      <a:pt x="372" y="33"/>
                    </a:cubicBezTo>
                    <a:cubicBezTo>
                      <a:pt x="371" y="25"/>
                      <a:pt x="370" y="22"/>
                      <a:pt x="367" y="15"/>
                    </a:cubicBezTo>
                    <a:cubicBezTo>
                      <a:pt x="365" y="12"/>
                      <a:pt x="365" y="9"/>
                      <a:pt x="366" y="7"/>
                    </a:cubicBezTo>
                    <a:cubicBezTo>
                      <a:pt x="362" y="5"/>
                      <a:pt x="359" y="9"/>
                      <a:pt x="348" y="7"/>
                    </a:cubicBezTo>
                    <a:cubicBezTo>
                      <a:pt x="338" y="4"/>
                      <a:pt x="338" y="3"/>
                      <a:pt x="330" y="2"/>
                    </a:cubicBezTo>
                    <a:cubicBezTo>
                      <a:pt x="324" y="1"/>
                      <a:pt x="317" y="0"/>
                      <a:pt x="314" y="1"/>
                    </a:cubicBezTo>
                    <a:cubicBezTo>
                      <a:pt x="314" y="1"/>
                      <a:pt x="313" y="1"/>
                      <a:pt x="313" y="2"/>
                    </a:cubicBezTo>
                    <a:cubicBezTo>
                      <a:pt x="310" y="4"/>
                      <a:pt x="312" y="4"/>
                      <a:pt x="309" y="7"/>
                    </a:cubicBezTo>
                    <a:cubicBezTo>
                      <a:pt x="307" y="11"/>
                      <a:pt x="301" y="13"/>
                      <a:pt x="297" y="15"/>
                    </a:cubicBezTo>
                    <a:cubicBezTo>
                      <a:pt x="293" y="17"/>
                      <a:pt x="288" y="16"/>
                      <a:pt x="282" y="23"/>
                    </a:cubicBezTo>
                    <a:cubicBezTo>
                      <a:pt x="277" y="29"/>
                      <a:pt x="271" y="36"/>
                      <a:pt x="268" y="40"/>
                    </a:cubicBezTo>
                    <a:cubicBezTo>
                      <a:pt x="265" y="43"/>
                      <a:pt x="262" y="37"/>
                      <a:pt x="258" y="45"/>
                    </a:cubicBezTo>
                    <a:cubicBezTo>
                      <a:pt x="254" y="53"/>
                      <a:pt x="253" y="61"/>
                      <a:pt x="252" y="64"/>
                    </a:cubicBezTo>
                    <a:cubicBezTo>
                      <a:pt x="250" y="68"/>
                      <a:pt x="243" y="73"/>
                      <a:pt x="239" y="74"/>
                    </a:cubicBezTo>
                    <a:cubicBezTo>
                      <a:pt x="234" y="75"/>
                      <a:pt x="231" y="75"/>
                      <a:pt x="229" y="82"/>
                    </a:cubicBezTo>
                    <a:cubicBezTo>
                      <a:pt x="228" y="89"/>
                      <a:pt x="217" y="101"/>
                      <a:pt x="212" y="103"/>
                    </a:cubicBezTo>
                    <a:cubicBezTo>
                      <a:pt x="207" y="104"/>
                      <a:pt x="207" y="103"/>
                      <a:pt x="199" y="103"/>
                    </a:cubicBezTo>
                    <a:cubicBezTo>
                      <a:pt x="191" y="102"/>
                      <a:pt x="187" y="102"/>
                      <a:pt x="180" y="98"/>
                    </a:cubicBezTo>
                    <a:cubicBezTo>
                      <a:pt x="174" y="94"/>
                      <a:pt x="168" y="84"/>
                      <a:pt x="161" y="91"/>
                    </a:cubicBezTo>
                    <a:cubicBezTo>
                      <a:pt x="155" y="97"/>
                      <a:pt x="155" y="103"/>
                      <a:pt x="150" y="109"/>
                    </a:cubicBezTo>
                    <a:cubicBezTo>
                      <a:pt x="146" y="116"/>
                      <a:pt x="143" y="120"/>
                      <a:pt x="136" y="126"/>
                    </a:cubicBezTo>
                    <a:cubicBezTo>
                      <a:pt x="130" y="133"/>
                      <a:pt x="139" y="133"/>
                      <a:pt x="126" y="133"/>
                    </a:cubicBezTo>
                    <a:cubicBezTo>
                      <a:pt x="113" y="133"/>
                      <a:pt x="100" y="142"/>
                      <a:pt x="101" y="129"/>
                    </a:cubicBezTo>
                    <a:cubicBezTo>
                      <a:pt x="102" y="117"/>
                      <a:pt x="113" y="115"/>
                      <a:pt x="106" y="104"/>
                    </a:cubicBezTo>
                    <a:cubicBezTo>
                      <a:pt x="99" y="92"/>
                      <a:pt x="98" y="84"/>
                      <a:pt x="92" y="81"/>
                    </a:cubicBezTo>
                    <a:cubicBezTo>
                      <a:pt x="92" y="80"/>
                      <a:pt x="91" y="82"/>
                      <a:pt x="90" y="86"/>
                    </a:cubicBezTo>
                    <a:cubicBezTo>
                      <a:pt x="87" y="105"/>
                      <a:pt x="86" y="166"/>
                      <a:pt x="86" y="173"/>
                    </a:cubicBezTo>
                    <a:cubicBezTo>
                      <a:pt x="86" y="181"/>
                      <a:pt x="80" y="174"/>
                      <a:pt x="72" y="181"/>
                    </a:cubicBezTo>
                    <a:cubicBezTo>
                      <a:pt x="65" y="187"/>
                      <a:pt x="70" y="194"/>
                      <a:pt x="59" y="193"/>
                    </a:cubicBezTo>
                    <a:cubicBezTo>
                      <a:pt x="48" y="192"/>
                      <a:pt x="55" y="195"/>
                      <a:pt x="45" y="190"/>
                    </a:cubicBezTo>
                    <a:cubicBezTo>
                      <a:pt x="35" y="186"/>
                      <a:pt x="25" y="189"/>
                      <a:pt x="24" y="181"/>
                    </a:cubicBezTo>
                    <a:cubicBezTo>
                      <a:pt x="23" y="173"/>
                      <a:pt x="18" y="168"/>
                      <a:pt x="18" y="168"/>
                    </a:cubicBezTo>
                    <a:cubicBezTo>
                      <a:pt x="18" y="168"/>
                      <a:pt x="6" y="169"/>
                      <a:pt x="6" y="173"/>
                    </a:cubicBezTo>
                    <a:cubicBezTo>
                      <a:pt x="5" y="176"/>
                      <a:pt x="4" y="178"/>
                      <a:pt x="2" y="180"/>
                    </a:cubicBezTo>
                    <a:cubicBezTo>
                      <a:pt x="10" y="185"/>
                      <a:pt x="0" y="181"/>
                      <a:pt x="1" y="189"/>
                    </a:cubicBezTo>
                    <a:cubicBezTo>
                      <a:pt x="2" y="197"/>
                      <a:pt x="9" y="200"/>
                      <a:pt x="9" y="200"/>
                    </a:cubicBezTo>
                    <a:cubicBezTo>
                      <a:pt x="9" y="200"/>
                      <a:pt x="12" y="209"/>
                      <a:pt x="15" y="219"/>
                    </a:cubicBezTo>
                    <a:cubicBezTo>
                      <a:pt x="17" y="230"/>
                      <a:pt x="19" y="229"/>
                      <a:pt x="24" y="243"/>
                    </a:cubicBezTo>
                    <a:cubicBezTo>
                      <a:pt x="29" y="256"/>
                      <a:pt x="28" y="250"/>
                      <a:pt x="35" y="259"/>
                    </a:cubicBezTo>
                    <a:cubicBezTo>
                      <a:pt x="42" y="267"/>
                      <a:pt x="38" y="264"/>
                      <a:pt x="39" y="276"/>
                    </a:cubicBezTo>
                    <a:cubicBezTo>
                      <a:pt x="39" y="287"/>
                      <a:pt x="44" y="285"/>
                      <a:pt x="43" y="289"/>
                    </a:cubicBezTo>
                    <a:cubicBezTo>
                      <a:pt x="43" y="293"/>
                      <a:pt x="41" y="297"/>
                      <a:pt x="37" y="298"/>
                    </a:cubicBezTo>
                    <a:cubicBezTo>
                      <a:pt x="33" y="300"/>
                      <a:pt x="33" y="295"/>
                      <a:pt x="31" y="297"/>
                    </a:cubicBezTo>
                    <a:cubicBezTo>
                      <a:pt x="30" y="298"/>
                      <a:pt x="28" y="302"/>
                      <a:pt x="34" y="311"/>
                    </a:cubicBezTo>
                    <a:cubicBezTo>
                      <a:pt x="39" y="320"/>
                      <a:pt x="38" y="317"/>
                      <a:pt x="41" y="323"/>
                    </a:cubicBezTo>
                    <a:cubicBezTo>
                      <a:pt x="43" y="329"/>
                      <a:pt x="41" y="327"/>
                      <a:pt x="39" y="331"/>
                    </a:cubicBezTo>
                    <a:cubicBezTo>
                      <a:pt x="37" y="336"/>
                      <a:pt x="38" y="335"/>
                      <a:pt x="41" y="342"/>
                    </a:cubicBezTo>
                    <a:cubicBezTo>
                      <a:pt x="43" y="349"/>
                      <a:pt x="43" y="340"/>
                      <a:pt x="47" y="335"/>
                    </a:cubicBezTo>
                    <a:cubicBezTo>
                      <a:pt x="50" y="330"/>
                      <a:pt x="47" y="338"/>
                      <a:pt x="52" y="342"/>
                    </a:cubicBezTo>
                    <a:cubicBezTo>
                      <a:pt x="58" y="347"/>
                      <a:pt x="54" y="343"/>
                      <a:pt x="59" y="342"/>
                    </a:cubicBezTo>
                    <a:cubicBezTo>
                      <a:pt x="64" y="341"/>
                      <a:pt x="59" y="342"/>
                      <a:pt x="64" y="350"/>
                    </a:cubicBezTo>
                    <a:cubicBezTo>
                      <a:pt x="69" y="357"/>
                      <a:pt x="66" y="352"/>
                      <a:pt x="71" y="354"/>
                    </a:cubicBezTo>
                    <a:cubicBezTo>
                      <a:pt x="77" y="355"/>
                      <a:pt x="76" y="355"/>
                      <a:pt x="82" y="353"/>
                    </a:cubicBezTo>
                    <a:cubicBezTo>
                      <a:pt x="89" y="350"/>
                      <a:pt x="89" y="353"/>
                      <a:pt x="93" y="349"/>
                    </a:cubicBezTo>
                    <a:cubicBezTo>
                      <a:pt x="97" y="345"/>
                      <a:pt x="97" y="348"/>
                      <a:pt x="105" y="347"/>
                    </a:cubicBezTo>
                    <a:cubicBezTo>
                      <a:pt x="113" y="345"/>
                      <a:pt x="111" y="347"/>
                      <a:pt x="117" y="347"/>
                    </a:cubicBezTo>
                    <a:cubicBezTo>
                      <a:pt x="123" y="346"/>
                      <a:pt x="122" y="346"/>
                      <a:pt x="128" y="343"/>
                    </a:cubicBezTo>
                    <a:cubicBezTo>
                      <a:pt x="134" y="339"/>
                      <a:pt x="130" y="341"/>
                      <a:pt x="135" y="339"/>
                    </a:cubicBezTo>
                    <a:cubicBezTo>
                      <a:pt x="139" y="337"/>
                      <a:pt x="145" y="336"/>
                      <a:pt x="152" y="336"/>
                    </a:cubicBezTo>
                    <a:cubicBezTo>
                      <a:pt x="158" y="336"/>
                      <a:pt x="155" y="338"/>
                      <a:pt x="160" y="335"/>
                    </a:cubicBezTo>
                    <a:cubicBezTo>
                      <a:pt x="164" y="333"/>
                      <a:pt x="164" y="334"/>
                      <a:pt x="169" y="334"/>
                    </a:cubicBezTo>
                    <a:cubicBezTo>
                      <a:pt x="174" y="333"/>
                      <a:pt x="171" y="334"/>
                      <a:pt x="182" y="339"/>
                    </a:cubicBezTo>
                    <a:cubicBezTo>
                      <a:pt x="192" y="343"/>
                      <a:pt x="185" y="341"/>
                      <a:pt x="191" y="339"/>
                    </a:cubicBezTo>
                    <a:cubicBezTo>
                      <a:pt x="196" y="336"/>
                      <a:pt x="198" y="336"/>
                      <a:pt x="201" y="334"/>
                    </a:cubicBezTo>
                    <a:cubicBezTo>
                      <a:pt x="205" y="332"/>
                      <a:pt x="208" y="336"/>
                      <a:pt x="214" y="336"/>
                    </a:cubicBezTo>
                    <a:cubicBezTo>
                      <a:pt x="221" y="336"/>
                      <a:pt x="215" y="331"/>
                      <a:pt x="216" y="329"/>
                    </a:cubicBezTo>
                    <a:cubicBezTo>
                      <a:pt x="217" y="327"/>
                      <a:pt x="220" y="328"/>
                      <a:pt x="231" y="326"/>
                    </a:cubicBezTo>
                    <a:cubicBezTo>
                      <a:pt x="241" y="325"/>
                      <a:pt x="233" y="326"/>
                      <a:pt x="239" y="325"/>
                    </a:cubicBezTo>
                    <a:cubicBezTo>
                      <a:pt x="244" y="323"/>
                      <a:pt x="245" y="322"/>
                      <a:pt x="252" y="318"/>
                    </a:cubicBezTo>
                    <a:cubicBezTo>
                      <a:pt x="259" y="314"/>
                      <a:pt x="258" y="313"/>
                      <a:pt x="262" y="310"/>
                    </a:cubicBezTo>
                    <a:cubicBezTo>
                      <a:pt x="265" y="308"/>
                      <a:pt x="266" y="309"/>
                      <a:pt x="270" y="306"/>
                    </a:cubicBezTo>
                    <a:cubicBezTo>
                      <a:pt x="274" y="302"/>
                      <a:pt x="283" y="298"/>
                      <a:pt x="289" y="289"/>
                    </a:cubicBezTo>
                    <a:cubicBezTo>
                      <a:pt x="296" y="280"/>
                      <a:pt x="295" y="285"/>
                      <a:pt x="296" y="282"/>
                    </a:cubicBezTo>
                    <a:cubicBezTo>
                      <a:pt x="297" y="279"/>
                      <a:pt x="301" y="277"/>
                      <a:pt x="309" y="269"/>
                    </a:cubicBezTo>
                    <a:cubicBezTo>
                      <a:pt x="317" y="261"/>
                      <a:pt x="318" y="263"/>
                      <a:pt x="320" y="260"/>
                    </a:cubicBezTo>
                    <a:cubicBezTo>
                      <a:pt x="323" y="257"/>
                      <a:pt x="328" y="253"/>
                      <a:pt x="331" y="243"/>
                    </a:cubicBezTo>
                    <a:cubicBezTo>
                      <a:pt x="334" y="234"/>
                      <a:pt x="335" y="237"/>
                      <a:pt x="342" y="230"/>
                    </a:cubicBezTo>
                    <a:cubicBezTo>
                      <a:pt x="349" y="222"/>
                      <a:pt x="349" y="221"/>
                      <a:pt x="351" y="218"/>
                    </a:cubicBezTo>
                    <a:cubicBezTo>
                      <a:pt x="353" y="214"/>
                      <a:pt x="355" y="207"/>
                      <a:pt x="357" y="201"/>
                    </a:cubicBezTo>
                    <a:cubicBezTo>
                      <a:pt x="358" y="195"/>
                      <a:pt x="362" y="196"/>
                      <a:pt x="366" y="193"/>
                    </a:cubicBezTo>
                    <a:cubicBezTo>
                      <a:pt x="369" y="190"/>
                      <a:pt x="369" y="191"/>
                      <a:pt x="378" y="188"/>
                    </a:cubicBezTo>
                    <a:cubicBezTo>
                      <a:pt x="387" y="186"/>
                      <a:pt x="385" y="183"/>
                      <a:pt x="385" y="176"/>
                    </a:cubicBezTo>
                    <a:cubicBezTo>
                      <a:pt x="386" y="168"/>
                      <a:pt x="386" y="172"/>
                      <a:pt x="392" y="159"/>
                    </a:cubicBezTo>
                    <a:cubicBezTo>
                      <a:pt x="398" y="147"/>
                      <a:pt x="394" y="150"/>
                      <a:pt x="398" y="141"/>
                    </a:cubicBezTo>
                    <a:cubicBezTo>
                      <a:pt x="399" y="139"/>
                      <a:pt x="399" y="137"/>
                      <a:pt x="400" y="136"/>
                    </a:cubicBezTo>
                    <a:cubicBezTo>
                      <a:pt x="395" y="135"/>
                      <a:pt x="383" y="134"/>
                      <a:pt x="379" y="134"/>
                    </a:cubicBezTo>
                    <a:close/>
                    <a:moveTo>
                      <a:pt x="313" y="203"/>
                    </a:moveTo>
                    <a:cubicBezTo>
                      <a:pt x="312" y="207"/>
                      <a:pt x="308" y="211"/>
                      <a:pt x="306" y="216"/>
                    </a:cubicBezTo>
                    <a:cubicBezTo>
                      <a:pt x="305" y="220"/>
                      <a:pt x="300" y="222"/>
                      <a:pt x="296" y="223"/>
                    </a:cubicBezTo>
                    <a:cubicBezTo>
                      <a:pt x="292" y="224"/>
                      <a:pt x="287" y="222"/>
                      <a:pt x="285" y="227"/>
                    </a:cubicBezTo>
                    <a:cubicBezTo>
                      <a:pt x="284" y="231"/>
                      <a:pt x="281" y="231"/>
                      <a:pt x="281" y="235"/>
                    </a:cubicBezTo>
                    <a:cubicBezTo>
                      <a:pt x="281" y="239"/>
                      <a:pt x="274" y="239"/>
                      <a:pt x="272" y="238"/>
                    </a:cubicBezTo>
                    <a:cubicBezTo>
                      <a:pt x="269" y="237"/>
                      <a:pt x="267" y="238"/>
                      <a:pt x="263" y="232"/>
                    </a:cubicBezTo>
                    <a:cubicBezTo>
                      <a:pt x="259" y="226"/>
                      <a:pt x="261" y="226"/>
                      <a:pt x="258" y="222"/>
                    </a:cubicBezTo>
                    <a:cubicBezTo>
                      <a:pt x="255" y="217"/>
                      <a:pt x="252" y="214"/>
                      <a:pt x="252" y="213"/>
                    </a:cubicBezTo>
                    <a:cubicBezTo>
                      <a:pt x="252" y="211"/>
                      <a:pt x="252" y="209"/>
                      <a:pt x="255" y="210"/>
                    </a:cubicBezTo>
                    <a:cubicBezTo>
                      <a:pt x="260" y="206"/>
                      <a:pt x="259" y="209"/>
                      <a:pt x="263" y="202"/>
                    </a:cubicBezTo>
                    <a:cubicBezTo>
                      <a:pt x="267" y="194"/>
                      <a:pt x="266" y="192"/>
                      <a:pt x="268" y="192"/>
                    </a:cubicBezTo>
                    <a:cubicBezTo>
                      <a:pt x="271" y="192"/>
                      <a:pt x="279" y="192"/>
                      <a:pt x="281" y="188"/>
                    </a:cubicBezTo>
                    <a:cubicBezTo>
                      <a:pt x="283" y="185"/>
                      <a:pt x="288" y="180"/>
                      <a:pt x="291" y="181"/>
                    </a:cubicBezTo>
                    <a:cubicBezTo>
                      <a:pt x="293" y="181"/>
                      <a:pt x="290" y="182"/>
                      <a:pt x="297" y="186"/>
                    </a:cubicBezTo>
                    <a:cubicBezTo>
                      <a:pt x="304" y="190"/>
                      <a:pt x="304" y="188"/>
                      <a:pt x="306" y="193"/>
                    </a:cubicBezTo>
                    <a:cubicBezTo>
                      <a:pt x="309" y="198"/>
                      <a:pt x="314" y="199"/>
                      <a:pt x="313" y="203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8" name="Freeform 899">
                <a:extLst>
                  <a:ext uri="{FF2B5EF4-FFF2-40B4-BE49-F238E27FC236}">
                    <a16:creationId xmlns:a16="http://schemas.microsoft.com/office/drawing/2014/main" id="{E0283518-0C46-4FD1-BF05-DF1230F14A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75" y="2247"/>
                <a:ext cx="115" cy="229"/>
              </a:xfrm>
              <a:custGeom>
                <a:avLst/>
                <a:gdLst>
                  <a:gd name="T0" fmla="*/ 161 w 192"/>
                  <a:gd name="T1" fmla="*/ 162 h 382"/>
                  <a:gd name="T2" fmla="*/ 171 w 192"/>
                  <a:gd name="T3" fmla="*/ 136 h 382"/>
                  <a:gd name="T4" fmla="*/ 170 w 192"/>
                  <a:gd name="T5" fmla="*/ 115 h 382"/>
                  <a:gd name="T6" fmla="*/ 175 w 192"/>
                  <a:gd name="T7" fmla="*/ 102 h 382"/>
                  <a:gd name="T8" fmla="*/ 189 w 192"/>
                  <a:gd name="T9" fmla="*/ 105 h 382"/>
                  <a:gd name="T10" fmla="*/ 184 w 192"/>
                  <a:gd name="T11" fmla="*/ 79 h 382"/>
                  <a:gd name="T12" fmla="*/ 182 w 192"/>
                  <a:gd name="T13" fmla="*/ 39 h 382"/>
                  <a:gd name="T14" fmla="*/ 170 w 192"/>
                  <a:gd name="T15" fmla="*/ 12 h 382"/>
                  <a:gd name="T16" fmla="*/ 159 w 192"/>
                  <a:gd name="T17" fmla="*/ 4 h 382"/>
                  <a:gd name="T18" fmla="*/ 151 w 192"/>
                  <a:gd name="T19" fmla="*/ 18 h 382"/>
                  <a:gd name="T20" fmla="*/ 147 w 192"/>
                  <a:gd name="T21" fmla="*/ 36 h 382"/>
                  <a:gd name="T22" fmla="*/ 135 w 192"/>
                  <a:gd name="T23" fmla="*/ 49 h 382"/>
                  <a:gd name="T24" fmla="*/ 127 w 192"/>
                  <a:gd name="T25" fmla="*/ 54 h 382"/>
                  <a:gd name="T26" fmla="*/ 123 w 192"/>
                  <a:gd name="T27" fmla="*/ 72 h 382"/>
                  <a:gd name="T28" fmla="*/ 116 w 192"/>
                  <a:gd name="T29" fmla="*/ 86 h 382"/>
                  <a:gd name="T30" fmla="*/ 106 w 192"/>
                  <a:gd name="T31" fmla="*/ 87 h 382"/>
                  <a:gd name="T32" fmla="*/ 99 w 192"/>
                  <a:gd name="T33" fmla="*/ 91 h 382"/>
                  <a:gd name="T34" fmla="*/ 85 w 192"/>
                  <a:gd name="T35" fmla="*/ 108 h 382"/>
                  <a:gd name="T36" fmla="*/ 66 w 192"/>
                  <a:gd name="T37" fmla="*/ 109 h 382"/>
                  <a:gd name="T38" fmla="*/ 53 w 192"/>
                  <a:gd name="T39" fmla="*/ 116 h 382"/>
                  <a:gd name="T40" fmla="*/ 35 w 192"/>
                  <a:gd name="T41" fmla="*/ 138 h 382"/>
                  <a:gd name="T42" fmla="*/ 23 w 192"/>
                  <a:gd name="T43" fmla="*/ 161 h 382"/>
                  <a:gd name="T44" fmla="*/ 28 w 192"/>
                  <a:gd name="T45" fmla="*/ 192 h 382"/>
                  <a:gd name="T46" fmla="*/ 32 w 192"/>
                  <a:gd name="T47" fmla="*/ 220 h 382"/>
                  <a:gd name="T48" fmla="*/ 23 w 192"/>
                  <a:gd name="T49" fmla="*/ 243 h 382"/>
                  <a:gd name="T50" fmla="*/ 13 w 192"/>
                  <a:gd name="T51" fmla="*/ 261 h 382"/>
                  <a:gd name="T52" fmla="*/ 1 w 192"/>
                  <a:gd name="T53" fmla="*/ 278 h 382"/>
                  <a:gd name="T54" fmla="*/ 1 w 192"/>
                  <a:gd name="T55" fmla="*/ 304 h 382"/>
                  <a:gd name="T56" fmla="*/ 9 w 192"/>
                  <a:gd name="T57" fmla="*/ 329 h 382"/>
                  <a:gd name="T58" fmla="*/ 13 w 192"/>
                  <a:gd name="T59" fmla="*/ 356 h 382"/>
                  <a:gd name="T60" fmla="*/ 26 w 192"/>
                  <a:gd name="T61" fmla="*/ 376 h 382"/>
                  <a:gd name="T62" fmla="*/ 44 w 192"/>
                  <a:gd name="T63" fmla="*/ 381 h 382"/>
                  <a:gd name="T64" fmla="*/ 69 w 192"/>
                  <a:gd name="T65" fmla="*/ 371 h 382"/>
                  <a:gd name="T66" fmla="*/ 89 w 192"/>
                  <a:gd name="T67" fmla="*/ 366 h 3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92" h="382">
                    <a:moveTo>
                      <a:pt x="89" y="366"/>
                    </a:moveTo>
                    <a:cubicBezTo>
                      <a:pt x="89" y="364"/>
                      <a:pt x="159" y="176"/>
                      <a:pt x="161" y="162"/>
                    </a:cubicBezTo>
                    <a:cubicBezTo>
                      <a:pt x="163" y="147"/>
                      <a:pt x="157" y="148"/>
                      <a:pt x="161" y="142"/>
                    </a:cubicBezTo>
                    <a:cubicBezTo>
                      <a:pt x="165" y="135"/>
                      <a:pt x="169" y="133"/>
                      <a:pt x="171" y="136"/>
                    </a:cubicBezTo>
                    <a:cubicBezTo>
                      <a:pt x="172" y="139"/>
                      <a:pt x="172" y="134"/>
                      <a:pt x="171" y="129"/>
                    </a:cubicBezTo>
                    <a:cubicBezTo>
                      <a:pt x="170" y="123"/>
                      <a:pt x="171" y="123"/>
                      <a:pt x="170" y="115"/>
                    </a:cubicBezTo>
                    <a:cubicBezTo>
                      <a:pt x="168" y="107"/>
                      <a:pt x="166" y="102"/>
                      <a:pt x="168" y="98"/>
                    </a:cubicBezTo>
                    <a:cubicBezTo>
                      <a:pt x="170" y="94"/>
                      <a:pt x="173" y="97"/>
                      <a:pt x="175" y="102"/>
                    </a:cubicBezTo>
                    <a:cubicBezTo>
                      <a:pt x="176" y="106"/>
                      <a:pt x="173" y="112"/>
                      <a:pt x="178" y="112"/>
                    </a:cubicBezTo>
                    <a:cubicBezTo>
                      <a:pt x="182" y="112"/>
                      <a:pt x="186" y="113"/>
                      <a:pt x="189" y="105"/>
                    </a:cubicBezTo>
                    <a:cubicBezTo>
                      <a:pt x="192" y="98"/>
                      <a:pt x="192" y="95"/>
                      <a:pt x="189" y="90"/>
                    </a:cubicBezTo>
                    <a:cubicBezTo>
                      <a:pt x="185" y="85"/>
                      <a:pt x="184" y="89"/>
                      <a:pt x="184" y="79"/>
                    </a:cubicBezTo>
                    <a:cubicBezTo>
                      <a:pt x="184" y="70"/>
                      <a:pt x="182" y="64"/>
                      <a:pt x="182" y="58"/>
                    </a:cubicBezTo>
                    <a:cubicBezTo>
                      <a:pt x="182" y="52"/>
                      <a:pt x="183" y="44"/>
                      <a:pt x="182" y="39"/>
                    </a:cubicBezTo>
                    <a:cubicBezTo>
                      <a:pt x="180" y="34"/>
                      <a:pt x="182" y="31"/>
                      <a:pt x="176" y="25"/>
                    </a:cubicBezTo>
                    <a:cubicBezTo>
                      <a:pt x="171" y="20"/>
                      <a:pt x="171" y="17"/>
                      <a:pt x="170" y="12"/>
                    </a:cubicBezTo>
                    <a:cubicBezTo>
                      <a:pt x="168" y="7"/>
                      <a:pt x="166" y="4"/>
                      <a:pt x="165" y="2"/>
                    </a:cubicBezTo>
                    <a:cubicBezTo>
                      <a:pt x="164" y="0"/>
                      <a:pt x="160" y="0"/>
                      <a:pt x="159" y="4"/>
                    </a:cubicBezTo>
                    <a:cubicBezTo>
                      <a:pt x="159" y="9"/>
                      <a:pt x="155" y="10"/>
                      <a:pt x="154" y="11"/>
                    </a:cubicBezTo>
                    <a:cubicBezTo>
                      <a:pt x="152" y="13"/>
                      <a:pt x="149" y="15"/>
                      <a:pt x="151" y="18"/>
                    </a:cubicBezTo>
                    <a:cubicBezTo>
                      <a:pt x="153" y="21"/>
                      <a:pt x="154" y="25"/>
                      <a:pt x="153" y="26"/>
                    </a:cubicBezTo>
                    <a:cubicBezTo>
                      <a:pt x="152" y="27"/>
                      <a:pt x="150" y="32"/>
                      <a:pt x="147" y="36"/>
                    </a:cubicBezTo>
                    <a:cubicBezTo>
                      <a:pt x="145" y="40"/>
                      <a:pt x="143" y="40"/>
                      <a:pt x="140" y="44"/>
                    </a:cubicBezTo>
                    <a:cubicBezTo>
                      <a:pt x="137" y="47"/>
                      <a:pt x="140" y="53"/>
                      <a:pt x="135" y="49"/>
                    </a:cubicBezTo>
                    <a:cubicBezTo>
                      <a:pt x="130" y="45"/>
                      <a:pt x="130" y="38"/>
                      <a:pt x="128" y="42"/>
                    </a:cubicBezTo>
                    <a:cubicBezTo>
                      <a:pt x="125" y="46"/>
                      <a:pt x="125" y="51"/>
                      <a:pt x="127" y="54"/>
                    </a:cubicBezTo>
                    <a:cubicBezTo>
                      <a:pt x="128" y="58"/>
                      <a:pt x="136" y="59"/>
                      <a:pt x="129" y="62"/>
                    </a:cubicBezTo>
                    <a:cubicBezTo>
                      <a:pt x="123" y="65"/>
                      <a:pt x="122" y="70"/>
                      <a:pt x="123" y="72"/>
                    </a:cubicBezTo>
                    <a:cubicBezTo>
                      <a:pt x="125" y="74"/>
                      <a:pt x="121" y="72"/>
                      <a:pt x="120" y="77"/>
                    </a:cubicBezTo>
                    <a:cubicBezTo>
                      <a:pt x="119" y="82"/>
                      <a:pt x="117" y="92"/>
                      <a:pt x="116" y="86"/>
                    </a:cubicBezTo>
                    <a:cubicBezTo>
                      <a:pt x="115" y="80"/>
                      <a:pt x="116" y="72"/>
                      <a:pt x="113" y="77"/>
                    </a:cubicBezTo>
                    <a:cubicBezTo>
                      <a:pt x="109" y="82"/>
                      <a:pt x="106" y="83"/>
                      <a:pt x="106" y="87"/>
                    </a:cubicBezTo>
                    <a:cubicBezTo>
                      <a:pt x="106" y="92"/>
                      <a:pt x="107" y="102"/>
                      <a:pt x="104" y="99"/>
                    </a:cubicBezTo>
                    <a:cubicBezTo>
                      <a:pt x="101" y="97"/>
                      <a:pt x="102" y="90"/>
                      <a:pt x="99" y="91"/>
                    </a:cubicBezTo>
                    <a:cubicBezTo>
                      <a:pt x="96" y="91"/>
                      <a:pt x="88" y="97"/>
                      <a:pt x="87" y="101"/>
                    </a:cubicBezTo>
                    <a:cubicBezTo>
                      <a:pt x="86" y="104"/>
                      <a:pt x="89" y="109"/>
                      <a:pt x="85" y="108"/>
                    </a:cubicBezTo>
                    <a:cubicBezTo>
                      <a:pt x="82" y="108"/>
                      <a:pt x="79" y="106"/>
                      <a:pt x="77" y="107"/>
                    </a:cubicBezTo>
                    <a:cubicBezTo>
                      <a:pt x="74" y="108"/>
                      <a:pt x="68" y="107"/>
                      <a:pt x="66" y="109"/>
                    </a:cubicBezTo>
                    <a:cubicBezTo>
                      <a:pt x="64" y="112"/>
                      <a:pt x="68" y="112"/>
                      <a:pt x="62" y="112"/>
                    </a:cubicBezTo>
                    <a:cubicBezTo>
                      <a:pt x="56" y="112"/>
                      <a:pt x="54" y="115"/>
                      <a:pt x="53" y="116"/>
                    </a:cubicBezTo>
                    <a:cubicBezTo>
                      <a:pt x="51" y="117"/>
                      <a:pt x="39" y="117"/>
                      <a:pt x="38" y="121"/>
                    </a:cubicBezTo>
                    <a:cubicBezTo>
                      <a:pt x="38" y="124"/>
                      <a:pt x="38" y="135"/>
                      <a:pt x="35" y="138"/>
                    </a:cubicBezTo>
                    <a:cubicBezTo>
                      <a:pt x="33" y="140"/>
                      <a:pt x="28" y="143"/>
                      <a:pt x="26" y="148"/>
                    </a:cubicBezTo>
                    <a:cubicBezTo>
                      <a:pt x="24" y="153"/>
                      <a:pt x="21" y="153"/>
                      <a:pt x="23" y="161"/>
                    </a:cubicBezTo>
                    <a:cubicBezTo>
                      <a:pt x="25" y="168"/>
                      <a:pt x="23" y="168"/>
                      <a:pt x="26" y="176"/>
                    </a:cubicBezTo>
                    <a:cubicBezTo>
                      <a:pt x="28" y="184"/>
                      <a:pt x="27" y="187"/>
                      <a:pt x="28" y="192"/>
                    </a:cubicBezTo>
                    <a:cubicBezTo>
                      <a:pt x="30" y="198"/>
                      <a:pt x="30" y="203"/>
                      <a:pt x="32" y="207"/>
                    </a:cubicBezTo>
                    <a:cubicBezTo>
                      <a:pt x="33" y="210"/>
                      <a:pt x="32" y="218"/>
                      <a:pt x="32" y="220"/>
                    </a:cubicBezTo>
                    <a:cubicBezTo>
                      <a:pt x="32" y="223"/>
                      <a:pt x="32" y="228"/>
                      <a:pt x="30" y="230"/>
                    </a:cubicBezTo>
                    <a:cubicBezTo>
                      <a:pt x="28" y="232"/>
                      <a:pt x="25" y="239"/>
                      <a:pt x="23" y="243"/>
                    </a:cubicBezTo>
                    <a:cubicBezTo>
                      <a:pt x="20" y="246"/>
                      <a:pt x="18" y="250"/>
                      <a:pt x="18" y="253"/>
                    </a:cubicBezTo>
                    <a:cubicBezTo>
                      <a:pt x="18" y="257"/>
                      <a:pt x="18" y="259"/>
                      <a:pt x="13" y="261"/>
                    </a:cubicBezTo>
                    <a:cubicBezTo>
                      <a:pt x="8" y="263"/>
                      <a:pt x="6" y="266"/>
                      <a:pt x="6" y="268"/>
                    </a:cubicBezTo>
                    <a:cubicBezTo>
                      <a:pt x="6" y="269"/>
                      <a:pt x="2" y="276"/>
                      <a:pt x="1" y="278"/>
                    </a:cubicBezTo>
                    <a:cubicBezTo>
                      <a:pt x="1" y="281"/>
                      <a:pt x="0" y="290"/>
                      <a:pt x="1" y="291"/>
                    </a:cubicBezTo>
                    <a:cubicBezTo>
                      <a:pt x="3" y="293"/>
                      <a:pt x="0" y="299"/>
                      <a:pt x="1" y="304"/>
                    </a:cubicBezTo>
                    <a:cubicBezTo>
                      <a:pt x="1" y="309"/>
                      <a:pt x="5" y="311"/>
                      <a:pt x="6" y="316"/>
                    </a:cubicBezTo>
                    <a:cubicBezTo>
                      <a:pt x="7" y="322"/>
                      <a:pt x="12" y="322"/>
                      <a:pt x="9" y="329"/>
                    </a:cubicBezTo>
                    <a:cubicBezTo>
                      <a:pt x="6" y="336"/>
                      <a:pt x="5" y="342"/>
                      <a:pt x="6" y="345"/>
                    </a:cubicBezTo>
                    <a:cubicBezTo>
                      <a:pt x="7" y="349"/>
                      <a:pt x="12" y="349"/>
                      <a:pt x="13" y="356"/>
                    </a:cubicBezTo>
                    <a:cubicBezTo>
                      <a:pt x="14" y="362"/>
                      <a:pt x="16" y="366"/>
                      <a:pt x="20" y="368"/>
                    </a:cubicBezTo>
                    <a:cubicBezTo>
                      <a:pt x="24" y="370"/>
                      <a:pt x="20" y="376"/>
                      <a:pt x="26" y="376"/>
                    </a:cubicBezTo>
                    <a:cubicBezTo>
                      <a:pt x="32" y="376"/>
                      <a:pt x="33" y="372"/>
                      <a:pt x="35" y="376"/>
                    </a:cubicBezTo>
                    <a:cubicBezTo>
                      <a:pt x="37" y="380"/>
                      <a:pt x="38" y="380"/>
                      <a:pt x="44" y="381"/>
                    </a:cubicBezTo>
                    <a:cubicBezTo>
                      <a:pt x="51" y="382"/>
                      <a:pt x="49" y="382"/>
                      <a:pt x="57" y="378"/>
                    </a:cubicBezTo>
                    <a:cubicBezTo>
                      <a:pt x="64" y="374"/>
                      <a:pt x="58" y="373"/>
                      <a:pt x="69" y="371"/>
                    </a:cubicBezTo>
                    <a:cubicBezTo>
                      <a:pt x="80" y="370"/>
                      <a:pt x="79" y="371"/>
                      <a:pt x="84" y="370"/>
                    </a:cubicBezTo>
                    <a:cubicBezTo>
                      <a:pt x="88" y="368"/>
                      <a:pt x="88" y="370"/>
                      <a:pt x="89" y="366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9" name="Freeform 900">
                <a:extLst>
                  <a:ext uri="{FF2B5EF4-FFF2-40B4-BE49-F238E27FC236}">
                    <a16:creationId xmlns:a16="http://schemas.microsoft.com/office/drawing/2014/main" id="{8A92E0FC-C628-4873-A86C-15A2C6C7A0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32" y="2526"/>
                <a:ext cx="37" cy="35"/>
              </a:xfrm>
              <a:custGeom>
                <a:avLst/>
                <a:gdLst>
                  <a:gd name="T0" fmla="*/ 61 w 62"/>
                  <a:gd name="T1" fmla="*/ 23 h 59"/>
                  <a:gd name="T2" fmla="*/ 54 w 62"/>
                  <a:gd name="T3" fmla="*/ 36 h 59"/>
                  <a:gd name="T4" fmla="*/ 44 w 62"/>
                  <a:gd name="T5" fmla="*/ 43 h 59"/>
                  <a:gd name="T6" fmla="*/ 33 w 62"/>
                  <a:gd name="T7" fmla="*/ 47 h 59"/>
                  <a:gd name="T8" fmla="*/ 29 w 62"/>
                  <a:gd name="T9" fmla="*/ 55 h 59"/>
                  <a:gd name="T10" fmla="*/ 20 w 62"/>
                  <a:gd name="T11" fmla="*/ 58 h 59"/>
                  <a:gd name="T12" fmla="*/ 11 w 62"/>
                  <a:gd name="T13" fmla="*/ 52 h 59"/>
                  <a:gd name="T14" fmla="*/ 6 w 62"/>
                  <a:gd name="T15" fmla="*/ 42 h 59"/>
                  <a:gd name="T16" fmla="*/ 0 w 62"/>
                  <a:gd name="T17" fmla="*/ 33 h 59"/>
                  <a:gd name="T18" fmla="*/ 3 w 62"/>
                  <a:gd name="T19" fmla="*/ 30 h 59"/>
                  <a:gd name="T20" fmla="*/ 11 w 62"/>
                  <a:gd name="T21" fmla="*/ 22 h 59"/>
                  <a:gd name="T22" fmla="*/ 16 w 62"/>
                  <a:gd name="T23" fmla="*/ 12 h 59"/>
                  <a:gd name="T24" fmla="*/ 29 w 62"/>
                  <a:gd name="T25" fmla="*/ 8 h 59"/>
                  <a:gd name="T26" fmla="*/ 39 w 62"/>
                  <a:gd name="T27" fmla="*/ 1 h 59"/>
                  <a:gd name="T28" fmla="*/ 45 w 62"/>
                  <a:gd name="T29" fmla="*/ 6 h 59"/>
                  <a:gd name="T30" fmla="*/ 54 w 62"/>
                  <a:gd name="T31" fmla="*/ 13 h 59"/>
                  <a:gd name="T32" fmla="*/ 61 w 62"/>
                  <a:gd name="T33" fmla="*/ 23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2" h="59">
                    <a:moveTo>
                      <a:pt x="61" y="23"/>
                    </a:moveTo>
                    <a:cubicBezTo>
                      <a:pt x="60" y="27"/>
                      <a:pt x="56" y="31"/>
                      <a:pt x="54" y="36"/>
                    </a:cubicBezTo>
                    <a:cubicBezTo>
                      <a:pt x="53" y="40"/>
                      <a:pt x="48" y="42"/>
                      <a:pt x="44" y="43"/>
                    </a:cubicBezTo>
                    <a:cubicBezTo>
                      <a:pt x="40" y="44"/>
                      <a:pt x="35" y="42"/>
                      <a:pt x="33" y="47"/>
                    </a:cubicBezTo>
                    <a:cubicBezTo>
                      <a:pt x="32" y="51"/>
                      <a:pt x="29" y="51"/>
                      <a:pt x="29" y="55"/>
                    </a:cubicBezTo>
                    <a:cubicBezTo>
                      <a:pt x="29" y="59"/>
                      <a:pt x="22" y="59"/>
                      <a:pt x="20" y="58"/>
                    </a:cubicBezTo>
                    <a:cubicBezTo>
                      <a:pt x="17" y="57"/>
                      <a:pt x="15" y="58"/>
                      <a:pt x="11" y="52"/>
                    </a:cubicBezTo>
                    <a:cubicBezTo>
                      <a:pt x="7" y="46"/>
                      <a:pt x="9" y="46"/>
                      <a:pt x="6" y="42"/>
                    </a:cubicBezTo>
                    <a:cubicBezTo>
                      <a:pt x="3" y="37"/>
                      <a:pt x="0" y="34"/>
                      <a:pt x="0" y="33"/>
                    </a:cubicBezTo>
                    <a:cubicBezTo>
                      <a:pt x="0" y="31"/>
                      <a:pt x="0" y="29"/>
                      <a:pt x="3" y="30"/>
                    </a:cubicBezTo>
                    <a:cubicBezTo>
                      <a:pt x="8" y="26"/>
                      <a:pt x="7" y="29"/>
                      <a:pt x="11" y="22"/>
                    </a:cubicBezTo>
                    <a:cubicBezTo>
                      <a:pt x="15" y="14"/>
                      <a:pt x="14" y="12"/>
                      <a:pt x="16" y="12"/>
                    </a:cubicBezTo>
                    <a:cubicBezTo>
                      <a:pt x="19" y="12"/>
                      <a:pt x="27" y="12"/>
                      <a:pt x="29" y="8"/>
                    </a:cubicBezTo>
                    <a:cubicBezTo>
                      <a:pt x="31" y="5"/>
                      <a:pt x="36" y="0"/>
                      <a:pt x="39" y="1"/>
                    </a:cubicBezTo>
                    <a:cubicBezTo>
                      <a:pt x="41" y="1"/>
                      <a:pt x="38" y="2"/>
                      <a:pt x="45" y="6"/>
                    </a:cubicBezTo>
                    <a:cubicBezTo>
                      <a:pt x="52" y="10"/>
                      <a:pt x="52" y="8"/>
                      <a:pt x="54" y="13"/>
                    </a:cubicBezTo>
                    <a:cubicBezTo>
                      <a:pt x="57" y="18"/>
                      <a:pt x="62" y="19"/>
                      <a:pt x="61" y="23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0" name="Freeform 901">
                <a:extLst>
                  <a:ext uri="{FF2B5EF4-FFF2-40B4-BE49-F238E27FC236}">
                    <a16:creationId xmlns:a16="http://schemas.microsoft.com/office/drawing/2014/main" id="{7E56B192-22A4-41A8-8237-A3679F8D82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90" y="2479"/>
                <a:ext cx="22" cy="27"/>
              </a:xfrm>
              <a:custGeom>
                <a:avLst/>
                <a:gdLst>
                  <a:gd name="T0" fmla="*/ 34 w 38"/>
                  <a:gd name="T1" fmla="*/ 21 h 45"/>
                  <a:gd name="T2" fmla="*/ 30 w 38"/>
                  <a:gd name="T3" fmla="*/ 32 h 45"/>
                  <a:gd name="T4" fmla="*/ 28 w 38"/>
                  <a:gd name="T5" fmla="*/ 35 h 45"/>
                  <a:gd name="T6" fmla="*/ 25 w 38"/>
                  <a:gd name="T7" fmla="*/ 44 h 45"/>
                  <a:gd name="T8" fmla="*/ 11 w 38"/>
                  <a:gd name="T9" fmla="*/ 42 h 45"/>
                  <a:gd name="T10" fmla="*/ 5 w 38"/>
                  <a:gd name="T11" fmla="*/ 37 h 45"/>
                  <a:gd name="T12" fmla="*/ 0 w 38"/>
                  <a:gd name="T13" fmla="*/ 27 h 45"/>
                  <a:gd name="T14" fmla="*/ 5 w 38"/>
                  <a:gd name="T15" fmla="*/ 15 h 45"/>
                  <a:gd name="T16" fmla="*/ 7 w 38"/>
                  <a:gd name="T17" fmla="*/ 7 h 45"/>
                  <a:gd name="T18" fmla="*/ 19 w 38"/>
                  <a:gd name="T19" fmla="*/ 1 h 45"/>
                  <a:gd name="T20" fmla="*/ 25 w 38"/>
                  <a:gd name="T21" fmla="*/ 6 h 45"/>
                  <a:gd name="T22" fmla="*/ 32 w 38"/>
                  <a:gd name="T23" fmla="*/ 7 h 45"/>
                  <a:gd name="T24" fmla="*/ 33 w 38"/>
                  <a:gd name="T25" fmla="*/ 9 h 45"/>
                  <a:gd name="T26" fmla="*/ 34 w 38"/>
                  <a:gd name="T27" fmla="*/ 21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8" h="45">
                    <a:moveTo>
                      <a:pt x="34" y="21"/>
                    </a:moveTo>
                    <a:cubicBezTo>
                      <a:pt x="31" y="28"/>
                      <a:pt x="28" y="31"/>
                      <a:pt x="30" y="32"/>
                    </a:cubicBezTo>
                    <a:cubicBezTo>
                      <a:pt x="29" y="33"/>
                      <a:pt x="28" y="34"/>
                      <a:pt x="28" y="35"/>
                    </a:cubicBezTo>
                    <a:cubicBezTo>
                      <a:pt x="28" y="37"/>
                      <a:pt x="28" y="45"/>
                      <a:pt x="25" y="44"/>
                    </a:cubicBezTo>
                    <a:cubicBezTo>
                      <a:pt x="23" y="44"/>
                      <a:pt x="19" y="44"/>
                      <a:pt x="11" y="42"/>
                    </a:cubicBezTo>
                    <a:cubicBezTo>
                      <a:pt x="4" y="40"/>
                      <a:pt x="8" y="39"/>
                      <a:pt x="5" y="37"/>
                    </a:cubicBezTo>
                    <a:cubicBezTo>
                      <a:pt x="2" y="34"/>
                      <a:pt x="0" y="33"/>
                      <a:pt x="0" y="27"/>
                    </a:cubicBezTo>
                    <a:cubicBezTo>
                      <a:pt x="0" y="22"/>
                      <a:pt x="4" y="21"/>
                      <a:pt x="5" y="15"/>
                    </a:cubicBezTo>
                    <a:cubicBezTo>
                      <a:pt x="6" y="9"/>
                      <a:pt x="7" y="10"/>
                      <a:pt x="7" y="7"/>
                    </a:cubicBezTo>
                    <a:cubicBezTo>
                      <a:pt x="8" y="4"/>
                      <a:pt x="13" y="1"/>
                      <a:pt x="19" y="1"/>
                    </a:cubicBezTo>
                    <a:cubicBezTo>
                      <a:pt x="24" y="0"/>
                      <a:pt x="23" y="5"/>
                      <a:pt x="25" y="6"/>
                    </a:cubicBezTo>
                    <a:cubicBezTo>
                      <a:pt x="26" y="8"/>
                      <a:pt x="30" y="7"/>
                      <a:pt x="32" y="7"/>
                    </a:cubicBezTo>
                    <a:cubicBezTo>
                      <a:pt x="33" y="7"/>
                      <a:pt x="33" y="8"/>
                      <a:pt x="33" y="9"/>
                    </a:cubicBezTo>
                    <a:cubicBezTo>
                      <a:pt x="35" y="14"/>
                      <a:pt x="38" y="14"/>
                      <a:pt x="34" y="21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1" name="Freeform 902">
                <a:extLst>
                  <a:ext uri="{FF2B5EF4-FFF2-40B4-BE49-F238E27FC236}">
                    <a16:creationId xmlns:a16="http://schemas.microsoft.com/office/drawing/2014/main" id="{813D6EB5-F67D-4F6A-B1BA-A55121794C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33" y="2346"/>
                <a:ext cx="137" cy="157"/>
              </a:xfrm>
              <a:custGeom>
                <a:avLst/>
                <a:gdLst>
                  <a:gd name="T0" fmla="*/ 228 w 229"/>
                  <a:gd name="T1" fmla="*/ 121 h 262"/>
                  <a:gd name="T2" fmla="*/ 227 w 229"/>
                  <a:gd name="T3" fmla="*/ 122 h 262"/>
                  <a:gd name="T4" fmla="*/ 223 w 229"/>
                  <a:gd name="T5" fmla="*/ 127 h 262"/>
                  <a:gd name="T6" fmla="*/ 211 w 229"/>
                  <a:gd name="T7" fmla="*/ 135 h 262"/>
                  <a:gd name="T8" fmla="*/ 196 w 229"/>
                  <a:gd name="T9" fmla="*/ 143 h 262"/>
                  <a:gd name="T10" fmla="*/ 182 w 229"/>
                  <a:gd name="T11" fmla="*/ 160 h 262"/>
                  <a:gd name="T12" fmla="*/ 172 w 229"/>
                  <a:gd name="T13" fmla="*/ 165 h 262"/>
                  <a:gd name="T14" fmla="*/ 166 w 229"/>
                  <a:gd name="T15" fmla="*/ 184 h 262"/>
                  <a:gd name="T16" fmla="*/ 153 w 229"/>
                  <a:gd name="T17" fmla="*/ 194 h 262"/>
                  <a:gd name="T18" fmla="*/ 143 w 229"/>
                  <a:gd name="T19" fmla="*/ 202 h 262"/>
                  <a:gd name="T20" fmla="*/ 126 w 229"/>
                  <a:gd name="T21" fmla="*/ 223 h 262"/>
                  <a:gd name="T22" fmla="*/ 113 w 229"/>
                  <a:gd name="T23" fmla="*/ 223 h 262"/>
                  <a:gd name="T24" fmla="*/ 94 w 229"/>
                  <a:gd name="T25" fmla="*/ 218 h 262"/>
                  <a:gd name="T26" fmla="*/ 75 w 229"/>
                  <a:gd name="T27" fmla="*/ 211 h 262"/>
                  <a:gd name="T28" fmla="*/ 64 w 229"/>
                  <a:gd name="T29" fmla="*/ 229 h 262"/>
                  <a:gd name="T30" fmla="*/ 50 w 229"/>
                  <a:gd name="T31" fmla="*/ 246 h 262"/>
                  <a:gd name="T32" fmla="*/ 40 w 229"/>
                  <a:gd name="T33" fmla="*/ 253 h 262"/>
                  <a:gd name="T34" fmla="*/ 15 w 229"/>
                  <a:gd name="T35" fmla="*/ 249 h 262"/>
                  <a:gd name="T36" fmla="*/ 20 w 229"/>
                  <a:gd name="T37" fmla="*/ 224 h 262"/>
                  <a:gd name="T38" fmla="*/ 6 w 229"/>
                  <a:gd name="T39" fmla="*/ 201 h 262"/>
                  <a:gd name="T40" fmla="*/ 4 w 229"/>
                  <a:gd name="T41" fmla="*/ 206 h 262"/>
                  <a:gd name="T42" fmla="*/ 3 w 229"/>
                  <a:gd name="T43" fmla="*/ 123 h 262"/>
                  <a:gd name="T44" fmla="*/ 28 w 229"/>
                  <a:gd name="T45" fmla="*/ 117 h 262"/>
                  <a:gd name="T46" fmla="*/ 28 w 229"/>
                  <a:gd name="T47" fmla="*/ 18 h 262"/>
                  <a:gd name="T48" fmla="*/ 71 w 229"/>
                  <a:gd name="T49" fmla="*/ 6 h 262"/>
                  <a:gd name="T50" fmla="*/ 94 w 229"/>
                  <a:gd name="T51" fmla="*/ 18 h 262"/>
                  <a:gd name="T52" fmla="*/ 103 w 229"/>
                  <a:gd name="T53" fmla="*/ 9 h 262"/>
                  <a:gd name="T54" fmla="*/ 116 w 229"/>
                  <a:gd name="T55" fmla="*/ 5 h 262"/>
                  <a:gd name="T56" fmla="*/ 126 w 229"/>
                  <a:gd name="T57" fmla="*/ 1 h 262"/>
                  <a:gd name="T58" fmla="*/ 131 w 229"/>
                  <a:gd name="T59" fmla="*/ 0 h 262"/>
                  <a:gd name="T60" fmla="*/ 132 w 229"/>
                  <a:gd name="T61" fmla="*/ 2 h 262"/>
                  <a:gd name="T62" fmla="*/ 144 w 229"/>
                  <a:gd name="T63" fmla="*/ 22 h 262"/>
                  <a:gd name="T64" fmla="*/ 153 w 229"/>
                  <a:gd name="T65" fmla="*/ 42 h 262"/>
                  <a:gd name="T66" fmla="*/ 166 w 229"/>
                  <a:gd name="T67" fmla="*/ 54 h 262"/>
                  <a:gd name="T68" fmla="*/ 180 w 229"/>
                  <a:gd name="T69" fmla="*/ 64 h 262"/>
                  <a:gd name="T70" fmla="*/ 191 w 229"/>
                  <a:gd name="T71" fmla="*/ 73 h 262"/>
                  <a:gd name="T72" fmla="*/ 194 w 229"/>
                  <a:gd name="T73" fmla="*/ 94 h 262"/>
                  <a:gd name="T74" fmla="*/ 222 w 229"/>
                  <a:gd name="T75" fmla="*/ 111 h 262"/>
                  <a:gd name="T76" fmla="*/ 228 w 229"/>
                  <a:gd name="T77" fmla="*/ 12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29" h="262">
                    <a:moveTo>
                      <a:pt x="228" y="121"/>
                    </a:moveTo>
                    <a:cubicBezTo>
                      <a:pt x="228" y="121"/>
                      <a:pt x="227" y="121"/>
                      <a:pt x="227" y="122"/>
                    </a:cubicBezTo>
                    <a:cubicBezTo>
                      <a:pt x="224" y="124"/>
                      <a:pt x="226" y="124"/>
                      <a:pt x="223" y="127"/>
                    </a:cubicBezTo>
                    <a:cubicBezTo>
                      <a:pt x="221" y="131"/>
                      <a:pt x="215" y="133"/>
                      <a:pt x="211" y="135"/>
                    </a:cubicBezTo>
                    <a:cubicBezTo>
                      <a:pt x="207" y="137"/>
                      <a:pt x="202" y="136"/>
                      <a:pt x="196" y="143"/>
                    </a:cubicBezTo>
                    <a:cubicBezTo>
                      <a:pt x="191" y="149"/>
                      <a:pt x="185" y="156"/>
                      <a:pt x="182" y="160"/>
                    </a:cubicBezTo>
                    <a:cubicBezTo>
                      <a:pt x="179" y="163"/>
                      <a:pt x="176" y="157"/>
                      <a:pt x="172" y="165"/>
                    </a:cubicBezTo>
                    <a:cubicBezTo>
                      <a:pt x="168" y="173"/>
                      <a:pt x="167" y="181"/>
                      <a:pt x="166" y="184"/>
                    </a:cubicBezTo>
                    <a:cubicBezTo>
                      <a:pt x="164" y="188"/>
                      <a:pt x="157" y="193"/>
                      <a:pt x="153" y="194"/>
                    </a:cubicBezTo>
                    <a:cubicBezTo>
                      <a:pt x="148" y="195"/>
                      <a:pt x="145" y="195"/>
                      <a:pt x="143" y="202"/>
                    </a:cubicBezTo>
                    <a:cubicBezTo>
                      <a:pt x="142" y="209"/>
                      <a:pt x="131" y="221"/>
                      <a:pt x="126" y="223"/>
                    </a:cubicBezTo>
                    <a:cubicBezTo>
                      <a:pt x="121" y="224"/>
                      <a:pt x="121" y="223"/>
                      <a:pt x="113" y="223"/>
                    </a:cubicBezTo>
                    <a:cubicBezTo>
                      <a:pt x="105" y="222"/>
                      <a:pt x="101" y="222"/>
                      <a:pt x="94" y="218"/>
                    </a:cubicBezTo>
                    <a:cubicBezTo>
                      <a:pt x="88" y="214"/>
                      <a:pt x="82" y="204"/>
                      <a:pt x="75" y="211"/>
                    </a:cubicBezTo>
                    <a:cubicBezTo>
                      <a:pt x="69" y="217"/>
                      <a:pt x="69" y="223"/>
                      <a:pt x="64" y="229"/>
                    </a:cubicBezTo>
                    <a:cubicBezTo>
                      <a:pt x="60" y="236"/>
                      <a:pt x="57" y="240"/>
                      <a:pt x="50" y="246"/>
                    </a:cubicBezTo>
                    <a:cubicBezTo>
                      <a:pt x="44" y="253"/>
                      <a:pt x="53" y="253"/>
                      <a:pt x="40" y="253"/>
                    </a:cubicBezTo>
                    <a:cubicBezTo>
                      <a:pt x="27" y="253"/>
                      <a:pt x="14" y="262"/>
                      <a:pt x="15" y="249"/>
                    </a:cubicBezTo>
                    <a:cubicBezTo>
                      <a:pt x="16" y="237"/>
                      <a:pt x="27" y="235"/>
                      <a:pt x="20" y="224"/>
                    </a:cubicBezTo>
                    <a:cubicBezTo>
                      <a:pt x="13" y="212"/>
                      <a:pt x="12" y="204"/>
                      <a:pt x="6" y="201"/>
                    </a:cubicBezTo>
                    <a:cubicBezTo>
                      <a:pt x="6" y="200"/>
                      <a:pt x="5" y="202"/>
                      <a:pt x="4" y="206"/>
                    </a:cubicBezTo>
                    <a:cubicBezTo>
                      <a:pt x="0" y="195"/>
                      <a:pt x="2" y="135"/>
                      <a:pt x="3" y="123"/>
                    </a:cubicBezTo>
                    <a:cubicBezTo>
                      <a:pt x="3" y="109"/>
                      <a:pt x="25" y="118"/>
                      <a:pt x="28" y="117"/>
                    </a:cubicBezTo>
                    <a:cubicBezTo>
                      <a:pt x="31" y="117"/>
                      <a:pt x="27" y="28"/>
                      <a:pt x="28" y="18"/>
                    </a:cubicBezTo>
                    <a:cubicBezTo>
                      <a:pt x="29" y="9"/>
                      <a:pt x="47" y="11"/>
                      <a:pt x="71" y="6"/>
                    </a:cubicBezTo>
                    <a:cubicBezTo>
                      <a:pt x="94" y="2"/>
                      <a:pt x="91" y="15"/>
                      <a:pt x="94" y="18"/>
                    </a:cubicBezTo>
                    <a:cubicBezTo>
                      <a:pt x="97" y="20"/>
                      <a:pt x="101" y="16"/>
                      <a:pt x="103" y="9"/>
                    </a:cubicBezTo>
                    <a:cubicBezTo>
                      <a:pt x="105" y="3"/>
                      <a:pt x="112" y="7"/>
                      <a:pt x="116" y="5"/>
                    </a:cubicBezTo>
                    <a:cubicBezTo>
                      <a:pt x="121" y="3"/>
                      <a:pt x="123" y="3"/>
                      <a:pt x="126" y="1"/>
                    </a:cubicBezTo>
                    <a:cubicBezTo>
                      <a:pt x="127" y="0"/>
                      <a:pt x="129" y="0"/>
                      <a:pt x="131" y="0"/>
                    </a:cubicBezTo>
                    <a:cubicBezTo>
                      <a:pt x="132" y="1"/>
                      <a:pt x="132" y="2"/>
                      <a:pt x="132" y="2"/>
                    </a:cubicBezTo>
                    <a:cubicBezTo>
                      <a:pt x="132" y="2"/>
                      <a:pt x="139" y="10"/>
                      <a:pt x="144" y="22"/>
                    </a:cubicBezTo>
                    <a:cubicBezTo>
                      <a:pt x="149" y="35"/>
                      <a:pt x="149" y="33"/>
                      <a:pt x="153" y="42"/>
                    </a:cubicBezTo>
                    <a:cubicBezTo>
                      <a:pt x="157" y="50"/>
                      <a:pt x="159" y="50"/>
                      <a:pt x="166" y="54"/>
                    </a:cubicBezTo>
                    <a:cubicBezTo>
                      <a:pt x="172" y="58"/>
                      <a:pt x="179" y="60"/>
                      <a:pt x="180" y="64"/>
                    </a:cubicBezTo>
                    <a:cubicBezTo>
                      <a:pt x="181" y="69"/>
                      <a:pt x="181" y="70"/>
                      <a:pt x="191" y="73"/>
                    </a:cubicBezTo>
                    <a:cubicBezTo>
                      <a:pt x="200" y="76"/>
                      <a:pt x="191" y="83"/>
                      <a:pt x="194" y="94"/>
                    </a:cubicBezTo>
                    <a:cubicBezTo>
                      <a:pt x="196" y="106"/>
                      <a:pt x="211" y="107"/>
                      <a:pt x="222" y="111"/>
                    </a:cubicBezTo>
                    <a:cubicBezTo>
                      <a:pt x="229" y="113"/>
                      <a:pt x="229" y="117"/>
                      <a:pt x="228" y="121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2" name="Freeform 903">
                <a:extLst>
                  <a:ext uri="{FF2B5EF4-FFF2-40B4-BE49-F238E27FC236}">
                    <a16:creationId xmlns:a16="http://schemas.microsoft.com/office/drawing/2014/main" id="{843FC972-8757-459E-8288-85B9A4F521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10" y="2328"/>
                <a:ext cx="201" cy="207"/>
              </a:xfrm>
              <a:custGeom>
                <a:avLst/>
                <a:gdLst>
                  <a:gd name="T0" fmla="*/ 335 w 335"/>
                  <a:gd name="T1" fmla="*/ 29 h 344"/>
                  <a:gd name="T2" fmla="*/ 330 w 335"/>
                  <a:gd name="T3" fmla="*/ 30 h 344"/>
                  <a:gd name="T4" fmla="*/ 320 w 335"/>
                  <a:gd name="T5" fmla="*/ 34 h 344"/>
                  <a:gd name="T6" fmla="*/ 307 w 335"/>
                  <a:gd name="T7" fmla="*/ 38 h 344"/>
                  <a:gd name="T8" fmla="*/ 298 w 335"/>
                  <a:gd name="T9" fmla="*/ 47 h 344"/>
                  <a:gd name="T10" fmla="*/ 275 w 335"/>
                  <a:gd name="T11" fmla="*/ 35 h 344"/>
                  <a:gd name="T12" fmla="*/ 232 w 335"/>
                  <a:gd name="T13" fmla="*/ 47 h 344"/>
                  <a:gd name="T14" fmla="*/ 232 w 335"/>
                  <a:gd name="T15" fmla="*/ 146 h 344"/>
                  <a:gd name="T16" fmla="*/ 207 w 335"/>
                  <a:gd name="T17" fmla="*/ 152 h 344"/>
                  <a:gd name="T18" fmla="*/ 208 w 335"/>
                  <a:gd name="T19" fmla="*/ 235 h 344"/>
                  <a:gd name="T20" fmla="*/ 204 w 335"/>
                  <a:gd name="T21" fmla="*/ 322 h 344"/>
                  <a:gd name="T22" fmla="*/ 190 w 335"/>
                  <a:gd name="T23" fmla="*/ 330 h 344"/>
                  <a:gd name="T24" fmla="*/ 177 w 335"/>
                  <a:gd name="T25" fmla="*/ 342 h 344"/>
                  <a:gd name="T26" fmla="*/ 163 w 335"/>
                  <a:gd name="T27" fmla="*/ 339 h 344"/>
                  <a:gd name="T28" fmla="*/ 142 w 335"/>
                  <a:gd name="T29" fmla="*/ 330 h 344"/>
                  <a:gd name="T30" fmla="*/ 136 w 335"/>
                  <a:gd name="T31" fmla="*/ 317 h 344"/>
                  <a:gd name="T32" fmla="*/ 124 w 335"/>
                  <a:gd name="T33" fmla="*/ 322 h 344"/>
                  <a:gd name="T34" fmla="*/ 120 w 335"/>
                  <a:gd name="T35" fmla="*/ 329 h 344"/>
                  <a:gd name="T36" fmla="*/ 118 w 335"/>
                  <a:gd name="T37" fmla="*/ 328 h 344"/>
                  <a:gd name="T38" fmla="*/ 104 w 335"/>
                  <a:gd name="T39" fmla="*/ 318 h 344"/>
                  <a:gd name="T40" fmla="*/ 93 w 335"/>
                  <a:gd name="T41" fmla="*/ 300 h 344"/>
                  <a:gd name="T42" fmla="*/ 87 w 335"/>
                  <a:gd name="T43" fmla="*/ 282 h 344"/>
                  <a:gd name="T44" fmla="*/ 83 w 335"/>
                  <a:gd name="T45" fmla="*/ 263 h 344"/>
                  <a:gd name="T46" fmla="*/ 81 w 335"/>
                  <a:gd name="T47" fmla="*/ 247 h 344"/>
                  <a:gd name="T48" fmla="*/ 79 w 335"/>
                  <a:gd name="T49" fmla="*/ 233 h 344"/>
                  <a:gd name="T50" fmla="*/ 75 w 335"/>
                  <a:gd name="T51" fmla="*/ 222 h 344"/>
                  <a:gd name="T52" fmla="*/ 72 w 335"/>
                  <a:gd name="T53" fmla="*/ 207 h 344"/>
                  <a:gd name="T54" fmla="*/ 71 w 335"/>
                  <a:gd name="T55" fmla="*/ 158 h 344"/>
                  <a:gd name="T56" fmla="*/ 60 w 335"/>
                  <a:gd name="T57" fmla="*/ 138 h 344"/>
                  <a:gd name="T58" fmla="*/ 47 w 335"/>
                  <a:gd name="T59" fmla="*/ 117 h 344"/>
                  <a:gd name="T60" fmla="*/ 40 w 335"/>
                  <a:gd name="T61" fmla="*/ 99 h 344"/>
                  <a:gd name="T62" fmla="*/ 30 w 335"/>
                  <a:gd name="T63" fmla="*/ 74 h 344"/>
                  <a:gd name="T64" fmla="*/ 23 w 335"/>
                  <a:gd name="T65" fmla="*/ 58 h 344"/>
                  <a:gd name="T66" fmla="*/ 12 w 335"/>
                  <a:gd name="T67" fmla="*/ 47 h 344"/>
                  <a:gd name="T68" fmla="*/ 8 w 335"/>
                  <a:gd name="T69" fmla="*/ 33 h 344"/>
                  <a:gd name="T70" fmla="*/ 3 w 335"/>
                  <a:gd name="T71" fmla="*/ 18 h 344"/>
                  <a:gd name="T72" fmla="*/ 4 w 335"/>
                  <a:gd name="T73" fmla="*/ 12 h 344"/>
                  <a:gd name="T74" fmla="*/ 9 w 335"/>
                  <a:gd name="T75" fmla="*/ 10 h 344"/>
                  <a:gd name="T76" fmla="*/ 20 w 335"/>
                  <a:gd name="T77" fmla="*/ 12 h 344"/>
                  <a:gd name="T78" fmla="*/ 32 w 335"/>
                  <a:gd name="T79" fmla="*/ 6 h 344"/>
                  <a:gd name="T80" fmla="*/ 45 w 335"/>
                  <a:gd name="T81" fmla="*/ 6 h 344"/>
                  <a:gd name="T82" fmla="*/ 59 w 335"/>
                  <a:gd name="T83" fmla="*/ 17 h 344"/>
                  <a:gd name="T84" fmla="*/ 97 w 335"/>
                  <a:gd name="T85" fmla="*/ 18 h 344"/>
                  <a:gd name="T86" fmla="*/ 140 w 335"/>
                  <a:gd name="T87" fmla="*/ 17 h 344"/>
                  <a:gd name="T88" fmla="*/ 159 w 335"/>
                  <a:gd name="T89" fmla="*/ 16 h 344"/>
                  <a:gd name="T90" fmla="*/ 170 w 335"/>
                  <a:gd name="T91" fmla="*/ 16 h 344"/>
                  <a:gd name="T92" fmla="*/ 180 w 335"/>
                  <a:gd name="T93" fmla="*/ 27 h 344"/>
                  <a:gd name="T94" fmla="*/ 201 w 335"/>
                  <a:gd name="T95" fmla="*/ 29 h 344"/>
                  <a:gd name="T96" fmla="*/ 229 w 335"/>
                  <a:gd name="T97" fmla="*/ 33 h 344"/>
                  <a:gd name="T98" fmla="*/ 244 w 335"/>
                  <a:gd name="T99" fmla="*/ 33 h 344"/>
                  <a:gd name="T100" fmla="*/ 271 w 335"/>
                  <a:gd name="T101" fmla="*/ 29 h 344"/>
                  <a:gd name="T102" fmla="*/ 286 w 335"/>
                  <a:gd name="T103" fmla="*/ 26 h 344"/>
                  <a:gd name="T104" fmla="*/ 293 w 335"/>
                  <a:gd name="T105" fmla="*/ 24 h 344"/>
                  <a:gd name="T106" fmla="*/ 302 w 335"/>
                  <a:gd name="T107" fmla="*/ 22 h 344"/>
                  <a:gd name="T108" fmla="*/ 319 w 335"/>
                  <a:gd name="T109" fmla="*/ 18 h 344"/>
                  <a:gd name="T110" fmla="*/ 331 w 335"/>
                  <a:gd name="T111" fmla="*/ 21 h 344"/>
                  <a:gd name="T112" fmla="*/ 335 w 335"/>
                  <a:gd name="T113" fmla="*/ 29 h 3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335" h="344">
                    <a:moveTo>
                      <a:pt x="335" y="29"/>
                    </a:moveTo>
                    <a:cubicBezTo>
                      <a:pt x="333" y="29"/>
                      <a:pt x="331" y="29"/>
                      <a:pt x="330" y="30"/>
                    </a:cubicBezTo>
                    <a:cubicBezTo>
                      <a:pt x="327" y="32"/>
                      <a:pt x="325" y="32"/>
                      <a:pt x="320" y="34"/>
                    </a:cubicBezTo>
                    <a:cubicBezTo>
                      <a:pt x="316" y="36"/>
                      <a:pt x="309" y="32"/>
                      <a:pt x="307" y="38"/>
                    </a:cubicBezTo>
                    <a:cubicBezTo>
                      <a:pt x="305" y="45"/>
                      <a:pt x="301" y="49"/>
                      <a:pt x="298" y="47"/>
                    </a:cubicBezTo>
                    <a:cubicBezTo>
                      <a:pt x="295" y="44"/>
                      <a:pt x="298" y="31"/>
                      <a:pt x="275" y="35"/>
                    </a:cubicBezTo>
                    <a:cubicBezTo>
                      <a:pt x="251" y="40"/>
                      <a:pt x="233" y="38"/>
                      <a:pt x="232" y="47"/>
                    </a:cubicBezTo>
                    <a:cubicBezTo>
                      <a:pt x="231" y="57"/>
                      <a:pt x="235" y="146"/>
                      <a:pt x="232" y="146"/>
                    </a:cubicBezTo>
                    <a:cubicBezTo>
                      <a:pt x="229" y="147"/>
                      <a:pt x="207" y="138"/>
                      <a:pt x="207" y="152"/>
                    </a:cubicBezTo>
                    <a:cubicBezTo>
                      <a:pt x="206" y="164"/>
                      <a:pt x="204" y="224"/>
                      <a:pt x="208" y="235"/>
                    </a:cubicBezTo>
                    <a:cubicBezTo>
                      <a:pt x="205" y="254"/>
                      <a:pt x="204" y="315"/>
                      <a:pt x="204" y="322"/>
                    </a:cubicBezTo>
                    <a:cubicBezTo>
                      <a:pt x="204" y="330"/>
                      <a:pt x="198" y="323"/>
                      <a:pt x="190" y="330"/>
                    </a:cubicBezTo>
                    <a:cubicBezTo>
                      <a:pt x="183" y="336"/>
                      <a:pt x="188" y="343"/>
                      <a:pt x="177" y="342"/>
                    </a:cubicBezTo>
                    <a:cubicBezTo>
                      <a:pt x="166" y="341"/>
                      <a:pt x="173" y="344"/>
                      <a:pt x="163" y="339"/>
                    </a:cubicBezTo>
                    <a:cubicBezTo>
                      <a:pt x="153" y="335"/>
                      <a:pt x="143" y="338"/>
                      <a:pt x="142" y="330"/>
                    </a:cubicBezTo>
                    <a:cubicBezTo>
                      <a:pt x="141" y="322"/>
                      <a:pt x="136" y="317"/>
                      <a:pt x="136" y="317"/>
                    </a:cubicBezTo>
                    <a:cubicBezTo>
                      <a:pt x="136" y="317"/>
                      <a:pt x="124" y="318"/>
                      <a:pt x="124" y="322"/>
                    </a:cubicBezTo>
                    <a:cubicBezTo>
                      <a:pt x="123" y="325"/>
                      <a:pt x="122" y="327"/>
                      <a:pt x="120" y="329"/>
                    </a:cubicBezTo>
                    <a:cubicBezTo>
                      <a:pt x="119" y="329"/>
                      <a:pt x="119" y="329"/>
                      <a:pt x="118" y="328"/>
                    </a:cubicBezTo>
                    <a:cubicBezTo>
                      <a:pt x="106" y="322"/>
                      <a:pt x="110" y="328"/>
                      <a:pt x="104" y="318"/>
                    </a:cubicBezTo>
                    <a:cubicBezTo>
                      <a:pt x="97" y="307"/>
                      <a:pt x="97" y="310"/>
                      <a:pt x="93" y="300"/>
                    </a:cubicBezTo>
                    <a:cubicBezTo>
                      <a:pt x="89" y="290"/>
                      <a:pt x="87" y="290"/>
                      <a:pt x="87" y="282"/>
                    </a:cubicBezTo>
                    <a:cubicBezTo>
                      <a:pt x="87" y="275"/>
                      <a:pt x="82" y="273"/>
                      <a:pt x="83" y="263"/>
                    </a:cubicBezTo>
                    <a:cubicBezTo>
                      <a:pt x="84" y="253"/>
                      <a:pt x="82" y="255"/>
                      <a:pt x="81" y="247"/>
                    </a:cubicBezTo>
                    <a:cubicBezTo>
                      <a:pt x="80" y="239"/>
                      <a:pt x="81" y="239"/>
                      <a:pt x="79" y="233"/>
                    </a:cubicBezTo>
                    <a:cubicBezTo>
                      <a:pt x="77" y="226"/>
                      <a:pt x="78" y="227"/>
                      <a:pt x="75" y="222"/>
                    </a:cubicBezTo>
                    <a:cubicBezTo>
                      <a:pt x="72" y="217"/>
                      <a:pt x="70" y="213"/>
                      <a:pt x="72" y="207"/>
                    </a:cubicBezTo>
                    <a:cubicBezTo>
                      <a:pt x="74" y="201"/>
                      <a:pt x="71" y="159"/>
                      <a:pt x="71" y="158"/>
                    </a:cubicBezTo>
                    <a:cubicBezTo>
                      <a:pt x="71" y="157"/>
                      <a:pt x="65" y="147"/>
                      <a:pt x="60" y="138"/>
                    </a:cubicBezTo>
                    <a:cubicBezTo>
                      <a:pt x="54" y="130"/>
                      <a:pt x="51" y="127"/>
                      <a:pt x="47" y="117"/>
                    </a:cubicBezTo>
                    <a:cubicBezTo>
                      <a:pt x="44" y="107"/>
                      <a:pt x="41" y="106"/>
                      <a:pt x="40" y="99"/>
                    </a:cubicBezTo>
                    <a:cubicBezTo>
                      <a:pt x="38" y="91"/>
                      <a:pt x="31" y="81"/>
                      <a:pt x="30" y="74"/>
                    </a:cubicBezTo>
                    <a:cubicBezTo>
                      <a:pt x="28" y="67"/>
                      <a:pt x="30" y="64"/>
                      <a:pt x="23" y="58"/>
                    </a:cubicBezTo>
                    <a:cubicBezTo>
                      <a:pt x="17" y="52"/>
                      <a:pt x="16" y="54"/>
                      <a:pt x="12" y="47"/>
                    </a:cubicBezTo>
                    <a:cubicBezTo>
                      <a:pt x="8" y="40"/>
                      <a:pt x="8" y="40"/>
                      <a:pt x="8" y="33"/>
                    </a:cubicBezTo>
                    <a:cubicBezTo>
                      <a:pt x="7" y="26"/>
                      <a:pt x="0" y="24"/>
                      <a:pt x="3" y="18"/>
                    </a:cubicBezTo>
                    <a:cubicBezTo>
                      <a:pt x="4" y="16"/>
                      <a:pt x="4" y="14"/>
                      <a:pt x="4" y="12"/>
                    </a:cubicBezTo>
                    <a:cubicBezTo>
                      <a:pt x="5" y="12"/>
                      <a:pt x="7" y="11"/>
                      <a:pt x="9" y="10"/>
                    </a:cubicBezTo>
                    <a:cubicBezTo>
                      <a:pt x="12" y="9"/>
                      <a:pt x="16" y="10"/>
                      <a:pt x="20" y="12"/>
                    </a:cubicBezTo>
                    <a:cubicBezTo>
                      <a:pt x="24" y="13"/>
                      <a:pt x="26" y="12"/>
                      <a:pt x="32" y="6"/>
                    </a:cubicBezTo>
                    <a:cubicBezTo>
                      <a:pt x="38" y="0"/>
                      <a:pt x="40" y="5"/>
                      <a:pt x="45" y="6"/>
                    </a:cubicBezTo>
                    <a:cubicBezTo>
                      <a:pt x="50" y="7"/>
                      <a:pt x="55" y="14"/>
                      <a:pt x="59" y="17"/>
                    </a:cubicBezTo>
                    <a:cubicBezTo>
                      <a:pt x="62" y="21"/>
                      <a:pt x="83" y="18"/>
                      <a:pt x="97" y="18"/>
                    </a:cubicBezTo>
                    <a:cubicBezTo>
                      <a:pt x="110" y="18"/>
                      <a:pt x="123" y="17"/>
                      <a:pt x="140" y="17"/>
                    </a:cubicBezTo>
                    <a:cubicBezTo>
                      <a:pt x="157" y="17"/>
                      <a:pt x="150" y="17"/>
                      <a:pt x="159" y="16"/>
                    </a:cubicBezTo>
                    <a:cubicBezTo>
                      <a:pt x="168" y="15"/>
                      <a:pt x="163" y="16"/>
                      <a:pt x="170" y="16"/>
                    </a:cubicBezTo>
                    <a:cubicBezTo>
                      <a:pt x="177" y="17"/>
                      <a:pt x="176" y="23"/>
                      <a:pt x="180" y="27"/>
                    </a:cubicBezTo>
                    <a:cubicBezTo>
                      <a:pt x="183" y="31"/>
                      <a:pt x="190" y="30"/>
                      <a:pt x="201" y="29"/>
                    </a:cubicBezTo>
                    <a:cubicBezTo>
                      <a:pt x="212" y="29"/>
                      <a:pt x="225" y="33"/>
                      <a:pt x="229" y="33"/>
                    </a:cubicBezTo>
                    <a:cubicBezTo>
                      <a:pt x="233" y="33"/>
                      <a:pt x="240" y="33"/>
                      <a:pt x="244" y="33"/>
                    </a:cubicBezTo>
                    <a:cubicBezTo>
                      <a:pt x="248" y="33"/>
                      <a:pt x="259" y="33"/>
                      <a:pt x="271" y="29"/>
                    </a:cubicBezTo>
                    <a:cubicBezTo>
                      <a:pt x="282" y="26"/>
                      <a:pt x="277" y="28"/>
                      <a:pt x="286" y="26"/>
                    </a:cubicBezTo>
                    <a:cubicBezTo>
                      <a:pt x="289" y="25"/>
                      <a:pt x="292" y="24"/>
                      <a:pt x="293" y="24"/>
                    </a:cubicBezTo>
                    <a:cubicBezTo>
                      <a:pt x="296" y="24"/>
                      <a:pt x="299" y="24"/>
                      <a:pt x="302" y="22"/>
                    </a:cubicBezTo>
                    <a:cubicBezTo>
                      <a:pt x="309" y="18"/>
                      <a:pt x="310" y="20"/>
                      <a:pt x="319" y="18"/>
                    </a:cubicBezTo>
                    <a:cubicBezTo>
                      <a:pt x="328" y="17"/>
                      <a:pt x="328" y="20"/>
                      <a:pt x="331" y="21"/>
                    </a:cubicBezTo>
                    <a:cubicBezTo>
                      <a:pt x="333" y="22"/>
                      <a:pt x="334" y="26"/>
                      <a:pt x="335" y="29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3" name="Freeform 904">
                <a:extLst>
                  <a:ext uri="{FF2B5EF4-FFF2-40B4-BE49-F238E27FC236}">
                    <a16:creationId xmlns:a16="http://schemas.microsoft.com/office/drawing/2014/main" id="{65809766-D6CD-407E-ABE4-37AB926F64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12" y="2143"/>
                <a:ext cx="187" cy="205"/>
              </a:xfrm>
              <a:custGeom>
                <a:avLst/>
                <a:gdLst>
                  <a:gd name="T0" fmla="*/ 307 w 312"/>
                  <a:gd name="T1" fmla="*/ 176 h 342"/>
                  <a:gd name="T2" fmla="*/ 307 w 312"/>
                  <a:gd name="T3" fmla="*/ 203 h 342"/>
                  <a:gd name="T4" fmla="*/ 258 w 312"/>
                  <a:gd name="T5" fmla="*/ 297 h 342"/>
                  <a:gd name="T6" fmla="*/ 283 w 312"/>
                  <a:gd name="T7" fmla="*/ 335 h 342"/>
                  <a:gd name="T8" fmla="*/ 241 w 312"/>
                  <a:gd name="T9" fmla="*/ 342 h 342"/>
                  <a:gd name="T10" fmla="*/ 198 w 312"/>
                  <a:gd name="T11" fmla="*/ 338 h 342"/>
                  <a:gd name="T12" fmla="*/ 167 w 312"/>
                  <a:gd name="T13" fmla="*/ 325 h 342"/>
                  <a:gd name="T14" fmla="*/ 137 w 312"/>
                  <a:gd name="T15" fmla="*/ 326 h 342"/>
                  <a:gd name="T16" fmla="*/ 56 w 312"/>
                  <a:gd name="T17" fmla="*/ 326 h 342"/>
                  <a:gd name="T18" fmla="*/ 29 w 312"/>
                  <a:gd name="T19" fmla="*/ 315 h 342"/>
                  <a:gd name="T20" fmla="*/ 6 w 312"/>
                  <a:gd name="T21" fmla="*/ 319 h 342"/>
                  <a:gd name="T22" fmla="*/ 2 w 312"/>
                  <a:gd name="T23" fmla="*/ 313 h 342"/>
                  <a:gd name="T24" fmla="*/ 6 w 312"/>
                  <a:gd name="T25" fmla="*/ 276 h 342"/>
                  <a:gd name="T26" fmla="*/ 15 w 312"/>
                  <a:gd name="T27" fmla="*/ 245 h 342"/>
                  <a:gd name="T28" fmla="*/ 25 w 312"/>
                  <a:gd name="T29" fmla="*/ 209 h 342"/>
                  <a:gd name="T30" fmla="*/ 40 w 312"/>
                  <a:gd name="T31" fmla="*/ 189 h 342"/>
                  <a:gd name="T32" fmla="*/ 54 w 312"/>
                  <a:gd name="T33" fmla="*/ 149 h 342"/>
                  <a:gd name="T34" fmla="*/ 43 w 312"/>
                  <a:gd name="T35" fmla="*/ 119 h 342"/>
                  <a:gd name="T36" fmla="*/ 39 w 312"/>
                  <a:gd name="T37" fmla="*/ 85 h 342"/>
                  <a:gd name="T38" fmla="*/ 37 w 312"/>
                  <a:gd name="T39" fmla="*/ 56 h 342"/>
                  <a:gd name="T40" fmla="*/ 24 w 312"/>
                  <a:gd name="T41" fmla="*/ 26 h 342"/>
                  <a:gd name="T42" fmla="*/ 16 w 312"/>
                  <a:gd name="T43" fmla="*/ 8 h 342"/>
                  <a:gd name="T44" fmla="*/ 48 w 312"/>
                  <a:gd name="T45" fmla="*/ 4 h 342"/>
                  <a:gd name="T46" fmla="*/ 128 w 312"/>
                  <a:gd name="T47" fmla="*/ 26 h 342"/>
                  <a:gd name="T48" fmla="*/ 142 w 312"/>
                  <a:gd name="T49" fmla="*/ 56 h 342"/>
                  <a:gd name="T50" fmla="*/ 178 w 312"/>
                  <a:gd name="T51" fmla="*/ 63 h 342"/>
                  <a:gd name="T52" fmla="*/ 194 w 312"/>
                  <a:gd name="T53" fmla="*/ 52 h 342"/>
                  <a:gd name="T54" fmla="*/ 217 w 312"/>
                  <a:gd name="T55" fmla="*/ 34 h 342"/>
                  <a:gd name="T56" fmla="*/ 238 w 312"/>
                  <a:gd name="T57" fmla="*/ 43 h 342"/>
                  <a:gd name="T58" fmla="*/ 255 w 312"/>
                  <a:gd name="T59" fmla="*/ 65 h 342"/>
                  <a:gd name="T60" fmla="*/ 253 w 312"/>
                  <a:gd name="T61" fmla="*/ 97 h 342"/>
                  <a:gd name="T62" fmla="*/ 266 w 312"/>
                  <a:gd name="T63" fmla="*/ 132 h 342"/>
                  <a:gd name="T64" fmla="*/ 265 w 312"/>
                  <a:gd name="T65" fmla="*/ 151 h 342"/>
                  <a:gd name="T66" fmla="*/ 291 w 312"/>
                  <a:gd name="T67" fmla="*/ 149 h 342"/>
                  <a:gd name="T68" fmla="*/ 309 w 312"/>
                  <a:gd name="T69" fmla="*/ 147 h 3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12" h="342">
                    <a:moveTo>
                      <a:pt x="309" y="166"/>
                    </a:moveTo>
                    <a:cubicBezTo>
                      <a:pt x="309" y="170"/>
                      <a:pt x="307" y="173"/>
                      <a:pt x="307" y="176"/>
                    </a:cubicBezTo>
                    <a:cubicBezTo>
                      <a:pt x="308" y="179"/>
                      <a:pt x="312" y="184"/>
                      <a:pt x="305" y="189"/>
                    </a:cubicBezTo>
                    <a:cubicBezTo>
                      <a:pt x="297" y="193"/>
                      <a:pt x="304" y="201"/>
                      <a:pt x="307" y="203"/>
                    </a:cubicBezTo>
                    <a:cubicBezTo>
                      <a:pt x="310" y="206"/>
                      <a:pt x="262" y="203"/>
                      <a:pt x="258" y="203"/>
                    </a:cubicBezTo>
                    <a:cubicBezTo>
                      <a:pt x="253" y="204"/>
                      <a:pt x="256" y="288"/>
                      <a:pt x="258" y="297"/>
                    </a:cubicBezTo>
                    <a:cubicBezTo>
                      <a:pt x="259" y="304"/>
                      <a:pt x="283" y="326"/>
                      <a:pt x="290" y="333"/>
                    </a:cubicBezTo>
                    <a:cubicBezTo>
                      <a:pt x="289" y="333"/>
                      <a:pt x="286" y="334"/>
                      <a:pt x="283" y="335"/>
                    </a:cubicBezTo>
                    <a:cubicBezTo>
                      <a:pt x="274" y="337"/>
                      <a:pt x="279" y="335"/>
                      <a:pt x="268" y="338"/>
                    </a:cubicBezTo>
                    <a:cubicBezTo>
                      <a:pt x="256" y="342"/>
                      <a:pt x="245" y="342"/>
                      <a:pt x="241" y="342"/>
                    </a:cubicBezTo>
                    <a:cubicBezTo>
                      <a:pt x="237" y="342"/>
                      <a:pt x="230" y="342"/>
                      <a:pt x="226" y="342"/>
                    </a:cubicBezTo>
                    <a:cubicBezTo>
                      <a:pt x="222" y="342"/>
                      <a:pt x="209" y="338"/>
                      <a:pt x="198" y="338"/>
                    </a:cubicBezTo>
                    <a:cubicBezTo>
                      <a:pt x="187" y="339"/>
                      <a:pt x="180" y="340"/>
                      <a:pt x="177" y="336"/>
                    </a:cubicBezTo>
                    <a:cubicBezTo>
                      <a:pt x="173" y="332"/>
                      <a:pt x="174" y="326"/>
                      <a:pt x="167" y="325"/>
                    </a:cubicBezTo>
                    <a:cubicBezTo>
                      <a:pt x="160" y="325"/>
                      <a:pt x="165" y="324"/>
                      <a:pt x="156" y="325"/>
                    </a:cubicBezTo>
                    <a:cubicBezTo>
                      <a:pt x="147" y="326"/>
                      <a:pt x="154" y="326"/>
                      <a:pt x="137" y="326"/>
                    </a:cubicBezTo>
                    <a:cubicBezTo>
                      <a:pt x="120" y="326"/>
                      <a:pt x="107" y="327"/>
                      <a:pt x="94" y="327"/>
                    </a:cubicBezTo>
                    <a:cubicBezTo>
                      <a:pt x="80" y="327"/>
                      <a:pt x="59" y="330"/>
                      <a:pt x="56" y="326"/>
                    </a:cubicBezTo>
                    <a:cubicBezTo>
                      <a:pt x="52" y="323"/>
                      <a:pt x="47" y="316"/>
                      <a:pt x="42" y="315"/>
                    </a:cubicBezTo>
                    <a:cubicBezTo>
                      <a:pt x="37" y="314"/>
                      <a:pt x="35" y="309"/>
                      <a:pt x="29" y="315"/>
                    </a:cubicBezTo>
                    <a:cubicBezTo>
                      <a:pt x="23" y="321"/>
                      <a:pt x="21" y="322"/>
                      <a:pt x="17" y="321"/>
                    </a:cubicBezTo>
                    <a:cubicBezTo>
                      <a:pt x="13" y="319"/>
                      <a:pt x="9" y="318"/>
                      <a:pt x="6" y="319"/>
                    </a:cubicBezTo>
                    <a:cubicBezTo>
                      <a:pt x="4" y="320"/>
                      <a:pt x="2" y="321"/>
                      <a:pt x="1" y="321"/>
                    </a:cubicBezTo>
                    <a:cubicBezTo>
                      <a:pt x="1" y="318"/>
                      <a:pt x="0" y="315"/>
                      <a:pt x="2" y="313"/>
                    </a:cubicBezTo>
                    <a:cubicBezTo>
                      <a:pt x="5" y="309"/>
                      <a:pt x="3" y="307"/>
                      <a:pt x="3" y="296"/>
                    </a:cubicBezTo>
                    <a:cubicBezTo>
                      <a:pt x="3" y="286"/>
                      <a:pt x="3" y="278"/>
                      <a:pt x="6" y="276"/>
                    </a:cubicBezTo>
                    <a:cubicBezTo>
                      <a:pt x="8" y="274"/>
                      <a:pt x="9" y="272"/>
                      <a:pt x="10" y="266"/>
                    </a:cubicBezTo>
                    <a:cubicBezTo>
                      <a:pt x="12" y="261"/>
                      <a:pt x="12" y="253"/>
                      <a:pt x="15" y="245"/>
                    </a:cubicBezTo>
                    <a:cubicBezTo>
                      <a:pt x="18" y="236"/>
                      <a:pt x="14" y="240"/>
                      <a:pt x="18" y="227"/>
                    </a:cubicBezTo>
                    <a:cubicBezTo>
                      <a:pt x="22" y="214"/>
                      <a:pt x="19" y="213"/>
                      <a:pt x="25" y="209"/>
                    </a:cubicBezTo>
                    <a:cubicBezTo>
                      <a:pt x="31" y="205"/>
                      <a:pt x="30" y="209"/>
                      <a:pt x="33" y="201"/>
                    </a:cubicBezTo>
                    <a:cubicBezTo>
                      <a:pt x="37" y="193"/>
                      <a:pt x="36" y="190"/>
                      <a:pt x="40" y="189"/>
                    </a:cubicBezTo>
                    <a:cubicBezTo>
                      <a:pt x="43" y="187"/>
                      <a:pt x="44" y="192"/>
                      <a:pt x="49" y="178"/>
                    </a:cubicBezTo>
                    <a:cubicBezTo>
                      <a:pt x="55" y="165"/>
                      <a:pt x="54" y="154"/>
                      <a:pt x="54" y="149"/>
                    </a:cubicBezTo>
                    <a:cubicBezTo>
                      <a:pt x="53" y="143"/>
                      <a:pt x="56" y="147"/>
                      <a:pt x="51" y="137"/>
                    </a:cubicBezTo>
                    <a:cubicBezTo>
                      <a:pt x="46" y="127"/>
                      <a:pt x="46" y="128"/>
                      <a:pt x="43" y="119"/>
                    </a:cubicBezTo>
                    <a:cubicBezTo>
                      <a:pt x="41" y="110"/>
                      <a:pt x="39" y="104"/>
                      <a:pt x="38" y="100"/>
                    </a:cubicBezTo>
                    <a:cubicBezTo>
                      <a:pt x="37" y="96"/>
                      <a:pt x="35" y="90"/>
                      <a:pt x="39" y="85"/>
                    </a:cubicBezTo>
                    <a:cubicBezTo>
                      <a:pt x="44" y="79"/>
                      <a:pt x="45" y="81"/>
                      <a:pt x="43" y="72"/>
                    </a:cubicBezTo>
                    <a:cubicBezTo>
                      <a:pt x="41" y="63"/>
                      <a:pt x="43" y="66"/>
                      <a:pt x="37" y="56"/>
                    </a:cubicBezTo>
                    <a:cubicBezTo>
                      <a:pt x="32" y="47"/>
                      <a:pt x="36" y="49"/>
                      <a:pt x="31" y="40"/>
                    </a:cubicBezTo>
                    <a:cubicBezTo>
                      <a:pt x="26" y="30"/>
                      <a:pt x="27" y="31"/>
                      <a:pt x="24" y="26"/>
                    </a:cubicBezTo>
                    <a:cubicBezTo>
                      <a:pt x="20" y="21"/>
                      <a:pt x="17" y="18"/>
                      <a:pt x="17" y="15"/>
                    </a:cubicBezTo>
                    <a:cubicBezTo>
                      <a:pt x="17" y="13"/>
                      <a:pt x="17" y="11"/>
                      <a:pt x="16" y="8"/>
                    </a:cubicBezTo>
                    <a:cubicBezTo>
                      <a:pt x="20" y="8"/>
                      <a:pt x="24" y="8"/>
                      <a:pt x="30" y="6"/>
                    </a:cubicBezTo>
                    <a:cubicBezTo>
                      <a:pt x="38" y="4"/>
                      <a:pt x="38" y="3"/>
                      <a:pt x="48" y="4"/>
                    </a:cubicBezTo>
                    <a:cubicBezTo>
                      <a:pt x="58" y="5"/>
                      <a:pt x="120" y="0"/>
                      <a:pt x="122" y="3"/>
                    </a:cubicBezTo>
                    <a:cubicBezTo>
                      <a:pt x="124" y="6"/>
                      <a:pt x="126" y="20"/>
                      <a:pt x="128" y="26"/>
                    </a:cubicBezTo>
                    <a:cubicBezTo>
                      <a:pt x="129" y="31"/>
                      <a:pt x="133" y="35"/>
                      <a:pt x="135" y="43"/>
                    </a:cubicBezTo>
                    <a:cubicBezTo>
                      <a:pt x="137" y="50"/>
                      <a:pt x="139" y="48"/>
                      <a:pt x="142" y="56"/>
                    </a:cubicBezTo>
                    <a:cubicBezTo>
                      <a:pt x="145" y="64"/>
                      <a:pt x="148" y="65"/>
                      <a:pt x="158" y="65"/>
                    </a:cubicBezTo>
                    <a:cubicBezTo>
                      <a:pt x="168" y="65"/>
                      <a:pt x="173" y="62"/>
                      <a:pt x="178" y="63"/>
                    </a:cubicBezTo>
                    <a:cubicBezTo>
                      <a:pt x="183" y="64"/>
                      <a:pt x="193" y="68"/>
                      <a:pt x="193" y="63"/>
                    </a:cubicBezTo>
                    <a:cubicBezTo>
                      <a:pt x="193" y="58"/>
                      <a:pt x="190" y="55"/>
                      <a:pt x="194" y="52"/>
                    </a:cubicBezTo>
                    <a:cubicBezTo>
                      <a:pt x="199" y="49"/>
                      <a:pt x="195" y="33"/>
                      <a:pt x="198" y="34"/>
                    </a:cubicBezTo>
                    <a:cubicBezTo>
                      <a:pt x="202" y="35"/>
                      <a:pt x="214" y="38"/>
                      <a:pt x="217" y="34"/>
                    </a:cubicBezTo>
                    <a:cubicBezTo>
                      <a:pt x="219" y="30"/>
                      <a:pt x="224" y="32"/>
                      <a:pt x="224" y="36"/>
                    </a:cubicBezTo>
                    <a:cubicBezTo>
                      <a:pt x="224" y="40"/>
                      <a:pt x="224" y="42"/>
                      <a:pt x="238" y="43"/>
                    </a:cubicBezTo>
                    <a:cubicBezTo>
                      <a:pt x="253" y="43"/>
                      <a:pt x="257" y="46"/>
                      <a:pt x="254" y="50"/>
                    </a:cubicBezTo>
                    <a:cubicBezTo>
                      <a:pt x="252" y="54"/>
                      <a:pt x="253" y="62"/>
                      <a:pt x="255" y="65"/>
                    </a:cubicBezTo>
                    <a:cubicBezTo>
                      <a:pt x="257" y="69"/>
                      <a:pt x="260" y="67"/>
                      <a:pt x="258" y="75"/>
                    </a:cubicBezTo>
                    <a:cubicBezTo>
                      <a:pt x="256" y="83"/>
                      <a:pt x="253" y="92"/>
                      <a:pt x="253" y="97"/>
                    </a:cubicBezTo>
                    <a:cubicBezTo>
                      <a:pt x="253" y="103"/>
                      <a:pt x="250" y="105"/>
                      <a:pt x="256" y="112"/>
                    </a:cubicBezTo>
                    <a:cubicBezTo>
                      <a:pt x="261" y="119"/>
                      <a:pt x="266" y="128"/>
                      <a:pt x="266" y="132"/>
                    </a:cubicBezTo>
                    <a:cubicBezTo>
                      <a:pt x="266" y="136"/>
                      <a:pt x="264" y="141"/>
                      <a:pt x="263" y="144"/>
                    </a:cubicBezTo>
                    <a:cubicBezTo>
                      <a:pt x="263" y="147"/>
                      <a:pt x="258" y="149"/>
                      <a:pt x="265" y="151"/>
                    </a:cubicBezTo>
                    <a:cubicBezTo>
                      <a:pt x="271" y="152"/>
                      <a:pt x="265" y="152"/>
                      <a:pt x="273" y="151"/>
                    </a:cubicBezTo>
                    <a:cubicBezTo>
                      <a:pt x="281" y="149"/>
                      <a:pt x="283" y="149"/>
                      <a:pt x="291" y="149"/>
                    </a:cubicBezTo>
                    <a:cubicBezTo>
                      <a:pt x="300" y="148"/>
                      <a:pt x="303" y="145"/>
                      <a:pt x="308" y="146"/>
                    </a:cubicBezTo>
                    <a:cubicBezTo>
                      <a:pt x="308" y="147"/>
                      <a:pt x="309" y="147"/>
                      <a:pt x="309" y="147"/>
                    </a:cubicBezTo>
                    <a:cubicBezTo>
                      <a:pt x="308" y="152"/>
                      <a:pt x="309" y="162"/>
                      <a:pt x="309" y="166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4" name="Freeform 905">
                <a:extLst>
                  <a:ext uri="{FF2B5EF4-FFF2-40B4-BE49-F238E27FC236}">
                    <a16:creationId xmlns:a16="http://schemas.microsoft.com/office/drawing/2014/main" id="{89275F94-71E2-4DF1-8B07-489C6A786A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18" y="2121"/>
                <a:ext cx="16" cy="23"/>
              </a:xfrm>
              <a:custGeom>
                <a:avLst/>
                <a:gdLst>
                  <a:gd name="T0" fmla="*/ 27 w 27"/>
                  <a:gd name="T1" fmla="*/ 4 h 39"/>
                  <a:gd name="T2" fmla="*/ 21 w 27"/>
                  <a:gd name="T3" fmla="*/ 10 h 39"/>
                  <a:gd name="T4" fmla="*/ 16 w 27"/>
                  <a:gd name="T5" fmla="*/ 19 h 39"/>
                  <a:gd name="T6" fmla="*/ 11 w 27"/>
                  <a:gd name="T7" fmla="*/ 37 h 39"/>
                  <a:gd name="T8" fmla="*/ 4 w 27"/>
                  <a:gd name="T9" fmla="*/ 39 h 39"/>
                  <a:gd name="T10" fmla="*/ 2 w 27"/>
                  <a:gd name="T11" fmla="*/ 22 h 39"/>
                  <a:gd name="T12" fmla="*/ 0 w 27"/>
                  <a:gd name="T13" fmla="*/ 14 h 39"/>
                  <a:gd name="T14" fmla="*/ 2 w 27"/>
                  <a:gd name="T15" fmla="*/ 9 h 39"/>
                  <a:gd name="T16" fmla="*/ 12 w 27"/>
                  <a:gd name="T17" fmla="*/ 5 h 39"/>
                  <a:gd name="T18" fmla="*/ 19 w 27"/>
                  <a:gd name="T19" fmla="*/ 1 h 39"/>
                  <a:gd name="T20" fmla="*/ 27 w 27"/>
                  <a:gd name="T21" fmla="*/ 4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7" h="39">
                    <a:moveTo>
                      <a:pt x="27" y="4"/>
                    </a:moveTo>
                    <a:cubicBezTo>
                      <a:pt x="26" y="6"/>
                      <a:pt x="24" y="9"/>
                      <a:pt x="21" y="10"/>
                    </a:cubicBezTo>
                    <a:cubicBezTo>
                      <a:pt x="13" y="14"/>
                      <a:pt x="14" y="14"/>
                      <a:pt x="16" y="19"/>
                    </a:cubicBezTo>
                    <a:cubicBezTo>
                      <a:pt x="18" y="24"/>
                      <a:pt x="14" y="31"/>
                      <a:pt x="11" y="37"/>
                    </a:cubicBezTo>
                    <a:cubicBezTo>
                      <a:pt x="11" y="38"/>
                      <a:pt x="8" y="39"/>
                      <a:pt x="4" y="39"/>
                    </a:cubicBezTo>
                    <a:cubicBezTo>
                      <a:pt x="2" y="31"/>
                      <a:pt x="3" y="29"/>
                      <a:pt x="2" y="22"/>
                    </a:cubicBezTo>
                    <a:cubicBezTo>
                      <a:pt x="2" y="18"/>
                      <a:pt x="1" y="16"/>
                      <a:pt x="0" y="14"/>
                    </a:cubicBezTo>
                    <a:cubicBezTo>
                      <a:pt x="0" y="13"/>
                      <a:pt x="1" y="11"/>
                      <a:pt x="2" y="9"/>
                    </a:cubicBezTo>
                    <a:cubicBezTo>
                      <a:pt x="5" y="5"/>
                      <a:pt x="6" y="8"/>
                      <a:pt x="12" y="5"/>
                    </a:cubicBezTo>
                    <a:cubicBezTo>
                      <a:pt x="17" y="2"/>
                      <a:pt x="15" y="1"/>
                      <a:pt x="19" y="1"/>
                    </a:cubicBezTo>
                    <a:cubicBezTo>
                      <a:pt x="22" y="0"/>
                      <a:pt x="24" y="1"/>
                      <a:pt x="27" y="4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5" name="Freeform 906">
                <a:extLst>
                  <a:ext uri="{FF2B5EF4-FFF2-40B4-BE49-F238E27FC236}">
                    <a16:creationId xmlns:a16="http://schemas.microsoft.com/office/drawing/2014/main" id="{5EE038E9-85D2-4282-BD67-4AA3B3FCA1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1" y="2309"/>
                <a:ext cx="118" cy="114"/>
              </a:xfrm>
              <a:custGeom>
                <a:avLst/>
                <a:gdLst>
                  <a:gd name="T0" fmla="*/ 196 w 197"/>
                  <a:gd name="T1" fmla="*/ 65 h 190"/>
                  <a:gd name="T2" fmla="*/ 194 w 197"/>
                  <a:gd name="T3" fmla="*/ 79 h 190"/>
                  <a:gd name="T4" fmla="*/ 190 w 197"/>
                  <a:gd name="T5" fmla="*/ 91 h 190"/>
                  <a:gd name="T6" fmla="*/ 190 w 197"/>
                  <a:gd name="T7" fmla="*/ 103 h 190"/>
                  <a:gd name="T8" fmla="*/ 189 w 197"/>
                  <a:gd name="T9" fmla="*/ 114 h 190"/>
                  <a:gd name="T10" fmla="*/ 192 w 197"/>
                  <a:gd name="T11" fmla="*/ 122 h 190"/>
                  <a:gd name="T12" fmla="*/ 181 w 197"/>
                  <a:gd name="T13" fmla="*/ 138 h 190"/>
                  <a:gd name="T14" fmla="*/ 177 w 197"/>
                  <a:gd name="T15" fmla="*/ 160 h 190"/>
                  <a:gd name="T16" fmla="*/ 170 w 197"/>
                  <a:gd name="T17" fmla="*/ 166 h 190"/>
                  <a:gd name="T18" fmla="*/ 154 w 197"/>
                  <a:gd name="T19" fmla="*/ 182 h 190"/>
                  <a:gd name="T20" fmla="*/ 149 w 197"/>
                  <a:gd name="T21" fmla="*/ 188 h 190"/>
                  <a:gd name="T22" fmla="*/ 131 w 197"/>
                  <a:gd name="T23" fmla="*/ 188 h 190"/>
                  <a:gd name="T24" fmla="*/ 113 w 197"/>
                  <a:gd name="T25" fmla="*/ 183 h 190"/>
                  <a:gd name="T26" fmla="*/ 97 w 197"/>
                  <a:gd name="T27" fmla="*/ 182 h 190"/>
                  <a:gd name="T28" fmla="*/ 91 w 197"/>
                  <a:gd name="T29" fmla="*/ 172 h 190"/>
                  <a:gd name="T30" fmla="*/ 63 w 197"/>
                  <a:gd name="T31" fmla="*/ 155 h 190"/>
                  <a:gd name="T32" fmla="*/ 60 w 197"/>
                  <a:gd name="T33" fmla="*/ 134 h 190"/>
                  <a:gd name="T34" fmla="*/ 49 w 197"/>
                  <a:gd name="T35" fmla="*/ 125 h 190"/>
                  <a:gd name="T36" fmla="*/ 35 w 197"/>
                  <a:gd name="T37" fmla="*/ 115 h 190"/>
                  <a:gd name="T38" fmla="*/ 22 w 197"/>
                  <a:gd name="T39" fmla="*/ 103 h 190"/>
                  <a:gd name="T40" fmla="*/ 13 w 197"/>
                  <a:gd name="T41" fmla="*/ 83 h 190"/>
                  <a:gd name="T42" fmla="*/ 1 w 197"/>
                  <a:gd name="T43" fmla="*/ 63 h 190"/>
                  <a:gd name="T44" fmla="*/ 0 w 197"/>
                  <a:gd name="T45" fmla="*/ 61 h 190"/>
                  <a:gd name="T46" fmla="*/ 8 w 197"/>
                  <a:gd name="T47" fmla="*/ 61 h 190"/>
                  <a:gd name="T48" fmla="*/ 22 w 197"/>
                  <a:gd name="T49" fmla="*/ 65 h 190"/>
                  <a:gd name="T50" fmla="*/ 38 w 197"/>
                  <a:gd name="T51" fmla="*/ 69 h 190"/>
                  <a:gd name="T52" fmla="*/ 53 w 197"/>
                  <a:gd name="T53" fmla="*/ 58 h 190"/>
                  <a:gd name="T54" fmla="*/ 62 w 197"/>
                  <a:gd name="T55" fmla="*/ 46 h 190"/>
                  <a:gd name="T56" fmla="*/ 71 w 197"/>
                  <a:gd name="T57" fmla="*/ 35 h 190"/>
                  <a:gd name="T58" fmla="*/ 86 w 197"/>
                  <a:gd name="T59" fmla="*/ 29 h 190"/>
                  <a:gd name="T60" fmla="*/ 90 w 197"/>
                  <a:gd name="T61" fmla="*/ 16 h 190"/>
                  <a:gd name="T62" fmla="*/ 99 w 197"/>
                  <a:gd name="T63" fmla="*/ 5 h 190"/>
                  <a:gd name="T64" fmla="*/ 121 w 197"/>
                  <a:gd name="T65" fmla="*/ 0 h 190"/>
                  <a:gd name="T66" fmla="*/ 130 w 197"/>
                  <a:gd name="T67" fmla="*/ 0 h 190"/>
                  <a:gd name="T68" fmla="*/ 131 w 197"/>
                  <a:gd name="T69" fmla="*/ 7 h 190"/>
                  <a:gd name="T70" fmla="*/ 151 w 197"/>
                  <a:gd name="T71" fmla="*/ 11 h 190"/>
                  <a:gd name="T72" fmla="*/ 168 w 197"/>
                  <a:gd name="T73" fmla="*/ 19 h 190"/>
                  <a:gd name="T74" fmla="*/ 184 w 197"/>
                  <a:gd name="T75" fmla="*/ 25 h 190"/>
                  <a:gd name="T76" fmla="*/ 194 w 197"/>
                  <a:gd name="T77" fmla="*/ 33 h 190"/>
                  <a:gd name="T78" fmla="*/ 194 w 197"/>
                  <a:gd name="T79" fmla="*/ 43 h 190"/>
                  <a:gd name="T80" fmla="*/ 196 w 197"/>
                  <a:gd name="T81" fmla="*/ 65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97" h="190">
                    <a:moveTo>
                      <a:pt x="196" y="65"/>
                    </a:moveTo>
                    <a:cubicBezTo>
                      <a:pt x="195" y="72"/>
                      <a:pt x="196" y="73"/>
                      <a:pt x="194" y="79"/>
                    </a:cubicBezTo>
                    <a:cubicBezTo>
                      <a:pt x="193" y="84"/>
                      <a:pt x="191" y="85"/>
                      <a:pt x="190" y="91"/>
                    </a:cubicBezTo>
                    <a:cubicBezTo>
                      <a:pt x="189" y="97"/>
                      <a:pt x="190" y="99"/>
                      <a:pt x="190" y="103"/>
                    </a:cubicBezTo>
                    <a:cubicBezTo>
                      <a:pt x="190" y="107"/>
                      <a:pt x="186" y="111"/>
                      <a:pt x="189" y="114"/>
                    </a:cubicBezTo>
                    <a:cubicBezTo>
                      <a:pt x="192" y="116"/>
                      <a:pt x="195" y="117"/>
                      <a:pt x="192" y="122"/>
                    </a:cubicBezTo>
                    <a:cubicBezTo>
                      <a:pt x="189" y="127"/>
                      <a:pt x="182" y="133"/>
                      <a:pt x="181" y="138"/>
                    </a:cubicBezTo>
                    <a:cubicBezTo>
                      <a:pt x="180" y="142"/>
                      <a:pt x="176" y="157"/>
                      <a:pt x="177" y="160"/>
                    </a:cubicBezTo>
                    <a:cubicBezTo>
                      <a:pt x="177" y="163"/>
                      <a:pt x="177" y="161"/>
                      <a:pt x="170" y="166"/>
                    </a:cubicBezTo>
                    <a:cubicBezTo>
                      <a:pt x="163" y="171"/>
                      <a:pt x="157" y="178"/>
                      <a:pt x="154" y="182"/>
                    </a:cubicBezTo>
                    <a:cubicBezTo>
                      <a:pt x="152" y="183"/>
                      <a:pt x="151" y="185"/>
                      <a:pt x="149" y="188"/>
                    </a:cubicBezTo>
                    <a:cubicBezTo>
                      <a:pt x="145" y="186"/>
                      <a:pt x="142" y="190"/>
                      <a:pt x="131" y="188"/>
                    </a:cubicBezTo>
                    <a:cubicBezTo>
                      <a:pt x="121" y="185"/>
                      <a:pt x="121" y="184"/>
                      <a:pt x="113" y="183"/>
                    </a:cubicBezTo>
                    <a:cubicBezTo>
                      <a:pt x="107" y="182"/>
                      <a:pt x="100" y="181"/>
                      <a:pt x="97" y="182"/>
                    </a:cubicBezTo>
                    <a:cubicBezTo>
                      <a:pt x="98" y="178"/>
                      <a:pt x="98" y="174"/>
                      <a:pt x="91" y="172"/>
                    </a:cubicBezTo>
                    <a:cubicBezTo>
                      <a:pt x="80" y="168"/>
                      <a:pt x="65" y="167"/>
                      <a:pt x="63" y="155"/>
                    </a:cubicBezTo>
                    <a:cubicBezTo>
                      <a:pt x="60" y="144"/>
                      <a:pt x="69" y="137"/>
                      <a:pt x="60" y="134"/>
                    </a:cubicBezTo>
                    <a:cubicBezTo>
                      <a:pt x="50" y="131"/>
                      <a:pt x="50" y="130"/>
                      <a:pt x="49" y="125"/>
                    </a:cubicBezTo>
                    <a:cubicBezTo>
                      <a:pt x="48" y="121"/>
                      <a:pt x="41" y="119"/>
                      <a:pt x="35" y="115"/>
                    </a:cubicBezTo>
                    <a:cubicBezTo>
                      <a:pt x="28" y="111"/>
                      <a:pt x="26" y="111"/>
                      <a:pt x="22" y="103"/>
                    </a:cubicBezTo>
                    <a:cubicBezTo>
                      <a:pt x="18" y="94"/>
                      <a:pt x="18" y="96"/>
                      <a:pt x="13" y="83"/>
                    </a:cubicBezTo>
                    <a:cubicBezTo>
                      <a:pt x="8" y="71"/>
                      <a:pt x="1" y="63"/>
                      <a:pt x="1" y="63"/>
                    </a:cubicBezTo>
                    <a:cubicBezTo>
                      <a:pt x="1" y="63"/>
                      <a:pt x="1" y="62"/>
                      <a:pt x="0" y="61"/>
                    </a:cubicBezTo>
                    <a:cubicBezTo>
                      <a:pt x="3" y="60"/>
                      <a:pt x="6" y="61"/>
                      <a:pt x="8" y="61"/>
                    </a:cubicBezTo>
                    <a:cubicBezTo>
                      <a:pt x="13" y="61"/>
                      <a:pt x="16" y="63"/>
                      <a:pt x="22" y="65"/>
                    </a:cubicBezTo>
                    <a:cubicBezTo>
                      <a:pt x="28" y="67"/>
                      <a:pt x="34" y="69"/>
                      <a:pt x="38" y="69"/>
                    </a:cubicBezTo>
                    <a:cubicBezTo>
                      <a:pt x="42" y="69"/>
                      <a:pt x="45" y="64"/>
                      <a:pt x="53" y="58"/>
                    </a:cubicBezTo>
                    <a:cubicBezTo>
                      <a:pt x="61" y="53"/>
                      <a:pt x="59" y="53"/>
                      <a:pt x="62" y="46"/>
                    </a:cubicBezTo>
                    <a:cubicBezTo>
                      <a:pt x="65" y="38"/>
                      <a:pt x="67" y="39"/>
                      <a:pt x="71" y="35"/>
                    </a:cubicBezTo>
                    <a:cubicBezTo>
                      <a:pt x="74" y="31"/>
                      <a:pt x="82" y="31"/>
                      <a:pt x="86" y="29"/>
                    </a:cubicBezTo>
                    <a:cubicBezTo>
                      <a:pt x="91" y="27"/>
                      <a:pt x="90" y="22"/>
                      <a:pt x="90" y="16"/>
                    </a:cubicBezTo>
                    <a:cubicBezTo>
                      <a:pt x="90" y="10"/>
                      <a:pt x="97" y="9"/>
                      <a:pt x="99" y="5"/>
                    </a:cubicBezTo>
                    <a:cubicBezTo>
                      <a:pt x="101" y="0"/>
                      <a:pt x="115" y="0"/>
                      <a:pt x="121" y="0"/>
                    </a:cubicBezTo>
                    <a:cubicBezTo>
                      <a:pt x="125" y="0"/>
                      <a:pt x="128" y="0"/>
                      <a:pt x="130" y="0"/>
                    </a:cubicBezTo>
                    <a:cubicBezTo>
                      <a:pt x="129" y="3"/>
                      <a:pt x="128" y="5"/>
                      <a:pt x="131" y="7"/>
                    </a:cubicBezTo>
                    <a:cubicBezTo>
                      <a:pt x="137" y="10"/>
                      <a:pt x="140" y="7"/>
                      <a:pt x="151" y="11"/>
                    </a:cubicBezTo>
                    <a:cubicBezTo>
                      <a:pt x="161" y="15"/>
                      <a:pt x="161" y="17"/>
                      <a:pt x="168" y="19"/>
                    </a:cubicBezTo>
                    <a:cubicBezTo>
                      <a:pt x="175" y="22"/>
                      <a:pt x="177" y="20"/>
                      <a:pt x="184" y="25"/>
                    </a:cubicBezTo>
                    <a:cubicBezTo>
                      <a:pt x="192" y="30"/>
                      <a:pt x="194" y="30"/>
                      <a:pt x="194" y="33"/>
                    </a:cubicBezTo>
                    <a:cubicBezTo>
                      <a:pt x="194" y="36"/>
                      <a:pt x="191" y="36"/>
                      <a:pt x="194" y="43"/>
                    </a:cubicBezTo>
                    <a:cubicBezTo>
                      <a:pt x="197" y="51"/>
                      <a:pt x="196" y="59"/>
                      <a:pt x="196" y="65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6" name="Freeform 907">
                <a:extLst>
                  <a:ext uri="{FF2B5EF4-FFF2-40B4-BE49-F238E27FC236}">
                    <a16:creationId xmlns:a16="http://schemas.microsoft.com/office/drawing/2014/main" id="{226FEA6D-BC15-48E7-AB29-E3DC72A90C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64" y="2183"/>
                <a:ext cx="177" cy="167"/>
              </a:xfrm>
              <a:custGeom>
                <a:avLst/>
                <a:gdLst>
                  <a:gd name="T0" fmla="*/ 286 w 296"/>
                  <a:gd name="T1" fmla="*/ 75 h 279"/>
                  <a:gd name="T2" fmla="*/ 286 w 296"/>
                  <a:gd name="T3" fmla="*/ 107 h 279"/>
                  <a:gd name="T4" fmla="*/ 278 w 296"/>
                  <a:gd name="T5" fmla="*/ 127 h 279"/>
                  <a:gd name="T6" fmla="*/ 270 w 296"/>
                  <a:gd name="T7" fmla="*/ 152 h 279"/>
                  <a:gd name="T8" fmla="*/ 277 w 296"/>
                  <a:gd name="T9" fmla="*/ 164 h 279"/>
                  <a:gd name="T10" fmla="*/ 211 w 296"/>
                  <a:gd name="T11" fmla="*/ 205 h 279"/>
                  <a:gd name="T12" fmla="*/ 200 w 296"/>
                  <a:gd name="T13" fmla="*/ 210 h 279"/>
                  <a:gd name="T14" fmla="*/ 169 w 296"/>
                  <a:gd name="T15" fmla="*/ 226 h 279"/>
                  <a:gd name="T16" fmla="*/ 150 w 296"/>
                  <a:gd name="T17" fmla="*/ 245 h 279"/>
                  <a:gd name="T18" fmla="*/ 132 w 296"/>
                  <a:gd name="T19" fmla="*/ 268 h 279"/>
                  <a:gd name="T20" fmla="*/ 101 w 296"/>
                  <a:gd name="T21" fmla="*/ 275 h 279"/>
                  <a:gd name="T22" fmla="*/ 79 w 296"/>
                  <a:gd name="T23" fmla="*/ 271 h 279"/>
                  <a:gd name="T24" fmla="*/ 63 w 296"/>
                  <a:gd name="T25" fmla="*/ 260 h 279"/>
                  <a:gd name="T26" fmla="*/ 37 w 296"/>
                  <a:gd name="T27" fmla="*/ 266 h 279"/>
                  <a:gd name="T28" fmla="*/ 5 w 296"/>
                  <a:gd name="T29" fmla="*/ 136 h 279"/>
                  <a:gd name="T30" fmla="*/ 52 w 296"/>
                  <a:gd name="T31" fmla="*/ 122 h 279"/>
                  <a:gd name="T32" fmla="*/ 56 w 296"/>
                  <a:gd name="T33" fmla="*/ 99 h 279"/>
                  <a:gd name="T34" fmla="*/ 62 w 296"/>
                  <a:gd name="T35" fmla="*/ 81 h 279"/>
                  <a:gd name="T36" fmla="*/ 72 w 296"/>
                  <a:gd name="T37" fmla="*/ 88 h 279"/>
                  <a:gd name="T38" fmla="*/ 91 w 296"/>
                  <a:gd name="T39" fmla="*/ 99 h 279"/>
                  <a:gd name="T40" fmla="*/ 126 w 296"/>
                  <a:gd name="T41" fmla="*/ 106 h 279"/>
                  <a:gd name="T42" fmla="*/ 139 w 296"/>
                  <a:gd name="T43" fmla="*/ 106 h 279"/>
                  <a:gd name="T44" fmla="*/ 152 w 296"/>
                  <a:gd name="T45" fmla="*/ 116 h 279"/>
                  <a:gd name="T46" fmla="*/ 167 w 296"/>
                  <a:gd name="T47" fmla="*/ 129 h 279"/>
                  <a:gd name="T48" fmla="*/ 182 w 296"/>
                  <a:gd name="T49" fmla="*/ 147 h 279"/>
                  <a:gd name="T50" fmla="*/ 194 w 296"/>
                  <a:gd name="T51" fmla="*/ 145 h 279"/>
                  <a:gd name="T52" fmla="*/ 196 w 296"/>
                  <a:gd name="T53" fmla="*/ 112 h 279"/>
                  <a:gd name="T54" fmla="*/ 176 w 296"/>
                  <a:gd name="T55" fmla="*/ 114 h 279"/>
                  <a:gd name="T56" fmla="*/ 164 w 296"/>
                  <a:gd name="T57" fmla="*/ 91 h 279"/>
                  <a:gd name="T58" fmla="*/ 171 w 296"/>
                  <a:gd name="T59" fmla="*/ 62 h 279"/>
                  <a:gd name="T60" fmla="*/ 168 w 296"/>
                  <a:gd name="T61" fmla="*/ 34 h 279"/>
                  <a:gd name="T62" fmla="*/ 178 w 296"/>
                  <a:gd name="T63" fmla="*/ 20 h 279"/>
                  <a:gd name="T64" fmla="*/ 193 w 296"/>
                  <a:gd name="T65" fmla="*/ 6 h 279"/>
                  <a:gd name="T66" fmla="*/ 224 w 296"/>
                  <a:gd name="T67" fmla="*/ 0 h 279"/>
                  <a:gd name="T68" fmla="*/ 249 w 296"/>
                  <a:gd name="T69" fmla="*/ 20 h 279"/>
                  <a:gd name="T70" fmla="*/ 279 w 296"/>
                  <a:gd name="T71" fmla="*/ 37 h 279"/>
                  <a:gd name="T72" fmla="*/ 287 w 296"/>
                  <a:gd name="T73" fmla="*/ 48 h 279"/>
                  <a:gd name="T74" fmla="*/ 294 w 296"/>
                  <a:gd name="T75" fmla="*/ 69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96" h="279">
                    <a:moveTo>
                      <a:pt x="294" y="69"/>
                    </a:moveTo>
                    <a:cubicBezTo>
                      <a:pt x="293" y="72"/>
                      <a:pt x="285" y="68"/>
                      <a:pt x="286" y="75"/>
                    </a:cubicBezTo>
                    <a:cubicBezTo>
                      <a:pt x="286" y="83"/>
                      <a:pt x="289" y="86"/>
                      <a:pt x="288" y="93"/>
                    </a:cubicBezTo>
                    <a:cubicBezTo>
                      <a:pt x="286" y="99"/>
                      <a:pt x="284" y="100"/>
                      <a:pt x="286" y="107"/>
                    </a:cubicBezTo>
                    <a:cubicBezTo>
                      <a:pt x="288" y="113"/>
                      <a:pt x="295" y="119"/>
                      <a:pt x="290" y="120"/>
                    </a:cubicBezTo>
                    <a:cubicBezTo>
                      <a:pt x="285" y="122"/>
                      <a:pt x="279" y="124"/>
                      <a:pt x="278" y="127"/>
                    </a:cubicBezTo>
                    <a:cubicBezTo>
                      <a:pt x="277" y="131"/>
                      <a:pt x="281" y="133"/>
                      <a:pt x="277" y="139"/>
                    </a:cubicBezTo>
                    <a:cubicBezTo>
                      <a:pt x="272" y="146"/>
                      <a:pt x="269" y="147"/>
                      <a:pt x="270" y="152"/>
                    </a:cubicBezTo>
                    <a:cubicBezTo>
                      <a:pt x="271" y="157"/>
                      <a:pt x="270" y="158"/>
                      <a:pt x="276" y="163"/>
                    </a:cubicBezTo>
                    <a:cubicBezTo>
                      <a:pt x="277" y="163"/>
                      <a:pt x="277" y="163"/>
                      <a:pt x="277" y="164"/>
                    </a:cubicBezTo>
                    <a:cubicBezTo>
                      <a:pt x="261" y="170"/>
                      <a:pt x="208" y="192"/>
                      <a:pt x="207" y="194"/>
                    </a:cubicBezTo>
                    <a:cubicBezTo>
                      <a:pt x="205" y="197"/>
                      <a:pt x="210" y="200"/>
                      <a:pt x="211" y="205"/>
                    </a:cubicBezTo>
                    <a:cubicBezTo>
                      <a:pt x="211" y="207"/>
                      <a:pt x="210" y="209"/>
                      <a:pt x="209" y="210"/>
                    </a:cubicBezTo>
                    <a:cubicBezTo>
                      <a:pt x="207" y="210"/>
                      <a:pt x="204" y="210"/>
                      <a:pt x="200" y="210"/>
                    </a:cubicBezTo>
                    <a:cubicBezTo>
                      <a:pt x="194" y="210"/>
                      <a:pt x="180" y="210"/>
                      <a:pt x="178" y="215"/>
                    </a:cubicBezTo>
                    <a:cubicBezTo>
                      <a:pt x="176" y="219"/>
                      <a:pt x="169" y="220"/>
                      <a:pt x="169" y="226"/>
                    </a:cubicBezTo>
                    <a:cubicBezTo>
                      <a:pt x="169" y="232"/>
                      <a:pt x="170" y="237"/>
                      <a:pt x="165" y="239"/>
                    </a:cubicBezTo>
                    <a:cubicBezTo>
                      <a:pt x="161" y="241"/>
                      <a:pt x="153" y="241"/>
                      <a:pt x="150" y="245"/>
                    </a:cubicBezTo>
                    <a:cubicBezTo>
                      <a:pt x="146" y="249"/>
                      <a:pt x="144" y="248"/>
                      <a:pt x="141" y="256"/>
                    </a:cubicBezTo>
                    <a:cubicBezTo>
                      <a:pt x="138" y="263"/>
                      <a:pt x="140" y="263"/>
                      <a:pt x="132" y="268"/>
                    </a:cubicBezTo>
                    <a:cubicBezTo>
                      <a:pt x="124" y="274"/>
                      <a:pt x="121" y="279"/>
                      <a:pt x="117" y="279"/>
                    </a:cubicBezTo>
                    <a:cubicBezTo>
                      <a:pt x="113" y="279"/>
                      <a:pt x="107" y="277"/>
                      <a:pt x="101" y="275"/>
                    </a:cubicBezTo>
                    <a:cubicBezTo>
                      <a:pt x="95" y="273"/>
                      <a:pt x="92" y="271"/>
                      <a:pt x="87" y="271"/>
                    </a:cubicBezTo>
                    <a:cubicBezTo>
                      <a:pt x="85" y="271"/>
                      <a:pt x="82" y="270"/>
                      <a:pt x="79" y="271"/>
                    </a:cubicBezTo>
                    <a:cubicBezTo>
                      <a:pt x="78" y="268"/>
                      <a:pt x="77" y="264"/>
                      <a:pt x="75" y="263"/>
                    </a:cubicBezTo>
                    <a:cubicBezTo>
                      <a:pt x="72" y="262"/>
                      <a:pt x="72" y="259"/>
                      <a:pt x="63" y="260"/>
                    </a:cubicBezTo>
                    <a:cubicBezTo>
                      <a:pt x="54" y="262"/>
                      <a:pt x="53" y="260"/>
                      <a:pt x="46" y="264"/>
                    </a:cubicBezTo>
                    <a:cubicBezTo>
                      <a:pt x="43" y="266"/>
                      <a:pt x="40" y="266"/>
                      <a:pt x="37" y="266"/>
                    </a:cubicBezTo>
                    <a:cubicBezTo>
                      <a:pt x="30" y="259"/>
                      <a:pt x="6" y="237"/>
                      <a:pt x="5" y="230"/>
                    </a:cubicBezTo>
                    <a:cubicBezTo>
                      <a:pt x="3" y="221"/>
                      <a:pt x="0" y="137"/>
                      <a:pt x="5" y="136"/>
                    </a:cubicBezTo>
                    <a:cubicBezTo>
                      <a:pt x="9" y="136"/>
                      <a:pt x="57" y="139"/>
                      <a:pt x="54" y="136"/>
                    </a:cubicBezTo>
                    <a:cubicBezTo>
                      <a:pt x="51" y="134"/>
                      <a:pt x="44" y="126"/>
                      <a:pt x="52" y="122"/>
                    </a:cubicBezTo>
                    <a:cubicBezTo>
                      <a:pt x="59" y="117"/>
                      <a:pt x="55" y="112"/>
                      <a:pt x="54" y="109"/>
                    </a:cubicBezTo>
                    <a:cubicBezTo>
                      <a:pt x="54" y="106"/>
                      <a:pt x="56" y="103"/>
                      <a:pt x="56" y="99"/>
                    </a:cubicBezTo>
                    <a:cubicBezTo>
                      <a:pt x="56" y="95"/>
                      <a:pt x="55" y="85"/>
                      <a:pt x="56" y="80"/>
                    </a:cubicBezTo>
                    <a:cubicBezTo>
                      <a:pt x="59" y="80"/>
                      <a:pt x="59" y="77"/>
                      <a:pt x="62" y="81"/>
                    </a:cubicBezTo>
                    <a:cubicBezTo>
                      <a:pt x="65" y="85"/>
                      <a:pt x="60" y="93"/>
                      <a:pt x="65" y="91"/>
                    </a:cubicBezTo>
                    <a:cubicBezTo>
                      <a:pt x="70" y="90"/>
                      <a:pt x="61" y="88"/>
                      <a:pt x="72" y="88"/>
                    </a:cubicBezTo>
                    <a:cubicBezTo>
                      <a:pt x="83" y="88"/>
                      <a:pt x="87" y="83"/>
                      <a:pt x="88" y="88"/>
                    </a:cubicBezTo>
                    <a:cubicBezTo>
                      <a:pt x="88" y="94"/>
                      <a:pt x="84" y="95"/>
                      <a:pt x="91" y="99"/>
                    </a:cubicBezTo>
                    <a:cubicBezTo>
                      <a:pt x="97" y="102"/>
                      <a:pt x="99" y="104"/>
                      <a:pt x="107" y="106"/>
                    </a:cubicBezTo>
                    <a:cubicBezTo>
                      <a:pt x="116" y="107"/>
                      <a:pt x="125" y="110"/>
                      <a:pt x="126" y="106"/>
                    </a:cubicBezTo>
                    <a:cubicBezTo>
                      <a:pt x="127" y="101"/>
                      <a:pt x="128" y="97"/>
                      <a:pt x="130" y="98"/>
                    </a:cubicBezTo>
                    <a:cubicBezTo>
                      <a:pt x="133" y="99"/>
                      <a:pt x="137" y="103"/>
                      <a:pt x="139" y="106"/>
                    </a:cubicBezTo>
                    <a:cubicBezTo>
                      <a:pt x="141" y="108"/>
                      <a:pt x="140" y="112"/>
                      <a:pt x="142" y="114"/>
                    </a:cubicBezTo>
                    <a:cubicBezTo>
                      <a:pt x="145" y="116"/>
                      <a:pt x="149" y="115"/>
                      <a:pt x="152" y="116"/>
                    </a:cubicBezTo>
                    <a:cubicBezTo>
                      <a:pt x="155" y="117"/>
                      <a:pt x="155" y="117"/>
                      <a:pt x="159" y="120"/>
                    </a:cubicBezTo>
                    <a:cubicBezTo>
                      <a:pt x="164" y="124"/>
                      <a:pt x="166" y="124"/>
                      <a:pt x="167" y="129"/>
                    </a:cubicBezTo>
                    <a:cubicBezTo>
                      <a:pt x="168" y="134"/>
                      <a:pt x="173" y="136"/>
                      <a:pt x="174" y="140"/>
                    </a:cubicBezTo>
                    <a:cubicBezTo>
                      <a:pt x="175" y="144"/>
                      <a:pt x="178" y="148"/>
                      <a:pt x="182" y="147"/>
                    </a:cubicBezTo>
                    <a:cubicBezTo>
                      <a:pt x="186" y="147"/>
                      <a:pt x="186" y="143"/>
                      <a:pt x="189" y="143"/>
                    </a:cubicBezTo>
                    <a:cubicBezTo>
                      <a:pt x="191" y="143"/>
                      <a:pt x="194" y="141"/>
                      <a:pt x="194" y="145"/>
                    </a:cubicBezTo>
                    <a:cubicBezTo>
                      <a:pt x="195" y="148"/>
                      <a:pt x="198" y="147"/>
                      <a:pt x="198" y="147"/>
                    </a:cubicBezTo>
                    <a:cubicBezTo>
                      <a:pt x="198" y="147"/>
                      <a:pt x="200" y="108"/>
                      <a:pt x="196" y="112"/>
                    </a:cubicBezTo>
                    <a:cubicBezTo>
                      <a:pt x="191" y="116"/>
                      <a:pt x="192" y="119"/>
                      <a:pt x="186" y="119"/>
                    </a:cubicBezTo>
                    <a:cubicBezTo>
                      <a:pt x="181" y="119"/>
                      <a:pt x="177" y="116"/>
                      <a:pt x="176" y="114"/>
                    </a:cubicBezTo>
                    <a:cubicBezTo>
                      <a:pt x="175" y="112"/>
                      <a:pt x="173" y="112"/>
                      <a:pt x="168" y="105"/>
                    </a:cubicBezTo>
                    <a:cubicBezTo>
                      <a:pt x="163" y="97"/>
                      <a:pt x="160" y="96"/>
                      <a:pt x="164" y="91"/>
                    </a:cubicBezTo>
                    <a:cubicBezTo>
                      <a:pt x="168" y="86"/>
                      <a:pt x="168" y="82"/>
                      <a:pt x="169" y="76"/>
                    </a:cubicBezTo>
                    <a:cubicBezTo>
                      <a:pt x="171" y="70"/>
                      <a:pt x="172" y="64"/>
                      <a:pt x="171" y="62"/>
                    </a:cubicBezTo>
                    <a:cubicBezTo>
                      <a:pt x="170" y="60"/>
                      <a:pt x="170" y="51"/>
                      <a:pt x="169" y="47"/>
                    </a:cubicBezTo>
                    <a:cubicBezTo>
                      <a:pt x="169" y="42"/>
                      <a:pt x="170" y="35"/>
                      <a:pt x="168" y="34"/>
                    </a:cubicBezTo>
                    <a:cubicBezTo>
                      <a:pt x="165" y="32"/>
                      <a:pt x="159" y="33"/>
                      <a:pt x="164" y="29"/>
                    </a:cubicBezTo>
                    <a:cubicBezTo>
                      <a:pt x="169" y="25"/>
                      <a:pt x="178" y="24"/>
                      <a:pt x="178" y="20"/>
                    </a:cubicBezTo>
                    <a:cubicBezTo>
                      <a:pt x="178" y="16"/>
                      <a:pt x="174" y="11"/>
                      <a:pt x="179" y="10"/>
                    </a:cubicBezTo>
                    <a:cubicBezTo>
                      <a:pt x="183" y="9"/>
                      <a:pt x="181" y="6"/>
                      <a:pt x="193" y="6"/>
                    </a:cubicBezTo>
                    <a:cubicBezTo>
                      <a:pt x="205" y="6"/>
                      <a:pt x="209" y="4"/>
                      <a:pt x="210" y="4"/>
                    </a:cubicBezTo>
                    <a:cubicBezTo>
                      <a:pt x="211" y="3"/>
                      <a:pt x="220" y="1"/>
                      <a:pt x="224" y="0"/>
                    </a:cubicBezTo>
                    <a:cubicBezTo>
                      <a:pt x="225" y="4"/>
                      <a:pt x="227" y="7"/>
                      <a:pt x="228" y="8"/>
                    </a:cubicBezTo>
                    <a:cubicBezTo>
                      <a:pt x="233" y="14"/>
                      <a:pt x="242" y="15"/>
                      <a:pt x="249" y="20"/>
                    </a:cubicBezTo>
                    <a:cubicBezTo>
                      <a:pt x="249" y="20"/>
                      <a:pt x="262" y="26"/>
                      <a:pt x="267" y="29"/>
                    </a:cubicBezTo>
                    <a:cubicBezTo>
                      <a:pt x="272" y="31"/>
                      <a:pt x="276" y="29"/>
                      <a:pt x="279" y="37"/>
                    </a:cubicBezTo>
                    <a:cubicBezTo>
                      <a:pt x="279" y="37"/>
                      <a:pt x="279" y="37"/>
                      <a:pt x="279" y="37"/>
                    </a:cubicBezTo>
                    <a:cubicBezTo>
                      <a:pt x="283" y="45"/>
                      <a:pt x="287" y="42"/>
                      <a:pt x="287" y="48"/>
                    </a:cubicBezTo>
                    <a:cubicBezTo>
                      <a:pt x="288" y="54"/>
                      <a:pt x="288" y="54"/>
                      <a:pt x="291" y="57"/>
                    </a:cubicBezTo>
                    <a:cubicBezTo>
                      <a:pt x="293" y="60"/>
                      <a:pt x="296" y="65"/>
                      <a:pt x="294" y="69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7" name="Freeform 908">
                <a:extLst>
                  <a:ext uri="{FF2B5EF4-FFF2-40B4-BE49-F238E27FC236}">
                    <a16:creationId xmlns:a16="http://schemas.microsoft.com/office/drawing/2014/main" id="{9FA1155B-5BDF-40F0-BA88-AB45FB45DA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87" y="2224"/>
                <a:ext cx="159" cy="275"/>
              </a:xfrm>
              <a:custGeom>
                <a:avLst/>
                <a:gdLst>
                  <a:gd name="T0" fmla="*/ 258 w 265"/>
                  <a:gd name="T1" fmla="*/ 133 h 459"/>
                  <a:gd name="T2" fmla="*/ 246 w 265"/>
                  <a:gd name="T3" fmla="*/ 156 h 459"/>
                  <a:gd name="T4" fmla="*/ 224 w 265"/>
                  <a:gd name="T5" fmla="*/ 177 h 459"/>
                  <a:gd name="T6" fmla="*/ 202 w 265"/>
                  <a:gd name="T7" fmla="*/ 189 h 459"/>
                  <a:gd name="T8" fmla="*/ 180 w 265"/>
                  <a:gd name="T9" fmla="*/ 196 h 459"/>
                  <a:gd name="T10" fmla="*/ 164 w 265"/>
                  <a:gd name="T11" fmla="*/ 215 h 459"/>
                  <a:gd name="T12" fmla="*/ 150 w 265"/>
                  <a:gd name="T13" fmla="*/ 226 h 459"/>
                  <a:gd name="T14" fmla="*/ 127 w 265"/>
                  <a:gd name="T15" fmla="*/ 246 h 459"/>
                  <a:gd name="T16" fmla="*/ 113 w 265"/>
                  <a:gd name="T17" fmla="*/ 261 h 459"/>
                  <a:gd name="T18" fmla="*/ 108 w 265"/>
                  <a:gd name="T19" fmla="*/ 278 h 459"/>
                  <a:gd name="T20" fmla="*/ 118 w 265"/>
                  <a:gd name="T21" fmla="*/ 299 h 459"/>
                  <a:gd name="T22" fmla="*/ 122 w 265"/>
                  <a:gd name="T23" fmla="*/ 319 h 459"/>
                  <a:gd name="T24" fmla="*/ 127 w 265"/>
                  <a:gd name="T25" fmla="*/ 344 h 459"/>
                  <a:gd name="T26" fmla="*/ 121 w 265"/>
                  <a:gd name="T27" fmla="*/ 368 h 459"/>
                  <a:gd name="T28" fmla="*/ 112 w 265"/>
                  <a:gd name="T29" fmla="*/ 394 h 459"/>
                  <a:gd name="T30" fmla="*/ 88 w 265"/>
                  <a:gd name="T31" fmla="*/ 405 h 459"/>
                  <a:gd name="T32" fmla="*/ 61 w 265"/>
                  <a:gd name="T33" fmla="*/ 415 h 459"/>
                  <a:gd name="T34" fmla="*/ 52 w 265"/>
                  <a:gd name="T35" fmla="*/ 437 h 459"/>
                  <a:gd name="T36" fmla="*/ 57 w 265"/>
                  <a:gd name="T37" fmla="*/ 459 h 459"/>
                  <a:gd name="T38" fmla="*/ 35 w 265"/>
                  <a:gd name="T39" fmla="*/ 457 h 459"/>
                  <a:gd name="T40" fmla="*/ 38 w 265"/>
                  <a:gd name="T41" fmla="*/ 434 h 459"/>
                  <a:gd name="T42" fmla="*/ 36 w 265"/>
                  <a:gd name="T43" fmla="*/ 426 h 459"/>
                  <a:gd name="T44" fmla="*/ 36 w 265"/>
                  <a:gd name="T45" fmla="*/ 389 h 459"/>
                  <a:gd name="T46" fmla="*/ 29 w 265"/>
                  <a:gd name="T47" fmla="*/ 356 h 459"/>
                  <a:gd name="T48" fmla="*/ 23 w 265"/>
                  <a:gd name="T49" fmla="*/ 330 h 459"/>
                  <a:gd name="T50" fmla="*/ 44 w 265"/>
                  <a:gd name="T51" fmla="*/ 308 h 459"/>
                  <a:gd name="T52" fmla="*/ 55 w 265"/>
                  <a:gd name="T53" fmla="*/ 280 h 459"/>
                  <a:gd name="T54" fmla="*/ 63 w 265"/>
                  <a:gd name="T55" fmla="*/ 256 h 459"/>
                  <a:gd name="T56" fmla="*/ 64 w 265"/>
                  <a:gd name="T57" fmla="*/ 233 h 459"/>
                  <a:gd name="T58" fmla="*/ 70 w 265"/>
                  <a:gd name="T59" fmla="*/ 207 h 459"/>
                  <a:gd name="T60" fmla="*/ 68 w 265"/>
                  <a:gd name="T61" fmla="*/ 175 h 459"/>
                  <a:gd name="T62" fmla="*/ 42 w 265"/>
                  <a:gd name="T63" fmla="*/ 161 h 459"/>
                  <a:gd name="T64" fmla="*/ 5 w 265"/>
                  <a:gd name="T65" fmla="*/ 149 h 459"/>
                  <a:gd name="T66" fmla="*/ 6 w 265"/>
                  <a:gd name="T67" fmla="*/ 137 h 459"/>
                  <a:gd name="T68" fmla="*/ 72 w 265"/>
                  <a:gd name="T69" fmla="*/ 96 h 459"/>
                  <a:gd name="T70" fmla="*/ 92 w 265"/>
                  <a:gd name="T71" fmla="*/ 110 h 459"/>
                  <a:gd name="T72" fmla="*/ 111 w 265"/>
                  <a:gd name="T73" fmla="*/ 127 h 459"/>
                  <a:gd name="T74" fmla="*/ 103 w 265"/>
                  <a:gd name="T75" fmla="*/ 155 h 459"/>
                  <a:gd name="T76" fmla="*/ 120 w 265"/>
                  <a:gd name="T77" fmla="*/ 182 h 459"/>
                  <a:gd name="T78" fmla="*/ 126 w 265"/>
                  <a:gd name="T79" fmla="*/ 171 h 459"/>
                  <a:gd name="T80" fmla="*/ 135 w 265"/>
                  <a:gd name="T81" fmla="*/ 154 h 459"/>
                  <a:gd name="T82" fmla="*/ 140 w 265"/>
                  <a:gd name="T83" fmla="*/ 122 h 459"/>
                  <a:gd name="T84" fmla="*/ 119 w 265"/>
                  <a:gd name="T85" fmla="*/ 85 h 459"/>
                  <a:gd name="T86" fmla="*/ 116 w 265"/>
                  <a:gd name="T87" fmla="*/ 75 h 459"/>
                  <a:gd name="T88" fmla="*/ 116 w 265"/>
                  <a:gd name="T89" fmla="*/ 47 h 459"/>
                  <a:gd name="T90" fmla="*/ 122 w 265"/>
                  <a:gd name="T91" fmla="*/ 29 h 459"/>
                  <a:gd name="T92" fmla="*/ 152 w 265"/>
                  <a:gd name="T93" fmla="*/ 27 h 459"/>
                  <a:gd name="T94" fmla="*/ 179 w 265"/>
                  <a:gd name="T95" fmla="*/ 31 h 459"/>
                  <a:gd name="T96" fmla="*/ 201 w 265"/>
                  <a:gd name="T97" fmla="*/ 18 h 459"/>
                  <a:gd name="T98" fmla="*/ 227 w 265"/>
                  <a:gd name="T99" fmla="*/ 17 h 459"/>
                  <a:gd name="T100" fmla="*/ 259 w 265"/>
                  <a:gd name="T101" fmla="*/ 0 h 459"/>
                  <a:gd name="T102" fmla="*/ 259 w 265"/>
                  <a:gd name="T103" fmla="*/ 18 h 459"/>
                  <a:gd name="T104" fmla="*/ 259 w 265"/>
                  <a:gd name="T105" fmla="*/ 49 h 459"/>
                  <a:gd name="T106" fmla="*/ 259 w 265"/>
                  <a:gd name="T107" fmla="*/ 88 h 459"/>
                  <a:gd name="T108" fmla="*/ 264 w 265"/>
                  <a:gd name="T109" fmla="*/ 110 h 4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265" h="459">
                    <a:moveTo>
                      <a:pt x="263" y="121"/>
                    </a:moveTo>
                    <a:cubicBezTo>
                      <a:pt x="261" y="129"/>
                      <a:pt x="258" y="129"/>
                      <a:pt x="258" y="133"/>
                    </a:cubicBezTo>
                    <a:cubicBezTo>
                      <a:pt x="257" y="137"/>
                      <a:pt x="259" y="141"/>
                      <a:pt x="255" y="145"/>
                    </a:cubicBezTo>
                    <a:cubicBezTo>
                      <a:pt x="251" y="150"/>
                      <a:pt x="249" y="152"/>
                      <a:pt x="246" y="156"/>
                    </a:cubicBezTo>
                    <a:cubicBezTo>
                      <a:pt x="243" y="161"/>
                      <a:pt x="237" y="163"/>
                      <a:pt x="234" y="167"/>
                    </a:cubicBezTo>
                    <a:cubicBezTo>
                      <a:pt x="231" y="171"/>
                      <a:pt x="228" y="176"/>
                      <a:pt x="224" y="177"/>
                    </a:cubicBezTo>
                    <a:cubicBezTo>
                      <a:pt x="220" y="178"/>
                      <a:pt x="217" y="180"/>
                      <a:pt x="215" y="182"/>
                    </a:cubicBezTo>
                    <a:cubicBezTo>
                      <a:pt x="212" y="184"/>
                      <a:pt x="206" y="187"/>
                      <a:pt x="202" y="189"/>
                    </a:cubicBezTo>
                    <a:cubicBezTo>
                      <a:pt x="198" y="190"/>
                      <a:pt x="192" y="190"/>
                      <a:pt x="192" y="191"/>
                    </a:cubicBezTo>
                    <a:cubicBezTo>
                      <a:pt x="192" y="192"/>
                      <a:pt x="184" y="192"/>
                      <a:pt x="180" y="196"/>
                    </a:cubicBezTo>
                    <a:cubicBezTo>
                      <a:pt x="176" y="200"/>
                      <a:pt x="174" y="201"/>
                      <a:pt x="169" y="205"/>
                    </a:cubicBezTo>
                    <a:cubicBezTo>
                      <a:pt x="163" y="209"/>
                      <a:pt x="164" y="214"/>
                      <a:pt x="164" y="215"/>
                    </a:cubicBezTo>
                    <a:cubicBezTo>
                      <a:pt x="164" y="217"/>
                      <a:pt x="161" y="216"/>
                      <a:pt x="158" y="219"/>
                    </a:cubicBezTo>
                    <a:cubicBezTo>
                      <a:pt x="155" y="222"/>
                      <a:pt x="151" y="222"/>
                      <a:pt x="150" y="226"/>
                    </a:cubicBezTo>
                    <a:cubicBezTo>
                      <a:pt x="148" y="230"/>
                      <a:pt x="146" y="232"/>
                      <a:pt x="140" y="236"/>
                    </a:cubicBezTo>
                    <a:cubicBezTo>
                      <a:pt x="134" y="240"/>
                      <a:pt x="129" y="241"/>
                      <a:pt x="127" y="246"/>
                    </a:cubicBezTo>
                    <a:cubicBezTo>
                      <a:pt x="125" y="250"/>
                      <a:pt x="126" y="253"/>
                      <a:pt x="121" y="257"/>
                    </a:cubicBezTo>
                    <a:cubicBezTo>
                      <a:pt x="116" y="261"/>
                      <a:pt x="118" y="257"/>
                      <a:pt x="113" y="261"/>
                    </a:cubicBezTo>
                    <a:cubicBezTo>
                      <a:pt x="108" y="264"/>
                      <a:pt x="107" y="262"/>
                      <a:pt x="107" y="268"/>
                    </a:cubicBezTo>
                    <a:cubicBezTo>
                      <a:pt x="108" y="274"/>
                      <a:pt x="107" y="274"/>
                      <a:pt x="108" y="278"/>
                    </a:cubicBezTo>
                    <a:cubicBezTo>
                      <a:pt x="109" y="282"/>
                      <a:pt x="114" y="284"/>
                      <a:pt x="116" y="288"/>
                    </a:cubicBezTo>
                    <a:cubicBezTo>
                      <a:pt x="118" y="292"/>
                      <a:pt x="118" y="295"/>
                      <a:pt x="118" y="299"/>
                    </a:cubicBezTo>
                    <a:cubicBezTo>
                      <a:pt x="117" y="303"/>
                      <a:pt x="119" y="306"/>
                      <a:pt x="121" y="309"/>
                    </a:cubicBezTo>
                    <a:cubicBezTo>
                      <a:pt x="122" y="312"/>
                      <a:pt x="122" y="315"/>
                      <a:pt x="122" y="319"/>
                    </a:cubicBezTo>
                    <a:cubicBezTo>
                      <a:pt x="122" y="324"/>
                      <a:pt x="121" y="319"/>
                      <a:pt x="124" y="329"/>
                    </a:cubicBezTo>
                    <a:cubicBezTo>
                      <a:pt x="128" y="338"/>
                      <a:pt x="128" y="340"/>
                      <a:pt x="127" y="344"/>
                    </a:cubicBezTo>
                    <a:cubicBezTo>
                      <a:pt x="127" y="349"/>
                      <a:pt x="128" y="356"/>
                      <a:pt x="126" y="358"/>
                    </a:cubicBezTo>
                    <a:cubicBezTo>
                      <a:pt x="124" y="359"/>
                      <a:pt x="120" y="362"/>
                      <a:pt x="121" y="368"/>
                    </a:cubicBezTo>
                    <a:cubicBezTo>
                      <a:pt x="122" y="373"/>
                      <a:pt x="126" y="376"/>
                      <a:pt x="123" y="381"/>
                    </a:cubicBezTo>
                    <a:cubicBezTo>
                      <a:pt x="120" y="385"/>
                      <a:pt x="117" y="392"/>
                      <a:pt x="112" y="394"/>
                    </a:cubicBezTo>
                    <a:cubicBezTo>
                      <a:pt x="107" y="397"/>
                      <a:pt x="108" y="393"/>
                      <a:pt x="102" y="398"/>
                    </a:cubicBezTo>
                    <a:cubicBezTo>
                      <a:pt x="95" y="402"/>
                      <a:pt x="96" y="402"/>
                      <a:pt x="88" y="405"/>
                    </a:cubicBezTo>
                    <a:cubicBezTo>
                      <a:pt x="81" y="408"/>
                      <a:pt x="83" y="408"/>
                      <a:pt x="74" y="411"/>
                    </a:cubicBezTo>
                    <a:cubicBezTo>
                      <a:pt x="66" y="414"/>
                      <a:pt x="66" y="410"/>
                      <a:pt x="61" y="415"/>
                    </a:cubicBezTo>
                    <a:cubicBezTo>
                      <a:pt x="56" y="420"/>
                      <a:pt x="51" y="419"/>
                      <a:pt x="51" y="424"/>
                    </a:cubicBezTo>
                    <a:cubicBezTo>
                      <a:pt x="50" y="429"/>
                      <a:pt x="49" y="434"/>
                      <a:pt x="52" y="437"/>
                    </a:cubicBezTo>
                    <a:cubicBezTo>
                      <a:pt x="55" y="440"/>
                      <a:pt x="57" y="445"/>
                      <a:pt x="57" y="449"/>
                    </a:cubicBezTo>
                    <a:cubicBezTo>
                      <a:pt x="57" y="452"/>
                      <a:pt x="58" y="454"/>
                      <a:pt x="57" y="459"/>
                    </a:cubicBezTo>
                    <a:cubicBezTo>
                      <a:pt x="52" y="458"/>
                      <a:pt x="40" y="457"/>
                      <a:pt x="36" y="457"/>
                    </a:cubicBezTo>
                    <a:cubicBezTo>
                      <a:pt x="35" y="457"/>
                      <a:pt x="35" y="457"/>
                      <a:pt x="35" y="457"/>
                    </a:cubicBezTo>
                    <a:cubicBezTo>
                      <a:pt x="33" y="456"/>
                      <a:pt x="36" y="453"/>
                      <a:pt x="39" y="446"/>
                    </a:cubicBezTo>
                    <a:cubicBezTo>
                      <a:pt x="43" y="439"/>
                      <a:pt x="40" y="439"/>
                      <a:pt x="38" y="434"/>
                    </a:cubicBezTo>
                    <a:cubicBezTo>
                      <a:pt x="38" y="433"/>
                      <a:pt x="38" y="432"/>
                      <a:pt x="37" y="432"/>
                    </a:cubicBezTo>
                    <a:cubicBezTo>
                      <a:pt x="36" y="428"/>
                      <a:pt x="35" y="429"/>
                      <a:pt x="36" y="426"/>
                    </a:cubicBezTo>
                    <a:cubicBezTo>
                      <a:pt x="37" y="422"/>
                      <a:pt x="37" y="414"/>
                      <a:pt x="36" y="403"/>
                    </a:cubicBezTo>
                    <a:cubicBezTo>
                      <a:pt x="36" y="393"/>
                      <a:pt x="36" y="395"/>
                      <a:pt x="36" y="389"/>
                    </a:cubicBezTo>
                    <a:cubicBezTo>
                      <a:pt x="36" y="383"/>
                      <a:pt x="34" y="378"/>
                      <a:pt x="29" y="369"/>
                    </a:cubicBezTo>
                    <a:cubicBezTo>
                      <a:pt x="25" y="361"/>
                      <a:pt x="29" y="363"/>
                      <a:pt x="29" y="356"/>
                    </a:cubicBezTo>
                    <a:cubicBezTo>
                      <a:pt x="28" y="348"/>
                      <a:pt x="27" y="345"/>
                      <a:pt x="24" y="338"/>
                    </a:cubicBezTo>
                    <a:cubicBezTo>
                      <a:pt x="22" y="335"/>
                      <a:pt x="22" y="332"/>
                      <a:pt x="23" y="330"/>
                    </a:cubicBezTo>
                    <a:cubicBezTo>
                      <a:pt x="25" y="327"/>
                      <a:pt x="26" y="325"/>
                      <a:pt x="28" y="324"/>
                    </a:cubicBezTo>
                    <a:cubicBezTo>
                      <a:pt x="31" y="320"/>
                      <a:pt x="37" y="313"/>
                      <a:pt x="44" y="308"/>
                    </a:cubicBezTo>
                    <a:cubicBezTo>
                      <a:pt x="51" y="303"/>
                      <a:pt x="51" y="305"/>
                      <a:pt x="51" y="302"/>
                    </a:cubicBezTo>
                    <a:cubicBezTo>
                      <a:pt x="50" y="299"/>
                      <a:pt x="54" y="284"/>
                      <a:pt x="55" y="280"/>
                    </a:cubicBezTo>
                    <a:cubicBezTo>
                      <a:pt x="56" y="275"/>
                      <a:pt x="63" y="269"/>
                      <a:pt x="66" y="264"/>
                    </a:cubicBezTo>
                    <a:cubicBezTo>
                      <a:pt x="69" y="259"/>
                      <a:pt x="66" y="258"/>
                      <a:pt x="63" y="256"/>
                    </a:cubicBezTo>
                    <a:cubicBezTo>
                      <a:pt x="60" y="253"/>
                      <a:pt x="64" y="249"/>
                      <a:pt x="64" y="245"/>
                    </a:cubicBezTo>
                    <a:cubicBezTo>
                      <a:pt x="64" y="241"/>
                      <a:pt x="63" y="239"/>
                      <a:pt x="64" y="233"/>
                    </a:cubicBezTo>
                    <a:cubicBezTo>
                      <a:pt x="65" y="227"/>
                      <a:pt x="67" y="226"/>
                      <a:pt x="68" y="221"/>
                    </a:cubicBezTo>
                    <a:cubicBezTo>
                      <a:pt x="70" y="215"/>
                      <a:pt x="69" y="214"/>
                      <a:pt x="70" y="207"/>
                    </a:cubicBezTo>
                    <a:cubicBezTo>
                      <a:pt x="70" y="201"/>
                      <a:pt x="71" y="193"/>
                      <a:pt x="68" y="185"/>
                    </a:cubicBezTo>
                    <a:cubicBezTo>
                      <a:pt x="65" y="178"/>
                      <a:pt x="68" y="178"/>
                      <a:pt x="68" y="175"/>
                    </a:cubicBezTo>
                    <a:cubicBezTo>
                      <a:pt x="68" y="172"/>
                      <a:pt x="66" y="172"/>
                      <a:pt x="58" y="167"/>
                    </a:cubicBezTo>
                    <a:cubicBezTo>
                      <a:pt x="51" y="162"/>
                      <a:pt x="49" y="164"/>
                      <a:pt x="42" y="161"/>
                    </a:cubicBezTo>
                    <a:cubicBezTo>
                      <a:pt x="35" y="159"/>
                      <a:pt x="35" y="157"/>
                      <a:pt x="25" y="153"/>
                    </a:cubicBezTo>
                    <a:cubicBezTo>
                      <a:pt x="14" y="149"/>
                      <a:pt x="11" y="152"/>
                      <a:pt x="5" y="149"/>
                    </a:cubicBezTo>
                    <a:cubicBezTo>
                      <a:pt x="2" y="147"/>
                      <a:pt x="3" y="145"/>
                      <a:pt x="4" y="142"/>
                    </a:cubicBezTo>
                    <a:cubicBezTo>
                      <a:pt x="5" y="141"/>
                      <a:pt x="6" y="139"/>
                      <a:pt x="6" y="137"/>
                    </a:cubicBezTo>
                    <a:cubicBezTo>
                      <a:pt x="5" y="132"/>
                      <a:pt x="0" y="129"/>
                      <a:pt x="2" y="126"/>
                    </a:cubicBezTo>
                    <a:cubicBezTo>
                      <a:pt x="3" y="124"/>
                      <a:pt x="56" y="102"/>
                      <a:pt x="72" y="96"/>
                    </a:cubicBezTo>
                    <a:cubicBezTo>
                      <a:pt x="78" y="100"/>
                      <a:pt x="82" y="104"/>
                      <a:pt x="84" y="107"/>
                    </a:cubicBezTo>
                    <a:cubicBezTo>
                      <a:pt x="86" y="110"/>
                      <a:pt x="82" y="110"/>
                      <a:pt x="92" y="110"/>
                    </a:cubicBezTo>
                    <a:cubicBezTo>
                      <a:pt x="101" y="110"/>
                      <a:pt x="103" y="105"/>
                      <a:pt x="108" y="110"/>
                    </a:cubicBezTo>
                    <a:cubicBezTo>
                      <a:pt x="112" y="115"/>
                      <a:pt x="112" y="120"/>
                      <a:pt x="111" y="127"/>
                    </a:cubicBezTo>
                    <a:cubicBezTo>
                      <a:pt x="109" y="133"/>
                      <a:pt x="106" y="134"/>
                      <a:pt x="105" y="140"/>
                    </a:cubicBezTo>
                    <a:cubicBezTo>
                      <a:pt x="104" y="147"/>
                      <a:pt x="96" y="145"/>
                      <a:pt x="103" y="155"/>
                    </a:cubicBezTo>
                    <a:cubicBezTo>
                      <a:pt x="110" y="164"/>
                      <a:pt x="110" y="164"/>
                      <a:pt x="114" y="171"/>
                    </a:cubicBezTo>
                    <a:cubicBezTo>
                      <a:pt x="117" y="177"/>
                      <a:pt x="117" y="179"/>
                      <a:pt x="120" y="182"/>
                    </a:cubicBezTo>
                    <a:cubicBezTo>
                      <a:pt x="122" y="185"/>
                      <a:pt x="125" y="191"/>
                      <a:pt x="126" y="184"/>
                    </a:cubicBezTo>
                    <a:cubicBezTo>
                      <a:pt x="127" y="177"/>
                      <a:pt x="127" y="177"/>
                      <a:pt x="126" y="171"/>
                    </a:cubicBezTo>
                    <a:cubicBezTo>
                      <a:pt x="125" y="166"/>
                      <a:pt x="121" y="167"/>
                      <a:pt x="125" y="162"/>
                    </a:cubicBezTo>
                    <a:cubicBezTo>
                      <a:pt x="129" y="157"/>
                      <a:pt x="129" y="153"/>
                      <a:pt x="135" y="154"/>
                    </a:cubicBezTo>
                    <a:cubicBezTo>
                      <a:pt x="142" y="154"/>
                      <a:pt x="140" y="151"/>
                      <a:pt x="140" y="143"/>
                    </a:cubicBezTo>
                    <a:cubicBezTo>
                      <a:pt x="140" y="136"/>
                      <a:pt x="136" y="126"/>
                      <a:pt x="140" y="122"/>
                    </a:cubicBezTo>
                    <a:cubicBezTo>
                      <a:pt x="144" y="118"/>
                      <a:pt x="148" y="122"/>
                      <a:pt x="140" y="108"/>
                    </a:cubicBezTo>
                    <a:cubicBezTo>
                      <a:pt x="132" y="94"/>
                      <a:pt x="122" y="88"/>
                      <a:pt x="119" y="85"/>
                    </a:cubicBezTo>
                    <a:cubicBezTo>
                      <a:pt x="119" y="85"/>
                      <a:pt x="119" y="85"/>
                      <a:pt x="119" y="85"/>
                    </a:cubicBezTo>
                    <a:cubicBezTo>
                      <a:pt x="117" y="82"/>
                      <a:pt x="116" y="79"/>
                      <a:pt x="116" y="75"/>
                    </a:cubicBezTo>
                    <a:cubicBezTo>
                      <a:pt x="115" y="71"/>
                      <a:pt x="116" y="65"/>
                      <a:pt x="115" y="59"/>
                    </a:cubicBezTo>
                    <a:cubicBezTo>
                      <a:pt x="114" y="52"/>
                      <a:pt x="115" y="49"/>
                      <a:pt x="116" y="47"/>
                    </a:cubicBezTo>
                    <a:cubicBezTo>
                      <a:pt x="117" y="44"/>
                      <a:pt x="123" y="38"/>
                      <a:pt x="123" y="35"/>
                    </a:cubicBezTo>
                    <a:cubicBezTo>
                      <a:pt x="123" y="33"/>
                      <a:pt x="123" y="31"/>
                      <a:pt x="122" y="29"/>
                    </a:cubicBezTo>
                    <a:cubicBezTo>
                      <a:pt x="127" y="31"/>
                      <a:pt x="131" y="30"/>
                      <a:pt x="135" y="28"/>
                    </a:cubicBezTo>
                    <a:cubicBezTo>
                      <a:pt x="142" y="24"/>
                      <a:pt x="147" y="21"/>
                      <a:pt x="152" y="27"/>
                    </a:cubicBezTo>
                    <a:cubicBezTo>
                      <a:pt x="156" y="32"/>
                      <a:pt x="163" y="38"/>
                      <a:pt x="167" y="32"/>
                    </a:cubicBezTo>
                    <a:cubicBezTo>
                      <a:pt x="171" y="27"/>
                      <a:pt x="175" y="29"/>
                      <a:pt x="179" y="31"/>
                    </a:cubicBezTo>
                    <a:cubicBezTo>
                      <a:pt x="183" y="33"/>
                      <a:pt x="193" y="26"/>
                      <a:pt x="195" y="23"/>
                    </a:cubicBezTo>
                    <a:cubicBezTo>
                      <a:pt x="197" y="19"/>
                      <a:pt x="196" y="14"/>
                      <a:pt x="201" y="18"/>
                    </a:cubicBezTo>
                    <a:cubicBezTo>
                      <a:pt x="205" y="23"/>
                      <a:pt x="202" y="26"/>
                      <a:pt x="212" y="22"/>
                    </a:cubicBezTo>
                    <a:cubicBezTo>
                      <a:pt x="221" y="18"/>
                      <a:pt x="220" y="19"/>
                      <a:pt x="227" y="17"/>
                    </a:cubicBezTo>
                    <a:cubicBezTo>
                      <a:pt x="234" y="15"/>
                      <a:pt x="237" y="8"/>
                      <a:pt x="243" y="6"/>
                    </a:cubicBezTo>
                    <a:cubicBezTo>
                      <a:pt x="248" y="4"/>
                      <a:pt x="256" y="1"/>
                      <a:pt x="259" y="0"/>
                    </a:cubicBezTo>
                    <a:cubicBezTo>
                      <a:pt x="262" y="2"/>
                      <a:pt x="264" y="2"/>
                      <a:pt x="263" y="7"/>
                    </a:cubicBezTo>
                    <a:cubicBezTo>
                      <a:pt x="263" y="12"/>
                      <a:pt x="260" y="13"/>
                      <a:pt x="259" y="18"/>
                    </a:cubicBezTo>
                    <a:cubicBezTo>
                      <a:pt x="259" y="24"/>
                      <a:pt x="256" y="30"/>
                      <a:pt x="258" y="36"/>
                    </a:cubicBezTo>
                    <a:cubicBezTo>
                      <a:pt x="260" y="43"/>
                      <a:pt x="258" y="40"/>
                      <a:pt x="259" y="49"/>
                    </a:cubicBezTo>
                    <a:cubicBezTo>
                      <a:pt x="259" y="58"/>
                      <a:pt x="261" y="59"/>
                      <a:pt x="259" y="70"/>
                    </a:cubicBezTo>
                    <a:cubicBezTo>
                      <a:pt x="258" y="80"/>
                      <a:pt x="259" y="81"/>
                      <a:pt x="259" y="88"/>
                    </a:cubicBezTo>
                    <a:cubicBezTo>
                      <a:pt x="259" y="94"/>
                      <a:pt x="261" y="92"/>
                      <a:pt x="262" y="100"/>
                    </a:cubicBezTo>
                    <a:cubicBezTo>
                      <a:pt x="263" y="107"/>
                      <a:pt x="264" y="105"/>
                      <a:pt x="264" y="110"/>
                    </a:cubicBezTo>
                    <a:cubicBezTo>
                      <a:pt x="265" y="115"/>
                      <a:pt x="264" y="113"/>
                      <a:pt x="263" y="121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8" name="Freeform 909">
                <a:extLst>
                  <a:ext uri="{FF2B5EF4-FFF2-40B4-BE49-F238E27FC236}">
                    <a16:creationId xmlns:a16="http://schemas.microsoft.com/office/drawing/2014/main" id="{3933D79C-09D6-454B-ACED-C4AC4670B7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25" y="2205"/>
                <a:ext cx="50" cy="133"/>
              </a:xfrm>
              <a:custGeom>
                <a:avLst/>
                <a:gdLst>
                  <a:gd name="T0" fmla="*/ 76 w 84"/>
                  <a:gd name="T1" fmla="*/ 153 h 222"/>
                  <a:gd name="T2" fmla="*/ 76 w 84"/>
                  <a:gd name="T3" fmla="*/ 174 h 222"/>
                  <a:gd name="T4" fmla="*/ 71 w 84"/>
                  <a:gd name="T5" fmla="*/ 185 h 222"/>
                  <a:gd name="T6" fmla="*/ 61 w 84"/>
                  <a:gd name="T7" fmla="*/ 193 h 222"/>
                  <a:gd name="T8" fmla="*/ 62 w 84"/>
                  <a:gd name="T9" fmla="*/ 202 h 222"/>
                  <a:gd name="T10" fmla="*/ 62 w 84"/>
                  <a:gd name="T11" fmla="*/ 215 h 222"/>
                  <a:gd name="T12" fmla="*/ 56 w 84"/>
                  <a:gd name="T13" fmla="*/ 213 h 222"/>
                  <a:gd name="T14" fmla="*/ 50 w 84"/>
                  <a:gd name="T15" fmla="*/ 202 h 222"/>
                  <a:gd name="T16" fmla="*/ 39 w 84"/>
                  <a:gd name="T17" fmla="*/ 186 h 222"/>
                  <a:gd name="T18" fmla="*/ 41 w 84"/>
                  <a:gd name="T19" fmla="*/ 171 h 222"/>
                  <a:gd name="T20" fmla="*/ 47 w 84"/>
                  <a:gd name="T21" fmla="*/ 158 h 222"/>
                  <a:gd name="T22" fmla="*/ 44 w 84"/>
                  <a:gd name="T23" fmla="*/ 141 h 222"/>
                  <a:gd name="T24" fmla="*/ 28 w 84"/>
                  <a:gd name="T25" fmla="*/ 141 h 222"/>
                  <a:gd name="T26" fmla="*/ 20 w 84"/>
                  <a:gd name="T27" fmla="*/ 138 h 222"/>
                  <a:gd name="T28" fmla="*/ 8 w 84"/>
                  <a:gd name="T29" fmla="*/ 127 h 222"/>
                  <a:gd name="T30" fmla="*/ 7 w 84"/>
                  <a:gd name="T31" fmla="*/ 126 h 222"/>
                  <a:gd name="T32" fmla="*/ 1 w 84"/>
                  <a:gd name="T33" fmla="*/ 115 h 222"/>
                  <a:gd name="T34" fmla="*/ 8 w 84"/>
                  <a:gd name="T35" fmla="*/ 102 h 222"/>
                  <a:gd name="T36" fmla="*/ 9 w 84"/>
                  <a:gd name="T37" fmla="*/ 90 h 222"/>
                  <a:gd name="T38" fmla="*/ 21 w 84"/>
                  <a:gd name="T39" fmla="*/ 83 h 222"/>
                  <a:gd name="T40" fmla="*/ 17 w 84"/>
                  <a:gd name="T41" fmla="*/ 70 h 222"/>
                  <a:gd name="T42" fmla="*/ 19 w 84"/>
                  <a:gd name="T43" fmla="*/ 56 h 222"/>
                  <a:gd name="T44" fmla="*/ 17 w 84"/>
                  <a:gd name="T45" fmla="*/ 38 h 222"/>
                  <a:gd name="T46" fmla="*/ 25 w 84"/>
                  <a:gd name="T47" fmla="*/ 32 h 222"/>
                  <a:gd name="T48" fmla="*/ 22 w 84"/>
                  <a:gd name="T49" fmla="*/ 20 h 222"/>
                  <a:gd name="T50" fmla="*/ 18 w 84"/>
                  <a:gd name="T51" fmla="*/ 11 h 222"/>
                  <a:gd name="T52" fmla="*/ 10 w 84"/>
                  <a:gd name="T53" fmla="*/ 0 h 222"/>
                  <a:gd name="T54" fmla="*/ 10 w 84"/>
                  <a:gd name="T55" fmla="*/ 0 h 222"/>
                  <a:gd name="T56" fmla="*/ 27 w 84"/>
                  <a:gd name="T57" fmla="*/ 2 h 222"/>
                  <a:gd name="T58" fmla="*/ 33 w 84"/>
                  <a:gd name="T59" fmla="*/ 4 h 222"/>
                  <a:gd name="T60" fmla="*/ 36 w 84"/>
                  <a:gd name="T61" fmla="*/ 21 h 222"/>
                  <a:gd name="T62" fmla="*/ 40 w 84"/>
                  <a:gd name="T63" fmla="*/ 30 h 222"/>
                  <a:gd name="T64" fmla="*/ 40 w 84"/>
                  <a:gd name="T65" fmla="*/ 39 h 222"/>
                  <a:gd name="T66" fmla="*/ 42 w 84"/>
                  <a:gd name="T67" fmla="*/ 56 h 222"/>
                  <a:gd name="T68" fmla="*/ 35 w 84"/>
                  <a:gd name="T69" fmla="*/ 70 h 222"/>
                  <a:gd name="T70" fmla="*/ 38 w 84"/>
                  <a:gd name="T71" fmla="*/ 85 h 222"/>
                  <a:gd name="T72" fmla="*/ 38 w 84"/>
                  <a:gd name="T73" fmla="*/ 101 h 222"/>
                  <a:gd name="T74" fmla="*/ 46 w 84"/>
                  <a:gd name="T75" fmla="*/ 118 h 222"/>
                  <a:gd name="T76" fmla="*/ 45 w 84"/>
                  <a:gd name="T77" fmla="*/ 130 h 222"/>
                  <a:gd name="T78" fmla="*/ 54 w 84"/>
                  <a:gd name="T79" fmla="*/ 129 h 222"/>
                  <a:gd name="T80" fmla="*/ 63 w 84"/>
                  <a:gd name="T81" fmla="*/ 138 h 222"/>
                  <a:gd name="T82" fmla="*/ 63 w 84"/>
                  <a:gd name="T83" fmla="*/ 128 h 222"/>
                  <a:gd name="T84" fmla="*/ 55 w 84"/>
                  <a:gd name="T85" fmla="*/ 116 h 222"/>
                  <a:gd name="T86" fmla="*/ 55 w 84"/>
                  <a:gd name="T87" fmla="*/ 116 h 222"/>
                  <a:gd name="T88" fmla="*/ 76 w 84"/>
                  <a:gd name="T89" fmla="*/ 139 h 222"/>
                  <a:gd name="T90" fmla="*/ 76 w 84"/>
                  <a:gd name="T91" fmla="*/ 153 h 2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84" h="222">
                    <a:moveTo>
                      <a:pt x="76" y="153"/>
                    </a:moveTo>
                    <a:cubicBezTo>
                      <a:pt x="72" y="157"/>
                      <a:pt x="76" y="167"/>
                      <a:pt x="76" y="174"/>
                    </a:cubicBezTo>
                    <a:cubicBezTo>
                      <a:pt x="76" y="182"/>
                      <a:pt x="78" y="185"/>
                      <a:pt x="71" y="185"/>
                    </a:cubicBezTo>
                    <a:cubicBezTo>
                      <a:pt x="65" y="184"/>
                      <a:pt x="65" y="188"/>
                      <a:pt x="61" y="193"/>
                    </a:cubicBezTo>
                    <a:cubicBezTo>
                      <a:pt x="57" y="198"/>
                      <a:pt x="61" y="197"/>
                      <a:pt x="62" y="202"/>
                    </a:cubicBezTo>
                    <a:cubicBezTo>
                      <a:pt x="63" y="208"/>
                      <a:pt x="63" y="208"/>
                      <a:pt x="62" y="215"/>
                    </a:cubicBezTo>
                    <a:cubicBezTo>
                      <a:pt x="61" y="222"/>
                      <a:pt x="58" y="216"/>
                      <a:pt x="56" y="213"/>
                    </a:cubicBezTo>
                    <a:cubicBezTo>
                      <a:pt x="53" y="210"/>
                      <a:pt x="53" y="208"/>
                      <a:pt x="50" y="202"/>
                    </a:cubicBezTo>
                    <a:cubicBezTo>
                      <a:pt x="46" y="195"/>
                      <a:pt x="46" y="195"/>
                      <a:pt x="39" y="186"/>
                    </a:cubicBezTo>
                    <a:cubicBezTo>
                      <a:pt x="32" y="176"/>
                      <a:pt x="40" y="178"/>
                      <a:pt x="41" y="171"/>
                    </a:cubicBezTo>
                    <a:cubicBezTo>
                      <a:pt x="42" y="165"/>
                      <a:pt x="45" y="164"/>
                      <a:pt x="47" y="158"/>
                    </a:cubicBezTo>
                    <a:cubicBezTo>
                      <a:pt x="48" y="151"/>
                      <a:pt x="48" y="146"/>
                      <a:pt x="44" y="141"/>
                    </a:cubicBezTo>
                    <a:cubicBezTo>
                      <a:pt x="39" y="136"/>
                      <a:pt x="37" y="141"/>
                      <a:pt x="28" y="141"/>
                    </a:cubicBezTo>
                    <a:cubicBezTo>
                      <a:pt x="18" y="141"/>
                      <a:pt x="22" y="141"/>
                      <a:pt x="20" y="138"/>
                    </a:cubicBezTo>
                    <a:cubicBezTo>
                      <a:pt x="18" y="135"/>
                      <a:pt x="14" y="131"/>
                      <a:pt x="8" y="127"/>
                    </a:cubicBezTo>
                    <a:cubicBezTo>
                      <a:pt x="8" y="126"/>
                      <a:pt x="8" y="126"/>
                      <a:pt x="7" y="126"/>
                    </a:cubicBezTo>
                    <a:cubicBezTo>
                      <a:pt x="1" y="121"/>
                      <a:pt x="2" y="120"/>
                      <a:pt x="1" y="115"/>
                    </a:cubicBezTo>
                    <a:cubicBezTo>
                      <a:pt x="0" y="110"/>
                      <a:pt x="3" y="109"/>
                      <a:pt x="8" y="102"/>
                    </a:cubicBezTo>
                    <a:cubicBezTo>
                      <a:pt x="12" y="96"/>
                      <a:pt x="8" y="94"/>
                      <a:pt x="9" y="90"/>
                    </a:cubicBezTo>
                    <a:cubicBezTo>
                      <a:pt x="10" y="87"/>
                      <a:pt x="16" y="85"/>
                      <a:pt x="21" y="83"/>
                    </a:cubicBezTo>
                    <a:cubicBezTo>
                      <a:pt x="26" y="82"/>
                      <a:pt x="19" y="76"/>
                      <a:pt x="17" y="70"/>
                    </a:cubicBezTo>
                    <a:cubicBezTo>
                      <a:pt x="15" y="63"/>
                      <a:pt x="17" y="62"/>
                      <a:pt x="19" y="56"/>
                    </a:cubicBezTo>
                    <a:cubicBezTo>
                      <a:pt x="20" y="49"/>
                      <a:pt x="17" y="46"/>
                      <a:pt x="17" y="38"/>
                    </a:cubicBezTo>
                    <a:cubicBezTo>
                      <a:pt x="16" y="31"/>
                      <a:pt x="24" y="35"/>
                      <a:pt x="25" y="32"/>
                    </a:cubicBezTo>
                    <a:cubicBezTo>
                      <a:pt x="27" y="28"/>
                      <a:pt x="24" y="23"/>
                      <a:pt x="22" y="20"/>
                    </a:cubicBezTo>
                    <a:cubicBezTo>
                      <a:pt x="19" y="17"/>
                      <a:pt x="19" y="17"/>
                      <a:pt x="18" y="11"/>
                    </a:cubicBezTo>
                    <a:cubicBezTo>
                      <a:pt x="18" y="5"/>
                      <a:pt x="14" y="8"/>
                      <a:pt x="10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4" y="0"/>
                      <a:pt x="22" y="2"/>
                      <a:pt x="27" y="2"/>
                    </a:cubicBezTo>
                    <a:cubicBezTo>
                      <a:pt x="29" y="2"/>
                      <a:pt x="31" y="3"/>
                      <a:pt x="33" y="4"/>
                    </a:cubicBezTo>
                    <a:cubicBezTo>
                      <a:pt x="33" y="9"/>
                      <a:pt x="35" y="19"/>
                      <a:pt x="36" y="21"/>
                    </a:cubicBezTo>
                    <a:cubicBezTo>
                      <a:pt x="37" y="23"/>
                      <a:pt x="40" y="27"/>
                      <a:pt x="40" y="30"/>
                    </a:cubicBezTo>
                    <a:cubicBezTo>
                      <a:pt x="40" y="33"/>
                      <a:pt x="40" y="36"/>
                      <a:pt x="40" y="39"/>
                    </a:cubicBezTo>
                    <a:cubicBezTo>
                      <a:pt x="39" y="43"/>
                      <a:pt x="40" y="48"/>
                      <a:pt x="42" y="56"/>
                    </a:cubicBezTo>
                    <a:cubicBezTo>
                      <a:pt x="44" y="64"/>
                      <a:pt x="37" y="66"/>
                      <a:pt x="35" y="70"/>
                    </a:cubicBezTo>
                    <a:cubicBezTo>
                      <a:pt x="32" y="75"/>
                      <a:pt x="33" y="79"/>
                      <a:pt x="38" y="85"/>
                    </a:cubicBezTo>
                    <a:cubicBezTo>
                      <a:pt x="43" y="90"/>
                      <a:pt x="39" y="94"/>
                      <a:pt x="38" y="101"/>
                    </a:cubicBezTo>
                    <a:cubicBezTo>
                      <a:pt x="37" y="109"/>
                      <a:pt x="41" y="111"/>
                      <a:pt x="46" y="118"/>
                    </a:cubicBezTo>
                    <a:cubicBezTo>
                      <a:pt x="51" y="124"/>
                      <a:pt x="45" y="124"/>
                      <a:pt x="45" y="130"/>
                    </a:cubicBezTo>
                    <a:cubicBezTo>
                      <a:pt x="45" y="135"/>
                      <a:pt x="52" y="133"/>
                      <a:pt x="54" y="129"/>
                    </a:cubicBezTo>
                    <a:cubicBezTo>
                      <a:pt x="57" y="126"/>
                      <a:pt x="56" y="133"/>
                      <a:pt x="63" y="138"/>
                    </a:cubicBezTo>
                    <a:cubicBezTo>
                      <a:pt x="70" y="143"/>
                      <a:pt x="64" y="133"/>
                      <a:pt x="63" y="128"/>
                    </a:cubicBezTo>
                    <a:cubicBezTo>
                      <a:pt x="62" y="122"/>
                      <a:pt x="57" y="119"/>
                      <a:pt x="55" y="116"/>
                    </a:cubicBezTo>
                    <a:cubicBezTo>
                      <a:pt x="55" y="116"/>
                      <a:pt x="55" y="116"/>
                      <a:pt x="55" y="116"/>
                    </a:cubicBezTo>
                    <a:cubicBezTo>
                      <a:pt x="58" y="119"/>
                      <a:pt x="68" y="125"/>
                      <a:pt x="76" y="139"/>
                    </a:cubicBezTo>
                    <a:cubicBezTo>
                      <a:pt x="84" y="153"/>
                      <a:pt x="80" y="149"/>
                      <a:pt x="76" y="153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9" name="Freeform 910">
                <a:extLst>
                  <a:ext uri="{FF2B5EF4-FFF2-40B4-BE49-F238E27FC236}">
                    <a16:creationId xmlns:a16="http://schemas.microsoft.com/office/drawing/2014/main" id="{E5193FF3-9601-4BDD-B9A8-E6B6977EA2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82" y="2062"/>
                <a:ext cx="160" cy="185"/>
              </a:xfrm>
              <a:custGeom>
                <a:avLst/>
                <a:gdLst>
                  <a:gd name="T0" fmla="*/ 251 w 267"/>
                  <a:gd name="T1" fmla="*/ 275 h 307"/>
                  <a:gd name="T2" fmla="*/ 220 w 267"/>
                  <a:gd name="T3" fmla="*/ 291 h 307"/>
                  <a:gd name="T4" fmla="*/ 203 w 267"/>
                  <a:gd name="T5" fmla="*/ 292 h 307"/>
                  <a:gd name="T6" fmla="*/ 175 w 267"/>
                  <a:gd name="T7" fmla="*/ 301 h 307"/>
                  <a:gd name="T8" fmla="*/ 143 w 267"/>
                  <a:gd name="T9" fmla="*/ 297 h 307"/>
                  <a:gd name="T10" fmla="*/ 127 w 267"/>
                  <a:gd name="T11" fmla="*/ 290 h 307"/>
                  <a:gd name="T12" fmla="*/ 122 w 267"/>
                  <a:gd name="T13" fmla="*/ 272 h 307"/>
                  <a:gd name="T14" fmla="*/ 119 w 267"/>
                  <a:gd name="T15" fmla="*/ 250 h 307"/>
                  <a:gd name="T16" fmla="*/ 105 w 267"/>
                  <a:gd name="T17" fmla="*/ 239 h 307"/>
                  <a:gd name="T18" fmla="*/ 99 w 267"/>
                  <a:gd name="T19" fmla="*/ 240 h 307"/>
                  <a:gd name="T20" fmla="*/ 70 w 267"/>
                  <a:gd name="T21" fmla="*/ 230 h 307"/>
                  <a:gd name="T22" fmla="*/ 36 w 267"/>
                  <a:gd name="T23" fmla="*/ 213 h 307"/>
                  <a:gd name="T24" fmla="*/ 24 w 267"/>
                  <a:gd name="T25" fmla="*/ 181 h 307"/>
                  <a:gd name="T26" fmla="*/ 3 w 267"/>
                  <a:gd name="T27" fmla="*/ 148 h 307"/>
                  <a:gd name="T28" fmla="*/ 3 w 267"/>
                  <a:gd name="T29" fmla="*/ 116 h 307"/>
                  <a:gd name="T30" fmla="*/ 0 w 267"/>
                  <a:gd name="T31" fmla="*/ 97 h 307"/>
                  <a:gd name="T32" fmla="*/ 14 w 267"/>
                  <a:gd name="T33" fmla="*/ 82 h 307"/>
                  <a:gd name="T34" fmla="*/ 28 w 267"/>
                  <a:gd name="T35" fmla="*/ 56 h 307"/>
                  <a:gd name="T36" fmla="*/ 24 w 267"/>
                  <a:gd name="T37" fmla="*/ 40 h 307"/>
                  <a:gd name="T38" fmla="*/ 31 w 267"/>
                  <a:gd name="T39" fmla="*/ 32 h 307"/>
                  <a:gd name="T40" fmla="*/ 26 w 267"/>
                  <a:gd name="T41" fmla="*/ 11 h 307"/>
                  <a:gd name="T42" fmla="*/ 19 w 267"/>
                  <a:gd name="T43" fmla="*/ 0 h 307"/>
                  <a:gd name="T44" fmla="*/ 56 w 267"/>
                  <a:gd name="T45" fmla="*/ 1 h 307"/>
                  <a:gd name="T46" fmla="*/ 52 w 267"/>
                  <a:gd name="T47" fmla="*/ 20 h 307"/>
                  <a:gd name="T48" fmla="*/ 57 w 267"/>
                  <a:gd name="T49" fmla="*/ 51 h 307"/>
                  <a:gd name="T50" fmla="*/ 77 w 267"/>
                  <a:gd name="T51" fmla="*/ 44 h 307"/>
                  <a:gd name="T52" fmla="*/ 101 w 267"/>
                  <a:gd name="T53" fmla="*/ 37 h 307"/>
                  <a:gd name="T54" fmla="*/ 90 w 267"/>
                  <a:gd name="T55" fmla="*/ 28 h 307"/>
                  <a:gd name="T56" fmla="*/ 109 w 267"/>
                  <a:gd name="T57" fmla="*/ 11 h 307"/>
                  <a:gd name="T58" fmla="*/ 200 w 267"/>
                  <a:gd name="T59" fmla="*/ 62 h 307"/>
                  <a:gd name="T60" fmla="*/ 239 w 267"/>
                  <a:gd name="T61" fmla="*/ 104 h 307"/>
                  <a:gd name="T62" fmla="*/ 231 w 267"/>
                  <a:gd name="T63" fmla="*/ 127 h 307"/>
                  <a:gd name="T64" fmla="*/ 234 w 267"/>
                  <a:gd name="T65" fmla="*/ 154 h 307"/>
                  <a:gd name="T66" fmla="*/ 245 w 267"/>
                  <a:gd name="T67" fmla="*/ 170 h 307"/>
                  <a:gd name="T68" fmla="*/ 241 w 267"/>
                  <a:gd name="T69" fmla="*/ 204 h 307"/>
                  <a:gd name="T70" fmla="*/ 247 w 267"/>
                  <a:gd name="T71" fmla="*/ 234 h 307"/>
                  <a:gd name="T72" fmla="*/ 262 w 267"/>
                  <a:gd name="T73" fmla="*/ 260 h 307"/>
                  <a:gd name="T74" fmla="*/ 267 w 267"/>
                  <a:gd name="T75" fmla="*/ 269 h 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67" h="307">
                    <a:moveTo>
                      <a:pt x="267" y="269"/>
                    </a:moveTo>
                    <a:cubicBezTo>
                      <a:pt x="264" y="270"/>
                      <a:pt x="256" y="273"/>
                      <a:pt x="251" y="275"/>
                    </a:cubicBezTo>
                    <a:cubicBezTo>
                      <a:pt x="245" y="277"/>
                      <a:pt x="242" y="284"/>
                      <a:pt x="235" y="286"/>
                    </a:cubicBezTo>
                    <a:cubicBezTo>
                      <a:pt x="228" y="288"/>
                      <a:pt x="229" y="287"/>
                      <a:pt x="220" y="291"/>
                    </a:cubicBezTo>
                    <a:cubicBezTo>
                      <a:pt x="210" y="295"/>
                      <a:pt x="213" y="292"/>
                      <a:pt x="209" y="287"/>
                    </a:cubicBezTo>
                    <a:cubicBezTo>
                      <a:pt x="204" y="283"/>
                      <a:pt x="205" y="288"/>
                      <a:pt x="203" y="292"/>
                    </a:cubicBezTo>
                    <a:cubicBezTo>
                      <a:pt x="201" y="295"/>
                      <a:pt x="191" y="302"/>
                      <a:pt x="187" y="300"/>
                    </a:cubicBezTo>
                    <a:cubicBezTo>
                      <a:pt x="183" y="298"/>
                      <a:pt x="179" y="296"/>
                      <a:pt x="175" y="301"/>
                    </a:cubicBezTo>
                    <a:cubicBezTo>
                      <a:pt x="171" y="307"/>
                      <a:pt x="164" y="301"/>
                      <a:pt x="160" y="296"/>
                    </a:cubicBezTo>
                    <a:cubicBezTo>
                      <a:pt x="155" y="290"/>
                      <a:pt x="150" y="293"/>
                      <a:pt x="143" y="297"/>
                    </a:cubicBezTo>
                    <a:cubicBezTo>
                      <a:pt x="139" y="299"/>
                      <a:pt x="135" y="300"/>
                      <a:pt x="130" y="298"/>
                    </a:cubicBezTo>
                    <a:cubicBezTo>
                      <a:pt x="130" y="296"/>
                      <a:pt x="129" y="293"/>
                      <a:pt x="127" y="290"/>
                    </a:cubicBezTo>
                    <a:cubicBezTo>
                      <a:pt x="123" y="285"/>
                      <a:pt x="125" y="284"/>
                      <a:pt x="124" y="277"/>
                    </a:cubicBezTo>
                    <a:cubicBezTo>
                      <a:pt x="123" y="275"/>
                      <a:pt x="123" y="273"/>
                      <a:pt x="122" y="272"/>
                    </a:cubicBezTo>
                    <a:cubicBezTo>
                      <a:pt x="123" y="267"/>
                      <a:pt x="124" y="263"/>
                      <a:pt x="122" y="258"/>
                    </a:cubicBezTo>
                    <a:cubicBezTo>
                      <a:pt x="121" y="255"/>
                      <a:pt x="121" y="254"/>
                      <a:pt x="119" y="250"/>
                    </a:cubicBezTo>
                    <a:cubicBezTo>
                      <a:pt x="117" y="245"/>
                      <a:pt x="112" y="241"/>
                      <a:pt x="110" y="239"/>
                    </a:cubicBezTo>
                    <a:cubicBezTo>
                      <a:pt x="107" y="237"/>
                      <a:pt x="106" y="238"/>
                      <a:pt x="105" y="239"/>
                    </a:cubicBezTo>
                    <a:cubicBezTo>
                      <a:pt x="105" y="240"/>
                      <a:pt x="105" y="241"/>
                      <a:pt x="105" y="242"/>
                    </a:cubicBezTo>
                    <a:cubicBezTo>
                      <a:pt x="103" y="241"/>
                      <a:pt x="101" y="240"/>
                      <a:pt x="99" y="240"/>
                    </a:cubicBezTo>
                    <a:cubicBezTo>
                      <a:pt x="94" y="240"/>
                      <a:pt x="86" y="238"/>
                      <a:pt x="82" y="238"/>
                    </a:cubicBezTo>
                    <a:cubicBezTo>
                      <a:pt x="79" y="230"/>
                      <a:pt x="75" y="232"/>
                      <a:pt x="70" y="230"/>
                    </a:cubicBezTo>
                    <a:cubicBezTo>
                      <a:pt x="65" y="227"/>
                      <a:pt x="52" y="221"/>
                      <a:pt x="52" y="221"/>
                    </a:cubicBezTo>
                    <a:cubicBezTo>
                      <a:pt x="47" y="217"/>
                      <a:pt x="41" y="216"/>
                      <a:pt x="36" y="213"/>
                    </a:cubicBezTo>
                    <a:cubicBezTo>
                      <a:pt x="36" y="207"/>
                      <a:pt x="35" y="204"/>
                      <a:pt x="31" y="199"/>
                    </a:cubicBezTo>
                    <a:cubicBezTo>
                      <a:pt x="27" y="192"/>
                      <a:pt x="25" y="192"/>
                      <a:pt x="24" y="181"/>
                    </a:cubicBezTo>
                    <a:cubicBezTo>
                      <a:pt x="22" y="169"/>
                      <a:pt x="21" y="163"/>
                      <a:pt x="18" y="159"/>
                    </a:cubicBezTo>
                    <a:cubicBezTo>
                      <a:pt x="14" y="156"/>
                      <a:pt x="3" y="155"/>
                      <a:pt x="3" y="148"/>
                    </a:cubicBezTo>
                    <a:cubicBezTo>
                      <a:pt x="3" y="141"/>
                      <a:pt x="10" y="137"/>
                      <a:pt x="8" y="132"/>
                    </a:cubicBezTo>
                    <a:cubicBezTo>
                      <a:pt x="5" y="126"/>
                      <a:pt x="4" y="122"/>
                      <a:pt x="3" y="116"/>
                    </a:cubicBezTo>
                    <a:cubicBezTo>
                      <a:pt x="2" y="109"/>
                      <a:pt x="1" y="112"/>
                      <a:pt x="0" y="102"/>
                    </a:cubicBezTo>
                    <a:cubicBezTo>
                      <a:pt x="0" y="101"/>
                      <a:pt x="0" y="99"/>
                      <a:pt x="0" y="97"/>
                    </a:cubicBezTo>
                    <a:cubicBezTo>
                      <a:pt x="3" y="99"/>
                      <a:pt x="4" y="99"/>
                      <a:pt x="6" y="96"/>
                    </a:cubicBezTo>
                    <a:cubicBezTo>
                      <a:pt x="9" y="93"/>
                      <a:pt x="7" y="90"/>
                      <a:pt x="14" y="82"/>
                    </a:cubicBezTo>
                    <a:cubicBezTo>
                      <a:pt x="20" y="74"/>
                      <a:pt x="20" y="70"/>
                      <a:pt x="24" y="66"/>
                    </a:cubicBezTo>
                    <a:cubicBezTo>
                      <a:pt x="28" y="61"/>
                      <a:pt x="33" y="58"/>
                      <a:pt x="28" y="56"/>
                    </a:cubicBezTo>
                    <a:cubicBezTo>
                      <a:pt x="22" y="53"/>
                      <a:pt x="15" y="50"/>
                      <a:pt x="18" y="46"/>
                    </a:cubicBezTo>
                    <a:cubicBezTo>
                      <a:pt x="21" y="42"/>
                      <a:pt x="26" y="41"/>
                      <a:pt x="24" y="40"/>
                    </a:cubicBezTo>
                    <a:cubicBezTo>
                      <a:pt x="24" y="40"/>
                      <a:pt x="25" y="39"/>
                      <a:pt x="27" y="38"/>
                    </a:cubicBezTo>
                    <a:cubicBezTo>
                      <a:pt x="30" y="36"/>
                      <a:pt x="31" y="38"/>
                      <a:pt x="31" y="32"/>
                    </a:cubicBezTo>
                    <a:cubicBezTo>
                      <a:pt x="32" y="26"/>
                      <a:pt x="31" y="25"/>
                      <a:pt x="30" y="20"/>
                    </a:cubicBezTo>
                    <a:cubicBezTo>
                      <a:pt x="29" y="14"/>
                      <a:pt x="29" y="14"/>
                      <a:pt x="26" y="11"/>
                    </a:cubicBezTo>
                    <a:cubicBezTo>
                      <a:pt x="24" y="9"/>
                      <a:pt x="21" y="4"/>
                      <a:pt x="20" y="3"/>
                    </a:cubicBezTo>
                    <a:cubicBezTo>
                      <a:pt x="20" y="3"/>
                      <a:pt x="19" y="1"/>
                      <a:pt x="19" y="0"/>
                    </a:cubicBezTo>
                    <a:cubicBezTo>
                      <a:pt x="19" y="0"/>
                      <a:pt x="20" y="0"/>
                      <a:pt x="20" y="0"/>
                    </a:cubicBezTo>
                    <a:cubicBezTo>
                      <a:pt x="23" y="1"/>
                      <a:pt x="38" y="1"/>
                      <a:pt x="56" y="1"/>
                    </a:cubicBezTo>
                    <a:cubicBezTo>
                      <a:pt x="56" y="2"/>
                      <a:pt x="56" y="4"/>
                      <a:pt x="56" y="6"/>
                    </a:cubicBezTo>
                    <a:cubicBezTo>
                      <a:pt x="55" y="12"/>
                      <a:pt x="54" y="10"/>
                      <a:pt x="52" y="20"/>
                    </a:cubicBezTo>
                    <a:cubicBezTo>
                      <a:pt x="51" y="29"/>
                      <a:pt x="49" y="31"/>
                      <a:pt x="51" y="37"/>
                    </a:cubicBezTo>
                    <a:cubicBezTo>
                      <a:pt x="52" y="44"/>
                      <a:pt x="51" y="58"/>
                      <a:pt x="57" y="51"/>
                    </a:cubicBezTo>
                    <a:cubicBezTo>
                      <a:pt x="62" y="44"/>
                      <a:pt x="63" y="29"/>
                      <a:pt x="67" y="36"/>
                    </a:cubicBezTo>
                    <a:cubicBezTo>
                      <a:pt x="71" y="43"/>
                      <a:pt x="75" y="42"/>
                      <a:pt x="77" y="44"/>
                    </a:cubicBezTo>
                    <a:cubicBezTo>
                      <a:pt x="78" y="46"/>
                      <a:pt x="74" y="44"/>
                      <a:pt x="86" y="44"/>
                    </a:cubicBezTo>
                    <a:cubicBezTo>
                      <a:pt x="98" y="44"/>
                      <a:pt x="98" y="41"/>
                      <a:pt x="101" y="37"/>
                    </a:cubicBezTo>
                    <a:cubicBezTo>
                      <a:pt x="104" y="33"/>
                      <a:pt x="115" y="35"/>
                      <a:pt x="104" y="33"/>
                    </a:cubicBezTo>
                    <a:cubicBezTo>
                      <a:pt x="93" y="31"/>
                      <a:pt x="88" y="36"/>
                      <a:pt x="90" y="28"/>
                    </a:cubicBezTo>
                    <a:cubicBezTo>
                      <a:pt x="93" y="21"/>
                      <a:pt x="93" y="19"/>
                      <a:pt x="99" y="19"/>
                    </a:cubicBezTo>
                    <a:cubicBezTo>
                      <a:pt x="105" y="19"/>
                      <a:pt x="109" y="16"/>
                      <a:pt x="109" y="11"/>
                    </a:cubicBezTo>
                    <a:cubicBezTo>
                      <a:pt x="108" y="7"/>
                      <a:pt x="110" y="6"/>
                      <a:pt x="111" y="3"/>
                    </a:cubicBezTo>
                    <a:cubicBezTo>
                      <a:pt x="117" y="6"/>
                      <a:pt x="200" y="57"/>
                      <a:pt x="200" y="62"/>
                    </a:cubicBezTo>
                    <a:cubicBezTo>
                      <a:pt x="200" y="66"/>
                      <a:pt x="200" y="74"/>
                      <a:pt x="203" y="76"/>
                    </a:cubicBezTo>
                    <a:cubicBezTo>
                      <a:pt x="206" y="78"/>
                      <a:pt x="234" y="100"/>
                      <a:pt x="239" y="104"/>
                    </a:cubicBezTo>
                    <a:cubicBezTo>
                      <a:pt x="238" y="106"/>
                      <a:pt x="237" y="107"/>
                      <a:pt x="237" y="110"/>
                    </a:cubicBezTo>
                    <a:cubicBezTo>
                      <a:pt x="237" y="116"/>
                      <a:pt x="232" y="125"/>
                      <a:pt x="231" y="127"/>
                    </a:cubicBezTo>
                    <a:cubicBezTo>
                      <a:pt x="230" y="129"/>
                      <a:pt x="230" y="125"/>
                      <a:pt x="230" y="137"/>
                    </a:cubicBezTo>
                    <a:cubicBezTo>
                      <a:pt x="230" y="149"/>
                      <a:pt x="230" y="150"/>
                      <a:pt x="234" y="154"/>
                    </a:cubicBezTo>
                    <a:cubicBezTo>
                      <a:pt x="239" y="158"/>
                      <a:pt x="241" y="163"/>
                      <a:pt x="242" y="164"/>
                    </a:cubicBezTo>
                    <a:cubicBezTo>
                      <a:pt x="242" y="166"/>
                      <a:pt x="245" y="165"/>
                      <a:pt x="245" y="170"/>
                    </a:cubicBezTo>
                    <a:cubicBezTo>
                      <a:pt x="244" y="175"/>
                      <a:pt x="240" y="183"/>
                      <a:pt x="240" y="189"/>
                    </a:cubicBezTo>
                    <a:cubicBezTo>
                      <a:pt x="241" y="195"/>
                      <a:pt x="241" y="196"/>
                      <a:pt x="241" y="204"/>
                    </a:cubicBezTo>
                    <a:cubicBezTo>
                      <a:pt x="241" y="212"/>
                      <a:pt x="236" y="215"/>
                      <a:pt x="241" y="220"/>
                    </a:cubicBezTo>
                    <a:cubicBezTo>
                      <a:pt x="246" y="225"/>
                      <a:pt x="245" y="228"/>
                      <a:pt x="247" y="234"/>
                    </a:cubicBezTo>
                    <a:cubicBezTo>
                      <a:pt x="249" y="240"/>
                      <a:pt x="244" y="243"/>
                      <a:pt x="250" y="249"/>
                    </a:cubicBezTo>
                    <a:cubicBezTo>
                      <a:pt x="256" y="255"/>
                      <a:pt x="258" y="255"/>
                      <a:pt x="262" y="260"/>
                    </a:cubicBezTo>
                    <a:cubicBezTo>
                      <a:pt x="266" y="264"/>
                      <a:pt x="264" y="266"/>
                      <a:pt x="267" y="269"/>
                    </a:cubicBezTo>
                    <a:cubicBezTo>
                      <a:pt x="267" y="269"/>
                      <a:pt x="267" y="269"/>
                      <a:pt x="267" y="269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0" name="Freeform 911">
                <a:extLst>
                  <a:ext uri="{FF2B5EF4-FFF2-40B4-BE49-F238E27FC236}">
                    <a16:creationId xmlns:a16="http://schemas.microsoft.com/office/drawing/2014/main" id="{6ED26F6D-862D-43BA-BE5B-3687ED57EA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72" y="2082"/>
                <a:ext cx="30" cy="40"/>
              </a:xfrm>
              <a:custGeom>
                <a:avLst/>
                <a:gdLst>
                  <a:gd name="T0" fmla="*/ 41 w 50"/>
                  <a:gd name="T1" fmla="*/ 33 h 67"/>
                  <a:gd name="T2" fmla="*/ 31 w 50"/>
                  <a:gd name="T3" fmla="*/ 49 h 67"/>
                  <a:gd name="T4" fmla="*/ 23 w 50"/>
                  <a:gd name="T5" fmla="*/ 63 h 67"/>
                  <a:gd name="T6" fmla="*/ 10 w 50"/>
                  <a:gd name="T7" fmla="*/ 60 h 67"/>
                  <a:gd name="T8" fmla="*/ 9 w 50"/>
                  <a:gd name="T9" fmla="*/ 60 h 67"/>
                  <a:gd name="T10" fmla="*/ 7 w 50"/>
                  <a:gd name="T11" fmla="*/ 51 h 67"/>
                  <a:gd name="T12" fmla="*/ 7 w 50"/>
                  <a:gd name="T13" fmla="*/ 36 h 67"/>
                  <a:gd name="T14" fmla="*/ 4 w 50"/>
                  <a:gd name="T15" fmla="*/ 23 h 67"/>
                  <a:gd name="T16" fmla="*/ 0 w 50"/>
                  <a:gd name="T17" fmla="*/ 14 h 67"/>
                  <a:gd name="T18" fmla="*/ 5 w 50"/>
                  <a:gd name="T19" fmla="*/ 12 h 67"/>
                  <a:gd name="T20" fmla="*/ 19 w 50"/>
                  <a:gd name="T21" fmla="*/ 19 h 67"/>
                  <a:gd name="T22" fmla="*/ 23 w 50"/>
                  <a:gd name="T23" fmla="*/ 5 h 67"/>
                  <a:gd name="T24" fmla="*/ 39 w 50"/>
                  <a:gd name="T25" fmla="*/ 6 h 67"/>
                  <a:gd name="T26" fmla="*/ 41 w 50"/>
                  <a:gd name="T27" fmla="*/ 7 h 67"/>
                  <a:gd name="T28" fmla="*/ 35 w 50"/>
                  <a:gd name="T29" fmla="*/ 13 h 67"/>
                  <a:gd name="T30" fmla="*/ 45 w 50"/>
                  <a:gd name="T31" fmla="*/ 23 h 67"/>
                  <a:gd name="T32" fmla="*/ 41 w 50"/>
                  <a:gd name="T33" fmla="*/ 3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0" h="67">
                    <a:moveTo>
                      <a:pt x="41" y="33"/>
                    </a:moveTo>
                    <a:cubicBezTo>
                      <a:pt x="37" y="37"/>
                      <a:pt x="37" y="41"/>
                      <a:pt x="31" y="49"/>
                    </a:cubicBezTo>
                    <a:cubicBezTo>
                      <a:pt x="24" y="57"/>
                      <a:pt x="26" y="60"/>
                      <a:pt x="23" y="63"/>
                    </a:cubicBezTo>
                    <a:cubicBezTo>
                      <a:pt x="20" y="67"/>
                      <a:pt x="18" y="65"/>
                      <a:pt x="10" y="60"/>
                    </a:cubicBezTo>
                    <a:cubicBezTo>
                      <a:pt x="10" y="60"/>
                      <a:pt x="9" y="60"/>
                      <a:pt x="9" y="60"/>
                    </a:cubicBezTo>
                    <a:cubicBezTo>
                      <a:pt x="2" y="56"/>
                      <a:pt x="7" y="56"/>
                      <a:pt x="7" y="51"/>
                    </a:cubicBezTo>
                    <a:cubicBezTo>
                      <a:pt x="8" y="46"/>
                      <a:pt x="6" y="39"/>
                      <a:pt x="7" y="36"/>
                    </a:cubicBezTo>
                    <a:cubicBezTo>
                      <a:pt x="8" y="33"/>
                      <a:pt x="6" y="27"/>
                      <a:pt x="4" y="23"/>
                    </a:cubicBezTo>
                    <a:cubicBezTo>
                      <a:pt x="2" y="19"/>
                      <a:pt x="3" y="15"/>
                      <a:pt x="0" y="14"/>
                    </a:cubicBezTo>
                    <a:cubicBezTo>
                      <a:pt x="2" y="13"/>
                      <a:pt x="4" y="11"/>
                      <a:pt x="5" y="12"/>
                    </a:cubicBezTo>
                    <a:cubicBezTo>
                      <a:pt x="8" y="14"/>
                      <a:pt x="16" y="18"/>
                      <a:pt x="19" y="19"/>
                    </a:cubicBezTo>
                    <a:cubicBezTo>
                      <a:pt x="23" y="19"/>
                      <a:pt x="23" y="11"/>
                      <a:pt x="23" y="5"/>
                    </a:cubicBezTo>
                    <a:cubicBezTo>
                      <a:pt x="24" y="0"/>
                      <a:pt x="33" y="5"/>
                      <a:pt x="39" y="6"/>
                    </a:cubicBezTo>
                    <a:cubicBezTo>
                      <a:pt x="40" y="7"/>
                      <a:pt x="40" y="7"/>
                      <a:pt x="41" y="7"/>
                    </a:cubicBezTo>
                    <a:cubicBezTo>
                      <a:pt x="43" y="8"/>
                      <a:pt x="38" y="9"/>
                      <a:pt x="35" y="13"/>
                    </a:cubicBezTo>
                    <a:cubicBezTo>
                      <a:pt x="32" y="17"/>
                      <a:pt x="39" y="20"/>
                      <a:pt x="45" y="23"/>
                    </a:cubicBezTo>
                    <a:cubicBezTo>
                      <a:pt x="50" y="25"/>
                      <a:pt x="45" y="28"/>
                      <a:pt x="41" y="33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1" name="Freeform 912">
                <a:extLst>
                  <a:ext uri="{FF2B5EF4-FFF2-40B4-BE49-F238E27FC236}">
                    <a16:creationId xmlns:a16="http://schemas.microsoft.com/office/drawing/2014/main" id="{07389C57-5479-4B15-A00F-01355E88A2D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46" y="1968"/>
                <a:ext cx="119" cy="157"/>
              </a:xfrm>
              <a:custGeom>
                <a:avLst/>
                <a:gdLst>
                  <a:gd name="T0" fmla="*/ 199 w 199"/>
                  <a:gd name="T1" fmla="*/ 18 h 261"/>
                  <a:gd name="T2" fmla="*/ 194 w 199"/>
                  <a:gd name="T3" fmla="*/ 27 h 261"/>
                  <a:gd name="T4" fmla="*/ 187 w 199"/>
                  <a:gd name="T5" fmla="*/ 37 h 261"/>
                  <a:gd name="T6" fmla="*/ 179 w 199"/>
                  <a:gd name="T7" fmla="*/ 47 h 261"/>
                  <a:gd name="T8" fmla="*/ 175 w 199"/>
                  <a:gd name="T9" fmla="*/ 67 h 261"/>
                  <a:gd name="T10" fmla="*/ 178 w 199"/>
                  <a:gd name="T11" fmla="*/ 151 h 261"/>
                  <a:gd name="T12" fmla="*/ 191 w 199"/>
                  <a:gd name="T13" fmla="*/ 172 h 261"/>
                  <a:gd name="T14" fmla="*/ 192 w 199"/>
                  <a:gd name="T15" fmla="*/ 176 h 261"/>
                  <a:gd name="T16" fmla="*/ 189 w 199"/>
                  <a:gd name="T17" fmla="*/ 180 h 261"/>
                  <a:gd name="T18" fmla="*/ 173 w 199"/>
                  <a:gd name="T19" fmla="*/ 193 h 261"/>
                  <a:gd name="T20" fmla="*/ 157 w 199"/>
                  <a:gd name="T21" fmla="*/ 210 h 261"/>
                  <a:gd name="T22" fmla="*/ 148 w 199"/>
                  <a:gd name="T23" fmla="*/ 230 h 261"/>
                  <a:gd name="T24" fmla="*/ 143 w 199"/>
                  <a:gd name="T25" fmla="*/ 244 h 261"/>
                  <a:gd name="T26" fmla="*/ 138 w 199"/>
                  <a:gd name="T27" fmla="*/ 259 h 261"/>
                  <a:gd name="T28" fmla="*/ 132 w 199"/>
                  <a:gd name="T29" fmla="*/ 261 h 261"/>
                  <a:gd name="T30" fmla="*/ 96 w 199"/>
                  <a:gd name="T31" fmla="*/ 233 h 261"/>
                  <a:gd name="T32" fmla="*/ 93 w 199"/>
                  <a:gd name="T33" fmla="*/ 219 h 261"/>
                  <a:gd name="T34" fmla="*/ 4 w 199"/>
                  <a:gd name="T35" fmla="*/ 160 h 261"/>
                  <a:gd name="T36" fmla="*/ 4 w 199"/>
                  <a:gd name="T37" fmla="*/ 157 h 261"/>
                  <a:gd name="T38" fmla="*/ 1 w 199"/>
                  <a:gd name="T39" fmla="*/ 151 h 261"/>
                  <a:gd name="T40" fmla="*/ 1 w 199"/>
                  <a:gd name="T41" fmla="*/ 151 h 261"/>
                  <a:gd name="T42" fmla="*/ 1 w 199"/>
                  <a:gd name="T43" fmla="*/ 146 h 261"/>
                  <a:gd name="T44" fmla="*/ 4 w 199"/>
                  <a:gd name="T45" fmla="*/ 145 h 261"/>
                  <a:gd name="T46" fmla="*/ 18 w 199"/>
                  <a:gd name="T47" fmla="*/ 139 h 261"/>
                  <a:gd name="T48" fmla="*/ 20 w 199"/>
                  <a:gd name="T49" fmla="*/ 132 h 261"/>
                  <a:gd name="T50" fmla="*/ 7 w 199"/>
                  <a:gd name="T51" fmla="*/ 136 h 261"/>
                  <a:gd name="T52" fmla="*/ 0 w 199"/>
                  <a:gd name="T53" fmla="*/ 125 h 261"/>
                  <a:gd name="T54" fmla="*/ 4 w 199"/>
                  <a:gd name="T55" fmla="*/ 118 h 261"/>
                  <a:gd name="T56" fmla="*/ 12 w 199"/>
                  <a:gd name="T57" fmla="*/ 101 h 261"/>
                  <a:gd name="T58" fmla="*/ 23 w 199"/>
                  <a:gd name="T59" fmla="*/ 88 h 261"/>
                  <a:gd name="T60" fmla="*/ 26 w 199"/>
                  <a:gd name="T61" fmla="*/ 63 h 261"/>
                  <a:gd name="T62" fmla="*/ 18 w 199"/>
                  <a:gd name="T63" fmla="*/ 46 h 261"/>
                  <a:gd name="T64" fmla="*/ 8 w 199"/>
                  <a:gd name="T65" fmla="*/ 26 h 261"/>
                  <a:gd name="T66" fmla="*/ 1 w 199"/>
                  <a:gd name="T67" fmla="*/ 11 h 261"/>
                  <a:gd name="T68" fmla="*/ 4 w 199"/>
                  <a:gd name="T69" fmla="*/ 8 h 261"/>
                  <a:gd name="T70" fmla="*/ 12 w 199"/>
                  <a:gd name="T71" fmla="*/ 0 h 261"/>
                  <a:gd name="T72" fmla="*/ 48 w 199"/>
                  <a:gd name="T73" fmla="*/ 1 h 261"/>
                  <a:gd name="T74" fmla="*/ 51 w 199"/>
                  <a:gd name="T75" fmla="*/ 4 h 261"/>
                  <a:gd name="T76" fmla="*/ 67 w 199"/>
                  <a:gd name="T77" fmla="*/ 5 h 261"/>
                  <a:gd name="T78" fmla="*/ 78 w 199"/>
                  <a:gd name="T79" fmla="*/ 8 h 261"/>
                  <a:gd name="T80" fmla="*/ 93 w 199"/>
                  <a:gd name="T81" fmla="*/ 20 h 261"/>
                  <a:gd name="T82" fmla="*/ 105 w 199"/>
                  <a:gd name="T83" fmla="*/ 29 h 261"/>
                  <a:gd name="T84" fmla="*/ 115 w 199"/>
                  <a:gd name="T85" fmla="*/ 29 h 261"/>
                  <a:gd name="T86" fmla="*/ 129 w 199"/>
                  <a:gd name="T87" fmla="*/ 31 h 261"/>
                  <a:gd name="T88" fmla="*/ 142 w 199"/>
                  <a:gd name="T89" fmla="*/ 31 h 261"/>
                  <a:gd name="T90" fmla="*/ 153 w 199"/>
                  <a:gd name="T91" fmla="*/ 20 h 261"/>
                  <a:gd name="T92" fmla="*/ 168 w 199"/>
                  <a:gd name="T93" fmla="*/ 11 h 261"/>
                  <a:gd name="T94" fmla="*/ 181 w 199"/>
                  <a:gd name="T95" fmla="*/ 18 h 261"/>
                  <a:gd name="T96" fmla="*/ 198 w 199"/>
                  <a:gd name="T97" fmla="*/ 18 h 261"/>
                  <a:gd name="T98" fmla="*/ 199 w 199"/>
                  <a:gd name="T99" fmla="*/ 18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99" h="261">
                    <a:moveTo>
                      <a:pt x="199" y="18"/>
                    </a:moveTo>
                    <a:cubicBezTo>
                      <a:pt x="198" y="22"/>
                      <a:pt x="196" y="26"/>
                      <a:pt x="194" y="27"/>
                    </a:cubicBezTo>
                    <a:cubicBezTo>
                      <a:pt x="192" y="28"/>
                      <a:pt x="191" y="31"/>
                      <a:pt x="187" y="37"/>
                    </a:cubicBezTo>
                    <a:cubicBezTo>
                      <a:pt x="183" y="43"/>
                      <a:pt x="180" y="43"/>
                      <a:pt x="179" y="47"/>
                    </a:cubicBezTo>
                    <a:cubicBezTo>
                      <a:pt x="178" y="51"/>
                      <a:pt x="175" y="60"/>
                      <a:pt x="175" y="67"/>
                    </a:cubicBezTo>
                    <a:cubicBezTo>
                      <a:pt x="175" y="74"/>
                      <a:pt x="178" y="151"/>
                      <a:pt x="178" y="151"/>
                    </a:cubicBezTo>
                    <a:cubicBezTo>
                      <a:pt x="178" y="151"/>
                      <a:pt x="190" y="167"/>
                      <a:pt x="191" y="172"/>
                    </a:cubicBezTo>
                    <a:cubicBezTo>
                      <a:pt x="191" y="174"/>
                      <a:pt x="192" y="175"/>
                      <a:pt x="192" y="176"/>
                    </a:cubicBezTo>
                    <a:cubicBezTo>
                      <a:pt x="191" y="177"/>
                      <a:pt x="190" y="179"/>
                      <a:pt x="189" y="180"/>
                    </a:cubicBezTo>
                    <a:cubicBezTo>
                      <a:pt x="182" y="188"/>
                      <a:pt x="179" y="187"/>
                      <a:pt x="173" y="193"/>
                    </a:cubicBezTo>
                    <a:cubicBezTo>
                      <a:pt x="168" y="199"/>
                      <a:pt x="156" y="203"/>
                      <a:pt x="157" y="210"/>
                    </a:cubicBezTo>
                    <a:cubicBezTo>
                      <a:pt x="159" y="217"/>
                      <a:pt x="150" y="228"/>
                      <a:pt x="148" y="230"/>
                    </a:cubicBezTo>
                    <a:cubicBezTo>
                      <a:pt x="147" y="231"/>
                      <a:pt x="144" y="238"/>
                      <a:pt x="143" y="244"/>
                    </a:cubicBezTo>
                    <a:cubicBezTo>
                      <a:pt x="143" y="251"/>
                      <a:pt x="142" y="257"/>
                      <a:pt x="138" y="259"/>
                    </a:cubicBezTo>
                    <a:cubicBezTo>
                      <a:pt x="136" y="260"/>
                      <a:pt x="134" y="260"/>
                      <a:pt x="132" y="261"/>
                    </a:cubicBezTo>
                    <a:cubicBezTo>
                      <a:pt x="127" y="257"/>
                      <a:pt x="99" y="235"/>
                      <a:pt x="96" y="233"/>
                    </a:cubicBezTo>
                    <a:cubicBezTo>
                      <a:pt x="93" y="231"/>
                      <a:pt x="93" y="223"/>
                      <a:pt x="93" y="219"/>
                    </a:cubicBezTo>
                    <a:cubicBezTo>
                      <a:pt x="93" y="214"/>
                      <a:pt x="10" y="163"/>
                      <a:pt x="4" y="160"/>
                    </a:cubicBezTo>
                    <a:cubicBezTo>
                      <a:pt x="4" y="159"/>
                      <a:pt x="4" y="158"/>
                      <a:pt x="4" y="157"/>
                    </a:cubicBezTo>
                    <a:cubicBezTo>
                      <a:pt x="4" y="155"/>
                      <a:pt x="2" y="153"/>
                      <a:pt x="1" y="151"/>
                    </a:cubicBezTo>
                    <a:cubicBezTo>
                      <a:pt x="1" y="151"/>
                      <a:pt x="1" y="151"/>
                      <a:pt x="1" y="151"/>
                    </a:cubicBezTo>
                    <a:cubicBezTo>
                      <a:pt x="1" y="149"/>
                      <a:pt x="1" y="148"/>
                      <a:pt x="1" y="146"/>
                    </a:cubicBezTo>
                    <a:cubicBezTo>
                      <a:pt x="2" y="146"/>
                      <a:pt x="3" y="145"/>
                      <a:pt x="4" y="145"/>
                    </a:cubicBezTo>
                    <a:cubicBezTo>
                      <a:pt x="14" y="144"/>
                      <a:pt x="13" y="140"/>
                      <a:pt x="18" y="139"/>
                    </a:cubicBezTo>
                    <a:cubicBezTo>
                      <a:pt x="22" y="138"/>
                      <a:pt x="26" y="131"/>
                      <a:pt x="20" y="132"/>
                    </a:cubicBezTo>
                    <a:cubicBezTo>
                      <a:pt x="14" y="132"/>
                      <a:pt x="13" y="142"/>
                      <a:pt x="7" y="136"/>
                    </a:cubicBezTo>
                    <a:cubicBezTo>
                      <a:pt x="2" y="131"/>
                      <a:pt x="5" y="127"/>
                      <a:pt x="0" y="125"/>
                    </a:cubicBezTo>
                    <a:cubicBezTo>
                      <a:pt x="1" y="123"/>
                      <a:pt x="2" y="120"/>
                      <a:pt x="4" y="118"/>
                    </a:cubicBezTo>
                    <a:cubicBezTo>
                      <a:pt x="8" y="111"/>
                      <a:pt x="8" y="109"/>
                      <a:pt x="12" y="101"/>
                    </a:cubicBezTo>
                    <a:cubicBezTo>
                      <a:pt x="17" y="93"/>
                      <a:pt x="17" y="94"/>
                      <a:pt x="23" y="88"/>
                    </a:cubicBezTo>
                    <a:cubicBezTo>
                      <a:pt x="29" y="82"/>
                      <a:pt x="26" y="75"/>
                      <a:pt x="26" y="63"/>
                    </a:cubicBezTo>
                    <a:cubicBezTo>
                      <a:pt x="26" y="51"/>
                      <a:pt x="18" y="51"/>
                      <a:pt x="18" y="46"/>
                    </a:cubicBezTo>
                    <a:cubicBezTo>
                      <a:pt x="18" y="40"/>
                      <a:pt x="10" y="30"/>
                      <a:pt x="8" y="26"/>
                    </a:cubicBezTo>
                    <a:cubicBezTo>
                      <a:pt x="6" y="23"/>
                      <a:pt x="5" y="17"/>
                      <a:pt x="1" y="11"/>
                    </a:cubicBezTo>
                    <a:cubicBezTo>
                      <a:pt x="2" y="10"/>
                      <a:pt x="3" y="9"/>
                      <a:pt x="4" y="8"/>
                    </a:cubicBezTo>
                    <a:cubicBezTo>
                      <a:pt x="8" y="5"/>
                      <a:pt x="11" y="1"/>
                      <a:pt x="12" y="0"/>
                    </a:cubicBezTo>
                    <a:cubicBezTo>
                      <a:pt x="14" y="0"/>
                      <a:pt x="44" y="1"/>
                      <a:pt x="48" y="1"/>
                    </a:cubicBezTo>
                    <a:cubicBezTo>
                      <a:pt x="49" y="2"/>
                      <a:pt x="50" y="4"/>
                      <a:pt x="51" y="4"/>
                    </a:cubicBezTo>
                    <a:cubicBezTo>
                      <a:pt x="52" y="5"/>
                      <a:pt x="64" y="5"/>
                      <a:pt x="67" y="5"/>
                    </a:cubicBezTo>
                    <a:cubicBezTo>
                      <a:pt x="70" y="5"/>
                      <a:pt x="73" y="6"/>
                      <a:pt x="78" y="8"/>
                    </a:cubicBezTo>
                    <a:cubicBezTo>
                      <a:pt x="83" y="10"/>
                      <a:pt x="86" y="15"/>
                      <a:pt x="93" y="20"/>
                    </a:cubicBezTo>
                    <a:cubicBezTo>
                      <a:pt x="101" y="25"/>
                      <a:pt x="97" y="23"/>
                      <a:pt x="105" y="29"/>
                    </a:cubicBezTo>
                    <a:cubicBezTo>
                      <a:pt x="113" y="36"/>
                      <a:pt x="108" y="30"/>
                      <a:pt x="115" y="29"/>
                    </a:cubicBezTo>
                    <a:cubicBezTo>
                      <a:pt x="122" y="29"/>
                      <a:pt x="120" y="30"/>
                      <a:pt x="129" y="31"/>
                    </a:cubicBezTo>
                    <a:cubicBezTo>
                      <a:pt x="138" y="32"/>
                      <a:pt x="136" y="33"/>
                      <a:pt x="142" y="31"/>
                    </a:cubicBezTo>
                    <a:cubicBezTo>
                      <a:pt x="148" y="29"/>
                      <a:pt x="146" y="25"/>
                      <a:pt x="153" y="20"/>
                    </a:cubicBezTo>
                    <a:cubicBezTo>
                      <a:pt x="160" y="15"/>
                      <a:pt x="161" y="15"/>
                      <a:pt x="168" y="11"/>
                    </a:cubicBezTo>
                    <a:cubicBezTo>
                      <a:pt x="175" y="8"/>
                      <a:pt x="174" y="14"/>
                      <a:pt x="181" y="18"/>
                    </a:cubicBezTo>
                    <a:cubicBezTo>
                      <a:pt x="187" y="22"/>
                      <a:pt x="190" y="18"/>
                      <a:pt x="198" y="18"/>
                    </a:cubicBezTo>
                    <a:cubicBezTo>
                      <a:pt x="198" y="18"/>
                      <a:pt x="199" y="18"/>
                      <a:pt x="199" y="18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2" name="Freeform 913">
                <a:extLst>
                  <a:ext uri="{FF2B5EF4-FFF2-40B4-BE49-F238E27FC236}">
                    <a16:creationId xmlns:a16="http://schemas.microsoft.com/office/drawing/2014/main" id="{E11FA205-B486-439B-8BE9-9A5C5661D3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20" y="1954"/>
                <a:ext cx="287" cy="318"/>
              </a:xfrm>
              <a:custGeom>
                <a:avLst/>
                <a:gdLst>
                  <a:gd name="T0" fmla="*/ 453 w 478"/>
                  <a:gd name="T1" fmla="*/ 127 h 530"/>
                  <a:gd name="T2" fmla="*/ 435 w 478"/>
                  <a:gd name="T3" fmla="*/ 174 h 530"/>
                  <a:gd name="T4" fmla="*/ 425 w 478"/>
                  <a:gd name="T5" fmla="*/ 202 h 530"/>
                  <a:gd name="T6" fmla="*/ 418 w 478"/>
                  <a:gd name="T7" fmla="*/ 228 h 530"/>
                  <a:gd name="T8" fmla="*/ 423 w 478"/>
                  <a:gd name="T9" fmla="*/ 237 h 530"/>
                  <a:gd name="T10" fmla="*/ 423 w 478"/>
                  <a:gd name="T11" fmla="*/ 261 h 530"/>
                  <a:gd name="T12" fmla="*/ 425 w 478"/>
                  <a:gd name="T13" fmla="*/ 321 h 530"/>
                  <a:gd name="T14" fmla="*/ 456 w 478"/>
                  <a:gd name="T15" fmla="*/ 381 h 530"/>
                  <a:gd name="T16" fmla="*/ 432 w 478"/>
                  <a:gd name="T17" fmla="*/ 388 h 530"/>
                  <a:gd name="T18" fmla="*/ 403 w 478"/>
                  <a:gd name="T19" fmla="*/ 411 h 530"/>
                  <a:gd name="T20" fmla="*/ 410 w 478"/>
                  <a:gd name="T21" fmla="*/ 444 h 530"/>
                  <a:gd name="T22" fmla="*/ 407 w 478"/>
                  <a:gd name="T23" fmla="*/ 487 h 530"/>
                  <a:gd name="T24" fmla="*/ 435 w 478"/>
                  <a:gd name="T25" fmla="*/ 494 h 530"/>
                  <a:gd name="T26" fmla="*/ 428 w 478"/>
                  <a:gd name="T27" fmla="*/ 525 h 530"/>
                  <a:gd name="T28" fmla="*/ 406 w 478"/>
                  <a:gd name="T29" fmla="*/ 511 h 530"/>
                  <a:gd name="T30" fmla="*/ 381 w 478"/>
                  <a:gd name="T31" fmla="*/ 496 h 530"/>
                  <a:gd name="T32" fmla="*/ 365 w 478"/>
                  <a:gd name="T33" fmla="*/ 488 h 530"/>
                  <a:gd name="T34" fmla="*/ 327 w 478"/>
                  <a:gd name="T35" fmla="*/ 470 h 530"/>
                  <a:gd name="T36" fmla="*/ 301 w 478"/>
                  <a:gd name="T37" fmla="*/ 463 h 530"/>
                  <a:gd name="T38" fmla="*/ 277 w 478"/>
                  <a:gd name="T39" fmla="*/ 464 h 530"/>
                  <a:gd name="T40" fmla="*/ 249 w 478"/>
                  <a:gd name="T41" fmla="*/ 459 h 530"/>
                  <a:gd name="T42" fmla="*/ 239 w 478"/>
                  <a:gd name="T43" fmla="*/ 412 h 530"/>
                  <a:gd name="T44" fmla="*/ 240 w 478"/>
                  <a:gd name="T45" fmla="*/ 365 h 530"/>
                  <a:gd name="T46" fmla="*/ 203 w 478"/>
                  <a:gd name="T47" fmla="*/ 349 h 530"/>
                  <a:gd name="T48" fmla="*/ 179 w 478"/>
                  <a:gd name="T49" fmla="*/ 378 h 530"/>
                  <a:gd name="T50" fmla="*/ 128 w 478"/>
                  <a:gd name="T51" fmla="*/ 371 h 530"/>
                  <a:gd name="T52" fmla="*/ 108 w 478"/>
                  <a:gd name="T53" fmla="*/ 318 h 530"/>
                  <a:gd name="T54" fmla="*/ 2 w 478"/>
                  <a:gd name="T55" fmla="*/ 323 h 530"/>
                  <a:gd name="T56" fmla="*/ 7 w 478"/>
                  <a:gd name="T57" fmla="*/ 315 h 530"/>
                  <a:gd name="T58" fmla="*/ 23 w 478"/>
                  <a:gd name="T59" fmla="*/ 282 h 530"/>
                  <a:gd name="T60" fmla="*/ 49 w 478"/>
                  <a:gd name="T61" fmla="*/ 275 h 530"/>
                  <a:gd name="T62" fmla="*/ 76 w 478"/>
                  <a:gd name="T63" fmla="*/ 276 h 530"/>
                  <a:gd name="T64" fmla="*/ 100 w 478"/>
                  <a:gd name="T65" fmla="*/ 219 h 530"/>
                  <a:gd name="T66" fmla="*/ 123 w 478"/>
                  <a:gd name="T67" fmla="*/ 183 h 530"/>
                  <a:gd name="T68" fmla="*/ 141 w 478"/>
                  <a:gd name="T69" fmla="*/ 140 h 530"/>
                  <a:gd name="T70" fmla="*/ 153 w 478"/>
                  <a:gd name="T71" fmla="*/ 81 h 530"/>
                  <a:gd name="T72" fmla="*/ 159 w 478"/>
                  <a:gd name="T73" fmla="*/ 43 h 530"/>
                  <a:gd name="T74" fmla="*/ 179 w 478"/>
                  <a:gd name="T75" fmla="*/ 11 h 530"/>
                  <a:gd name="T76" fmla="*/ 221 w 478"/>
                  <a:gd name="T77" fmla="*/ 32 h 530"/>
                  <a:gd name="T78" fmla="*/ 255 w 478"/>
                  <a:gd name="T79" fmla="*/ 36 h 530"/>
                  <a:gd name="T80" fmla="*/ 280 w 478"/>
                  <a:gd name="T81" fmla="*/ 23 h 530"/>
                  <a:gd name="T82" fmla="*/ 311 w 478"/>
                  <a:gd name="T83" fmla="*/ 15 h 530"/>
                  <a:gd name="T84" fmla="*/ 340 w 478"/>
                  <a:gd name="T85" fmla="*/ 6 h 530"/>
                  <a:gd name="T86" fmla="*/ 363 w 478"/>
                  <a:gd name="T87" fmla="*/ 11 h 530"/>
                  <a:gd name="T88" fmla="*/ 383 w 478"/>
                  <a:gd name="T89" fmla="*/ 14 h 530"/>
                  <a:gd name="T90" fmla="*/ 419 w 478"/>
                  <a:gd name="T91" fmla="*/ 29 h 530"/>
                  <a:gd name="T92" fmla="*/ 447 w 478"/>
                  <a:gd name="T93" fmla="*/ 36 h 530"/>
                  <a:gd name="T94" fmla="*/ 462 w 478"/>
                  <a:gd name="T95" fmla="*/ 52 h 530"/>
                  <a:gd name="T96" fmla="*/ 469 w 478"/>
                  <a:gd name="T97" fmla="*/ 68 h 530"/>
                  <a:gd name="T98" fmla="*/ 477 w 478"/>
                  <a:gd name="T99" fmla="*/ 97 h 5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478" h="530">
                    <a:moveTo>
                      <a:pt x="477" y="97"/>
                    </a:moveTo>
                    <a:cubicBezTo>
                      <a:pt x="476" y="101"/>
                      <a:pt x="468" y="103"/>
                      <a:pt x="463" y="111"/>
                    </a:cubicBezTo>
                    <a:cubicBezTo>
                      <a:pt x="459" y="120"/>
                      <a:pt x="459" y="119"/>
                      <a:pt x="453" y="127"/>
                    </a:cubicBezTo>
                    <a:cubicBezTo>
                      <a:pt x="448" y="134"/>
                      <a:pt x="442" y="135"/>
                      <a:pt x="442" y="142"/>
                    </a:cubicBezTo>
                    <a:cubicBezTo>
                      <a:pt x="441" y="150"/>
                      <a:pt x="435" y="152"/>
                      <a:pt x="435" y="156"/>
                    </a:cubicBezTo>
                    <a:cubicBezTo>
                      <a:pt x="435" y="160"/>
                      <a:pt x="434" y="166"/>
                      <a:pt x="435" y="174"/>
                    </a:cubicBezTo>
                    <a:cubicBezTo>
                      <a:pt x="435" y="182"/>
                      <a:pt x="432" y="188"/>
                      <a:pt x="435" y="191"/>
                    </a:cubicBezTo>
                    <a:cubicBezTo>
                      <a:pt x="434" y="192"/>
                      <a:pt x="432" y="193"/>
                      <a:pt x="430" y="195"/>
                    </a:cubicBezTo>
                    <a:cubicBezTo>
                      <a:pt x="427" y="199"/>
                      <a:pt x="425" y="198"/>
                      <a:pt x="425" y="202"/>
                    </a:cubicBezTo>
                    <a:cubicBezTo>
                      <a:pt x="425" y="206"/>
                      <a:pt x="425" y="207"/>
                      <a:pt x="424" y="212"/>
                    </a:cubicBezTo>
                    <a:cubicBezTo>
                      <a:pt x="422" y="218"/>
                      <a:pt x="418" y="217"/>
                      <a:pt x="418" y="221"/>
                    </a:cubicBezTo>
                    <a:cubicBezTo>
                      <a:pt x="418" y="225"/>
                      <a:pt x="413" y="227"/>
                      <a:pt x="418" y="228"/>
                    </a:cubicBezTo>
                    <a:cubicBezTo>
                      <a:pt x="418" y="228"/>
                      <a:pt x="419" y="228"/>
                      <a:pt x="419" y="228"/>
                    </a:cubicBezTo>
                    <a:cubicBezTo>
                      <a:pt x="419" y="228"/>
                      <a:pt x="419" y="228"/>
                      <a:pt x="419" y="228"/>
                    </a:cubicBezTo>
                    <a:cubicBezTo>
                      <a:pt x="422" y="229"/>
                      <a:pt x="421" y="233"/>
                      <a:pt x="423" y="237"/>
                    </a:cubicBezTo>
                    <a:cubicBezTo>
                      <a:pt x="425" y="241"/>
                      <a:pt x="427" y="247"/>
                      <a:pt x="426" y="250"/>
                    </a:cubicBezTo>
                    <a:cubicBezTo>
                      <a:pt x="426" y="251"/>
                      <a:pt x="426" y="254"/>
                      <a:pt x="426" y="257"/>
                    </a:cubicBezTo>
                    <a:cubicBezTo>
                      <a:pt x="425" y="257"/>
                      <a:pt x="424" y="258"/>
                      <a:pt x="423" y="261"/>
                    </a:cubicBezTo>
                    <a:cubicBezTo>
                      <a:pt x="421" y="270"/>
                      <a:pt x="421" y="275"/>
                      <a:pt x="421" y="285"/>
                    </a:cubicBezTo>
                    <a:cubicBezTo>
                      <a:pt x="421" y="295"/>
                      <a:pt x="423" y="298"/>
                      <a:pt x="426" y="306"/>
                    </a:cubicBezTo>
                    <a:cubicBezTo>
                      <a:pt x="429" y="314"/>
                      <a:pt x="424" y="314"/>
                      <a:pt x="425" y="321"/>
                    </a:cubicBezTo>
                    <a:cubicBezTo>
                      <a:pt x="425" y="328"/>
                      <a:pt x="428" y="340"/>
                      <a:pt x="434" y="345"/>
                    </a:cubicBezTo>
                    <a:cubicBezTo>
                      <a:pt x="439" y="350"/>
                      <a:pt x="447" y="346"/>
                      <a:pt x="448" y="359"/>
                    </a:cubicBezTo>
                    <a:cubicBezTo>
                      <a:pt x="449" y="371"/>
                      <a:pt x="455" y="375"/>
                      <a:pt x="456" y="381"/>
                    </a:cubicBezTo>
                    <a:cubicBezTo>
                      <a:pt x="457" y="382"/>
                      <a:pt x="457" y="383"/>
                      <a:pt x="456" y="384"/>
                    </a:cubicBezTo>
                    <a:cubicBezTo>
                      <a:pt x="453" y="385"/>
                      <a:pt x="450" y="385"/>
                      <a:pt x="449" y="386"/>
                    </a:cubicBezTo>
                    <a:cubicBezTo>
                      <a:pt x="448" y="386"/>
                      <a:pt x="444" y="388"/>
                      <a:pt x="432" y="388"/>
                    </a:cubicBezTo>
                    <a:cubicBezTo>
                      <a:pt x="420" y="388"/>
                      <a:pt x="422" y="391"/>
                      <a:pt x="418" y="392"/>
                    </a:cubicBezTo>
                    <a:cubicBezTo>
                      <a:pt x="413" y="393"/>
                      <a:pt x="417" y="398"/>
                      <a:pt x="417" y="402"/>
                    </a:cubicBezTo>
                    <a:cubicBezTo>
                      <a:pt x="417" y="406"/>
                      <a:pt x="408" y="407"/>
                      <a:pt x="403" y="411"/>
                    </a:cubicBezTo>
                    <a:cubicBezTo>
                      <a:pt x="398" y="415"/>
                      <a:pt x="404" y="414"/>
                      <a:pt x="407" y="416"/>
                    </a:cubicBezTo>
                    <a:cubicBezTo>
                      <a:pt x="409" y="417"/>
                      <a:pt x="408" y="424"/>
                      <a:pt x="408" y="429"/>
                    </a:cubicBezTo>
                    <a:cubicBezTo>
                      <a:pt x="409" y="433"/>
                      <a:pt x="409" y="442"/>
                      <a:pt x="410" y="444"/>
                    </a:cubicBezTo>
                    <a:cubicBezTo>
                      <a:pt x="411" y="446"/>
                      <a:pt x="410" y="452"/>
                      <a:pt x="408" y="458"/>
                    </a:cubicBezTo>
                    <a:cubicBezTo>
                      <a:pt x="407" y="464"/>
                      <a:pt x="407" y="468"/>
                      <a:pt x="403" y="473"/>
                    </a:cubicBezTo>
                    <a:cubicBezTo>
                      <a:pt x="399" y="478"/>
                      <a:pt x="402" y="479"/>
                      <a:pt x="407" y="487"/>
                    </a:cubicBezTo>
                    <a:cubicBezTo>
                      <a:pt x="412" y="494"/>
                      <a:pt x="414" y="494"/>
                      <a:pt x="415" y="496"/>
                    </a:cubicBezTo>
                    <a:cubicBezTo>
                      <a:pt x="416" y="498"/>
                      <a:pt x="420" y="501"/>
                      <a:pt x="425" y="501"/>
                    </a:cubicBezTo>
                    <a:cubicBezTo>
                      <a:pt x="431" y="501"/>
                      <a:pt x="430" y="498"/>
                      <a:pt x="435" y="494"/>
                    </a:cubicBezTo>
                    <a:cubicBezTo>
                      <a:pt x="439" y="490"/>
                      <a:pt x="437" y="529"/>
                      <a:pt x="437" y="529"/>
                    </a:cubicBezTo>
                    <a:cubicBezTo>
                      <a:pt x="437" y="529"/>
                      <a:pt x="434" y="530"/>
                      <a:pt x="433" y="527"/>
                    </a:cubicBezTo>
                    <a:cubicBezTo>
                      <a:pt x="433" y="523"/>
                      <a:pt x="430" y="525"/>
                      <a:pt x="428" y="525"/>
                    </a:cubicBezTo>
                    <a:cubicBezTo>
                      <a:pt x="425" y="525"/>
                      <a:pt x="425" y="529"/>
                      <a:pt x="421" y="529"/>
                    </a:cubicBezTo>
                    <a:cubicBezTo>
                      <a:pt x="417" y="530"/>
                      <a:pt x="414" y="526"/>
                      <a:pt x="413" y="522"/>
                    </a:cubicBezTo>
                    <a:cubicBezTo>
                      <a:pt x="412" y="518"/>
                      <a:pt x="407" y="516"/>
                      <a:pt x="406" y="511"/>
                    </a:cubicBezTo>
                    <a:cubicBezTo>
                      <a:pt x="405" y="506"/>
                      <a:pt x="403" y="506"/>
                      <a:pt x="398" y="502"/>
                    </a:cubicBezTo>
                    <a:cubicBezTo>
                      <a:pt x="394" y="499"/>
                      <a:pt x="394" y="499"/>
                      <a:pt x="391" y="498"/>
                    </a:cubicBezTo>
                    <a:cubicBezTo>
                      <a:pt x="388" y="497"/>
                      <a:pt x="384" y="498"/>
                      <a:pt x="381" y="496"/>
                    </a:cubicBezTo>
                    <a:cubicBezTo>
                      <a:pt x="379" y="494"/>
                      <a:pt x="380" y="490"/>
                      <a:pt x="378" y="488"/>
                    </a:cubicBezTo>
                    <a:cubicBezTo>
                      <a:pt x="376" y="485"/>
                      <a:pt x="372" y="481"/>
                      <a:pt x="369" y="480"/>
                    </a:cubicBezTo>
                    <a:cubicBezTo>
                      <a:pt x="367" y="479"/>
                      <a:pt x="366" y="483"/>
                      <a:pt x="365" y="488"/>
                    </a:cubicBezTo>
                    <a:cubicBezTo>
                      <a:pt x="364" y="492"/>
                      <a:pt x="355" y="489"/>
                      <a:pt x="346" y="488"/>
                    </a:cubicBezTo>
                    <a:cubicBezTo>
                      <a:pt x="338" y="486"/>
                      <a:pt x="336" y="484"/>
                      <a:pt x="330" y="481"/>
                    </a:cubicBezTo>
                    <a:cubicBezTo>
                      <a:pt x="323" y="477"/>
                      <a:pt x="327" y="476"/>
                      <a:pt x="327" y="470"/>
                    </a:cubicBezTo>
                    <a:cubicBezTo>
                      <a:pt x="326" y="465"/>
                      <a:pt x="322" y="470"/>
                      <a:pt x="311" y="470"/>
                    </a:cubicBezTo>
                    <a:cubicBezTo>
                      <a:pt x="300" y="470"/>
                      <a:pt x="309" y="472"/>
                      <a:pt x="304" y="473"/>
                    </a:cubicBezTo>
                    <a:cubicBezTo>
                      <a:pt x="299" y="475"/>
                      <a:pt x="304" y="467"/>
                      <a:pt x="301" y="463"/>
                    </a:cubicBezTo>
                    <a:cubicBezTo>
                      <a:pt x="298" y="459"/>
                      <a:pt x="298" y="462"/>
                      <a:pt x="295" y="462"/>
                    </a:cubicBezTo>
                    <a:cubicBezTo>
                      <a:pt x="295" y="462"/>
                      <a:pt x="294" y="462"/>
                      <a:pt x="294" y="461"/>
                    </a:cubicBezTo>
                    <a:cubicBezTo>
                      <a:pt x="289" y="460"/>
                      <a:pt x="286" y="463"/>
                      <a:pt x="277" y="464"/>
                    </a:cubicBezTo>
                    <a:cubicBezTo>
                      <a:pt x="269" y="464"/>
                      <a:pt x="267" y="464"/>
                      <a:pt x="259" y="466"/>
                    </a:cubicBezTo>
                    <a:cubicBezTo>
                      <a:pt x="251" y="467"/>
                      <a:pt x="257" y="467"/>
                      <a:pt x="251" y="466"/>
                    </a:cubicBezTo>
                    <a:cubicBezTo>
                      <a:pt x="244" y="464"/>
                      <a:pt x="249" y="462"/>
                      <a:pt x="249" y="459"/>
                    </a:cubicBezTo>
                    <a:cubicBezTo>
                      <a:pt x="250" y="456"/>
                      <a:pt x="252" y="451"/>
                      <a:pt x="252" y="447"/>
                    </a:cubicBezTo>
                    <a:cubicBezTo>
                      <a:pt x="252" y="443"/>
                      <a:pt x="247" y="434"/>
                      <a:pt x="242" y="427"/>
                    </a:cubicBezTo>
                    <a:cubicBezTo>
                      <a:pt x="236" y="420"/>
                      <a:pt x="239" y="418"/>
                      <a:pt x="239" y="412"/>
                    </a:cubicBezTo>
                    <a:cubicBezTo>
                      <a:pt x="239" y="407"/>
                      <a:pt x="242" y="398"/>
                      <a:pt x="244" y="390"/>
                    </a:cubicBezTo>
                    <a:cubicBezTo>
                      <a:pt x="246" y="382"/>
                      <a:pt x="243" y="384"/>
                      <a:pt x="241" y="380"/>
                    </a:cubicBezTo>
                    <a:cubicBezTo>
                      <a:pt x="239" y="377"/>
                      <a:pt x="238" y="369"/>
                      <a:pt x="240" y="365"/>
                    </a:cubicBezTo>
                    <a:cubicBezTo>
                      <a:pt x="243" y="361"/>
                      <a:pt x="239" y="358"/>
                      <a:pt x="224" y="358"/>
                    </a:cubicBezTo>
                    <a:cubicBezTo>
                      <a:pt x="210" y="357"/>
                      <a:pt x="210" y="355"/>
                      <a:pt x="210" y="351"/>
                    </a:cubicBezTo>
                    <a:cubicBezTo>
                      <a:pt x="210" y="347"/>
                      <a:pt x="205" y="345"/>
                      <a:pt x="203" y="349"/>
                    </a:cubicBezTo>
                    <a:cubicBezTo>
                      <a:pt x="200" y="353"/>
                      <a:pt x="188" y="350"/>
                      <a:pt x="184" y="349"/>
                    </a:cubicBezTo>
                    <a:cubicBezTo>
                      <a:pt x="181" y="348"/>
                      <a:pt x="185" y="364"/>
                      <a:pt x="180" y="367"/>
                    </a:cubicBezTo>
                    <a:cubicBezTo>
                      <a:pt x="176" y="370"/>
                      <a:pt x="179" y="373"/>
                      <a:pt x="179" y="378"/>
                    </a:cubicBezTo>
                    <a:cubicBezTo>
                      <a:pt x="179" y="383"/>
                      <a:pt x="169" y="379"/>
                      <a:pt x="164" y="378"/>
                    </a:cubicBezTo>
                    <a:cubicBezTo>
                      <a:pt x="159" y="377"/>
                      <a:pt x="154" y="380"/>
                      <a:pt x="144" y="380"/>
                    </a:cubicBezTo>
                    <a:cubicBezTo>
                      <a:pt x="134" y="380"/>
                      <a:pt x="131" y="379"/>
                      <a:pt x="128" y="371"/>
                    </a:cubicBezTo>
                    <a:cubicBezTo>
                      <a:pt x="125" y="363"/>
                      <a:pt x="123" y="365"/>
                      <a:pt x="121" y="358"/>
                    </a:cubicBezTo>
                    <a:cubicBezTo>
                      <a:pt x="119" y="350"/>
                      <a:pt x="115" y="346"/>
                      <a:pt x="114" y="341"/>
                    </a:cubicBezTo>
                    <a:cubicBezTo>
                      <a:pt x="112" y="335"/>
                      <a:pt x="110" y="321"/>
                      <a:pt x="108" y="318"/>
                    </a:cubicBezTo>
                    <a:cubicBezTo>
                      <a:pt x="106" y="315"/>
                      <a:pt x="44" y="320"/>
                      <a:pt x="34" y="319"/>
                    </a:cubicBezTo>
                    <a:cubicBezTo>
                      <a:pt x="24" y="318"/>
                      <a:pt x="24" y="319"/>
                      <a:pt x="16" y="321"/>
                    </a:cubicBezTo>
                    <a:cubicBezTo>
                      <a:pt x="10" y="323"/>
                      <a:pt x="6" y="323"/>
                      <a:pt x="2" y="323"/>
                    </a:cubicBezTo>
                    <a:cubicBezTo>
                      <a:pt x="2" y="322"/>
                      <a:pt x="1" y="320"/>
                      <a:pt x="0" y="317"/>
                    </a:cubicBezTo>
                    <a:cubicBezTo>
                      <a:pt x="0" y="317"/>
                      <a:pt x="0" y="317"/>
                      <a:pt x="0" y="317"/>
                    </a:cubicBezTo>
                    <a:cubicBezTo>
                      <a:pt x="4" y="317"/>
                      <a:pt x="7" y="316"/>
                      <a:pt x="7" y="315"/>
                    </a:cubicBezTo>
                    <a:cubicBezTo>
                      <a:pt x="10" y="309"/>
                      <a:pt x="14" y="302"/>
                      <a:pt x="12" y="297"/>
                    </a:cubicBezTo>
                    <a:cubicBezTo>
                      <a:pt x="10" y="292"/>
                      <a:pt x="9" y="292"/>
                      <a:pt x="17" y="288"/>
                    </a:cubicBezTo>
                    <a:cubicBezTo>
                      <a:pt x="20" y="287"/>
                      <a:pt x="22" y="284"/>
                      <a:pt x="23" y="282"/>
                    </a:cubicBezTo>
                    <a:cubicBezTo>
                      <a:pt x="23" y="283"/>
                      <a:pt x="24" y="284"/>
                      <a:pt x="24" y="285"/>
                    </a:cubicBezTo>
                    <a:cubicBezTo>
                      <a:pt x="28" y="290"/>
                      <a:pt x="30" y="285"/>
                      <a:pt x="35" y="284"/>
                    </a:cubicBezTo>
                    <a:cubicBezTo>
                      <a:pt x="40" y="283"/>
                      <a:pt x="44" y="276"/>
                      <a:pt x="49" y="275"/>
                    </a:cubicBezTo>
                    <a:cubicBezTo>
                      <a:pt x="55" y="273"/>
                      <a:pt x="54" y="283"/>
                      <a:pt x="54" y="289"/>
                    </a:cubicBezTo>
                    <a:cubicBezTo>
                      <a:pt x="55" y="294"/>
                      <a:pt x="60" y="292"/>
                      <a:pt x="67" y="289"/>
                    </a:cubicBezTo>
                    <a:cubicBezTo>
                      <a:pt x="74" y="286"/>
                      <a:pt x="71" y="284"/>
                      <a:pt x="76" y="276"/>
                    </a:cubicBezTo>
                    <a:cubicBezTo>
                      <a:pt x="81" y="269"/>
                      <a:pt x="82" y="272"/>
                      <a:pt x="91" y="263"/>
                    </a:cubicBezTo>
                    <a:cubicBezTo>
                      <a:pt x="100" y="255"/>
                      <a:pt x="96" y="256"/>
                      <a:pt x="100" y="249"/>
                    </a:cubicBezTo>
                    <a:cubicBezTo>
                      <a:pt x="104" y="243"/>
                      <a:pt x="102" y="232"/>
                      <a:pt x="100" y="219"/>
                    </a:cubicBezTo>
                    <a:cubicBezTo>
                      <a:pt x="99" y="207"/>
                      <a:pt x="103" y="212"/>
                      <a:pt x="106" y="209"/>
                    </a:cubicBezTo>
                    <a:cubicBezTo>
                      <a:pt x="110" y="207"/>
                      <a:pt x="112" y="202"/>
                      <a:pt x="112" y="196"/>
                    </a:cubicBezTo>
                    <a:cubicBezTo>
                      <a:pt x="112" y="190"/>
                      <a:pt x="120" y="187"/>
                      <a:pt x="123" y="183"/>
                    </a:cubicBezTo>
                    <a:cubicBezTo>
                      <a:pt x="126" y="180"/>
                      <a:pt x="133" y="175"/>
                      <a:pt x="138" y="169"/>
                    </a:cubicBezTo>
                    <a:cubicBezTo>
                      <a:pt x="142" y="162"/>
                      <a:pt x="138" y="162"/>
                      <a:pt x="140" y="155"/>
                    </a:cubicBezTo>
                    <a:cubicBezTo>
                      <a:pt x="143" y="148"/>
                      <a:pt x="143" y="147"/>
                      <a:pt x="141" y="140"/>
                    </a:cubicBezTo>
                    <a:cubicBezTo>
                      <a:pt x="139" y="133"/>
                      <a:pt x="143" y="133"/>
                      <a:pt x="144" y="122"/>
                    </a:cubicBezTo>
                    <a:cubicBezTo>
                      <a:pt x="146" y="112"/>
                      <a:pt x="145" y="109"/>
                      <a:pt x="146" y="100"/>
                    </a:cubicBezTo>
                    <a:cubicBezTo>
                      <a:pt x="147" y="90"/>
                      <a:pt x="149" y="91"/>
                      <a:pt x="153" y="81"/>
                    </a:cubicBezTo>
                    <a:cubicBezTo>
                      <a:pt x="157" y="72"/>
                      <a:pt x="156" y="75"/>
                      <a:pt x="157" y="65"/>
                    </a:cubicBezTo>
                    <a:cubicBezTo>
                      <a:pt x="157" y="61"/>
                      <a:pt x="159" y="58"/>
                      <a:pt x="160" y="54"/>
                    </a:cubicBezTo>
                    <a:cubicBezTo>
                      <a:pt x="160" y="51"/>
                      <a:pt x="161" y="48"/>
                      <a:pt x="159" y="43"/>
                    </a:cubicBezTo>
                    <a:cubicBezTo>
                      <a:pt x="155" y="35"/>
                      <a:pt x="158" y="35"/>
                      <a:pt x="159" y="29"/>
                    </a:cubicBezTo>
                    <a:cubicBezTo>
                      <a:pt x="160" y="24"/>
                      <a:pt x="166" y="28"/>
                      <a:pt x="171" y="21"/>
                    </a:cubicBezTo>
                    <a:cubicBezTo>
                      <a:pt x="176" y="14"/>
                      <a:pt x="173" y="14"/>
                      <a:pt x="179" y="11"/>
                    </a:cubicBezTo>
                    <a:cubicBezTo>
                      <a:pt x="185" y="7"/>
                      <a:pt x="189" y="14"/>
                      <a:pt x="197" y="18"/>
                    </a:cubicBezTo>
                    <a:cubicBezTo>
                      <a:pt x="206" y="21"/>
                      <a:pt x="204" y="25"/>
                      <a:pt x="206" y="28"/>
                    </a:cubicBezTo>
                    <a:cubicBezTo>
                      <a:pt x="208" y="32"/>
                      <a:pt x="216" y="32"/>
                      <a:pt x="221" y="32"/>
                    </a:cubicBezTo>
                    <a:cubicBezTo>
                      <a:pt x="225" y="32"/>
                      <a:pt x="226" y="34"/>
                      <a:pt x="232" y="33"/>
                    </a:cubicBezTo>
                    <a:cubicBezTo>
                      <a:pt x="237" y="33"/>
                      <a:pt x="237" y="34"/>
                      <a:pt x="244" y="36"/>
                    </a:cubicBezTo>
                    <a:cubicBezTo>
                      <a:pt x="251" y="39"/>
                      <a:pt x="250" y="37"/>
                      <a:pt x="255" y="36"/>
                    </a:cubicBezTo>
                    <a:cubicBezTo>
                      <a:pt x="261" y="35"/>
                      <a:pt x="258" y="30"/>
                      <a:pt x="262" y="24"/>
                    </a:cubicBezTo>
                    <a:cubicBezTo>
                      <a:pt x="266" y="17"/>
                      <a:pt x="269" y="20"/>
                      <a:pt x="270" y="22"/>
                    </a:cubicBezTo>
                    <a:cubicBezTo>
                      <a:pt x="270" y="23"/>
                      <a:pt x="273" y="24"/>
                      <a:pt x="280" y="23"/>
                    </a:cubicBezTo>
                    <a:cubicBezTo>
                      <a:pt x="286" y="23"/>
                      <a:pt x="285" y="22"/>
                      <a:pt x="291" y="20"/>
                    </a:cubicBezTo>
                    <a:cubicBezTo>
                      <a:pt x="296" y="18"/>
                      <a:pt x="301" y="17"/>
                      <a:pt x="304" y="16"/>
                    </a:cubicBezTo>
                    <a:cubicBezTo>
                      <a:pt x="307" y="14"/>
                      <a:pt x="308" y="13"/>
                      <a:pt x="311" y="15"/>
                    </a:cubicBezTo>
                    <a:cubicBezTo>
                      <a:pt x="313" y="17"/>
                      <a:pt x="316" y="15"/>
                      <a:pt x="321" y="15"/>
                    </a:cubicBezTo>
                    <a:cubicBezTo>
                      <a:pt x="327" y="14"/>
                      <a:pt x="327" y="11"/>
                      <a:pt x="327" y="6"/>
                    </a:cubicBezTo>
                    <a:cubicBezTo>
                      <a:pt x="327" y="0"/>
                      <a:pt x="336" y="4"/>
                      <a:pt x="340" y="6"/>
                    </a:cubicBezTo>
                    <a:cubicBezTo>
                      <a:pt x="344" y="8"/>
                      <a:pt x="342" y="6"/>
                      <a:pt x="347" y="6"/>
                    </a:cubicBezTo>
                    <a:cubicBezTo>
                      <a:pt x="353" y="6"/>
                      <a:pt x="350" y="7"/>
                      <a:pt x="354" y="8"/>
                    </a:cubicBezTo>
                    <a:cubicBezTo>
                      <a:pt x="357" y="10"/>
                      <a:pt x="359" y="12"/>
                      <a:pt x="363" y="11"/>
                    </a:cubicBezTo>
                    <a:cubicBezTo>
                      <a:pt x="366" y="10"/>
                      <a:pt x="367" y="12"/>
                      <a:pt x="373" y="11"/>
                    </a:cubicBezTo>
                    <a:cubicBezTo>
                      <a:pt x="376" y="11"/>
                      <a:pt x="377" y="10"/>
                      <a:pt x="377" y="9"/>
                    </a:cubicBezTo>
                    <a:cubicBezTo>
                      <a:pt x="379" y="10"/>
                      <a:pt x="381" y="11"/>
                      <a:pt x="383" y="14"/>
                    </a:cubicBezTo>
                    <a:cubicBezTo>
                      <a:pt x="387" y="19"/>
                      <a:pt x="387" y="19"/>
                      <a:pt x="393" y="26"/>
                    </a:cubicBezTo>
                    <a:cubicBezTo>
                      <a:pt x="398" y="33"/>
                      <a:pt x="399" y="34"/>
                      <a:pt x="405" y="32"/>
                    </a:cubicBezTo>
                    <a:cubicBezTo>
                      <a:pt x="410" y="31"/>
                      <a:pt x="418" y="27"/>
                      <a:pt x="419" y="29"/>
                    </a:cubicBezTo>
                    <a:cubicBezTo>
                      <a:pt x="420" y="31"/>
                      <a:pt x="425" y="32"/>
                      <a:pt x="427" y="29"/>
                    </a:cubicBezTo>
                    <a:cubicBezTo>
                      <a:pt x="429" y="26"/>
                      <a:pt x="432" y="20"/>
                      <a:pt x="436" y="25"/>
                    </a:cubicBezTo>
                    <a:cubicBezTo>
                      <a:pt x="440" y="30"/>
                      <a:pt x="442" y="31"/>
                      <a:pt x="447" y="36"/>
                    </a:cubicBezTo>
                    <a:cubicBezTo>
                      <a:pt x="451" y="41"/>
                      <a:pt x="454" y="43"/>
                      <a:pt x="456" y="45"/>
                    </a:cubicBezTo>
                    <a:cubicBezTo>
                      <a:pt x="459" y="46"/>
                      <a:pt x="459" y="47"/>
                      <a:pt x="459" y="49"/>
                    </a:cubicBezTo>
                    <a:cubicBezTo>
                      <a:pt x="460" y="51"/>
                      <a:pt x="458" y="51"/>
                      <a:pt x="462" y="52"/>
                    </a:cubicBezTo>
                    <a:cubicBezTo>
                      <a:pt x="464" y="52"/>
                      <a:pt x="466" y="52"/>
                      <a:pt x="467" y="52"/>
                    </a:cubicBezTo>
                    <a:cubicBezTo>
                      <a:pt x="466" y="55"/>
                      <a:pt x="465" y="57"/>
                      <a:pt x="467" y="59"/>
                    </a:cubicBezTo>
                    <a:cubicBezTo>
                      <a:pt x="469" y="62"/>
                      <a:pt x="470" y="62"/>
                      <a:pt x="469" y="68"/>
                    </a:cubicBezTo>
                    <a:cubicBezTo>
                      <a:pt x="467" y="74"/>
                      <a:pt x="466" y="75"/>
                      <a:pt x="466" y="80"/>
                    </a:cubicBezTo>
                    <a:cubicBezTo>
                      <a:pt x="466" y="85"/>
                      <a:pt x="462" y="82"/>
                      <a:pt x="469" y="86"/>
                    </a:cubicBezTo>
                    <a:cubicBezTo>
                      <a:pt x="477" y="90"/>
                      <a:pt x="478" y="93"/>
                      <a:pt x="477" y="97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3" name="Freeform 914">
                <a:extLst>
                  <a:ext uri="{FF2B5EF4-FFF2-40B4-BE49-F238E27FC236}">
                    <a16:creationId xmlns:a16="http://schemas.microsoft.com/office/drawing/2014/main" id="{5602C52A-7515-4A96-A992-5D7C704B89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02" y="1984"/>
                <a:ext cx="114" cy="146"/>
              </a:xfrm>
              <a:custGeom>
                <a:avLst/>
                <a:gdLst>
                  <a:gd name="T0" fmla="*/ 187 w 190"/>
                  <a:gd name="T1" fmla="*/ 15 h 244"/>
                  <a:gd name="T2" fmla="*/ 176 w 190"/>
                  <a:gd name="T3" fmla="*/ 50 h 244"/>
                  <a:gd name="T4" fmla="*/ 171 w 190"/>
                  <a:gd name="T5" fmla="*/ 90 h 244"/>
                  <a:gd name="T6" fmla="*/ 168 w 190"/>
                  <a:gd name="T7" fmla="*/ 119 h 244"/>
                  <a:gd name="T8" fmla="*/ 142 w 190"/>
                  <a:gd name="T9" fmla="*/ 146 h 244"/>
                  <a:gd name="T10" fmla="*/ 130 w 190"/>
                  <a:gd name="T11" fmla="*/ 169 h 244"/>
                  <a:gd name="T12" fmla="*/ 121 w 190"/>
                  <a:gd name="T13" fmla="*/ 213 h 244"/>
                  <a:gd name="T14" fmla="*/ 97 w 190"/>
                  <a:gd name="T15" fmla="*/ 239 h 244"/>
                  <a:gd name="T16" fmla="*/ 79 w 190"/>
                  <a:gd name="T17" fmla="*/ 225 h 244"/>
                  <a:gd name="T18" fmla="*/ 54 w 190"/>
                  <a:gd name="T19" fmla="*/ 235 h 244"/>
                  <a:gd name="T20" fmla="*/ 45 w 190"/>
                  <a:gd name="T21" fmla="*/ 229 h 244"/>
                  <a:gd name="T22" fmla="*/ 28 w 190"/>
                  <a:gd name="T23" fmla="*/ 237 h 244"/>
                  <a:gd name="T24" fmla="*/ 20 w 190"/>
                  <a:gd name="T25" fmla="*/ 233 h 244"/>
                  <a:gd name="T26" fmla="*/ 0 w 190"/>
                  <a:gd name="T27" fmla="*/ 214 h 244"/>
                  <a:gd name="T28" fmla="*/ 16 w 190"/>
                  <a:gd name="T29" fmla="*/ 206 h 244"/>
                  <a:gd name="T30" fmla="*/ 20 w 190"/>
                  <a:gd name="T31" fmla="*/ 196 h 244"/>
                  <a:gd name="T32" fmla="*/ 15 w 190"/>
                  <a:gd name="T33" fmla="*/ 182 h 244"/>
                  <a:gd name="T34" fmla="*/ 28 w 190"/>
                  <a:gd name="T35" fmla="*/ 170 h 244"/>
                  <a:gd name="T36" fmla="*/ 35 w 190"/>
                  <a:gd name="T37" fmla="*/ 156 h 244"/>
                  <a:gd name="T38" fmla="*/ 50 w 190"/>
                  <a:gd name="T39" fmla="*/ 170 h 244"/>
                  <a:gd name="T40" fmla="*/ 67 w 190"/>
                  <a:gd name="T41" fmla="*/ 164 h 244"/>
                  <a:gd name="T42" fmla="*/ 80 w 190"/>
                  <a:gd name="T43" fmla="*/ 170 h 244"/>
                  <a:gd name="T44" fmla="*/ 87 w 190"/>
                  <a:gd name="T45" fmla="*/ 146 h 244"/>
                  <a:gd name="T46" fmla="*/ 89 w 190"/>
                  <a:gd name="T47" fmla="*/ 126 h 244"/>
                  <a:gd name="T48" fmla="*/ 73 w 190"/>
                  <a:gd name="T49" fmla="*/ 111 h 244"/>
                  <a:gd name="T50" fmla="*/ 79 w 190"/>
                  <a:gd name="T51" fmla="*/ 88 h 244"/>
                  <a:gd name="T52" fmla="*/ 79 w 190"/>
                  <a:gd name="T53" fmla="*/ 66 h 244"/>
                  <a:gd name="T54" fmla="*/ 56 w 190"/>
                  <a:gd name="T55" fmla="*/ 70 h 244"/>
                  <a:gd name="T56" fmla="*/ 57 w 190"/>
                  <a:gd name="T57" fmla="*/ 47 h 244"/>
                  <a:gd name="T58" fmla="*/ 60 w 190"/>
                  <a:gd name="T59" fmla="*/ 43 h 244"/>
                  <a:gd name="T60" fmla="*/ 90 w 190"/>
                  <a:gd name="T61" fmla="*/ 42 h 244"/>
                  <a:gd name="T62" fmla="*/ 118 w 190"/>
                  <a:gd name="T63" fmla="*/ 50 h 244"/>
                  <a:gd name="T64" fmla="*/ 125 w 190"/>
                  <a:gd name="T65" fmla="*/ 51 h 244"/>
                  <a:gd name="T66" fmla="*/ 130 w 190"/>
                  <a:gd name="T67" fmla="*/ 40 h 244"/>
                  <a:gd name="T68" fmla="*/ 137 w 190"/>
                  <a:gd name="T69" fmla="*/ 21 h 244"/>
                  <a:gd name="T70" fmla="*/ 143 w 190"/>
                  <a:gd name="T71" fmla="*/ 5 h 244"/>
                  <a:gd name="T72" fmla="*/ 164 w 190"/>
                  <a:gd name="T73" fmla="*/ 1 h 244"/>
                  <a:gd name="T74" fmla="*/ 180 w 190"/>
                  <a:gd name="T75" fmla="*/ 5 h 244"/>
                  <a:gd name="T76" fmla="*/ 190 w 190"/>
                  <a:gd name="T77" fmla="*/ 4 h 2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90" h="244">
                    <a:moveTo>
                      <a:pt x="190" y="4"/>
                    </a:moveTo>
                    <a:cubicBezTo>
                      <a:pt x="189" y="8"/>
                      <a:pt x="187" y="11"/>
                      <a:pt x="187" y="15"/>
                    </a:cubicBezTo>
                    <a:cubicBezTo>
                      <a:pt x="186" y="25"/>
                      <a:pt x="187" y="22"/>
                      <a:pt x="183" y="31"/>
                    </a:cubicBezTo>
                    <a:cubicBezTo>
                      <a:pt x="179" y="41"/>
                      <a:pt x="177" y="40"/>
                      <a:pt x="176" y="50"/>
                    </a:cubicBezTo>
                    <a:cubicBezTo>
                      <a:pt x="175" y="59"/>
                      <a:pt x="176" y="62"/>
                      <a:pt x="174" y="72"/>
                    </a:cubicBezTo>
                    <a:cubicBezTo>
                      <a:pt x="173" y="83"/>
                      <a:pt x="169" y="83"/>
                      <a:pt x="171" y="90"/>
                    </a:cubicBezTo>
                    <a:cubicBezTo>
                      <a:pt x="173" y="97"/>
                      <a:pt x="173" y="98"/>
                      <a:pt x="170" y="105"/>
                    </a:cubicBezTo>
                    <a:cubicBezTo>
                      <a:pt x="168" y="112"/>
                      <a:pt x="172" y="112"/>
                      <a:pt x="168" y="119"/>
                    </a:cubicBezTo>
                    <a:cubicBezTo>
                      <a:pt x="163" y="125"/>
                      <a:pt x="156" y="130"/>
                      <a:pt x="153" y="133"/>
                    </a:cubicBezTo>
                    <a:cubicBezTo>
                      <a:pt x="150" y="137"/>
                      <a:pt x="142" y="140"/>
                      <a:pt x="142" y="146"/>
                    </a:cubicBezTo>
                    <a:cubicBezTo>
                      <a:pt x="142" y="152"/>
                      <a:pt x="140" y="157"/>
                      <a:pt x="136" y="159"/>
                    </a:cubicBezTo>
                    <a:cubicBezTo>
                      <a:pt x="133" y="162"/>
                      <a:pt x="129" y="157"/>
                      <a:pt x="130" y="169"/>
                    </a:cubicBezTo>
                    <a:cubicBezTo>
                      <a:pt x="132" y="182"/>
                      <a:pt x="134" y="193"/>
                      <a:pt x="130" y="199"/>
                    </a:cubicBezTo>
                    <a:cubicBezTo>
                      <a:pt x="126" y="206"/>
                      <a:pt x="130" y="205"/>
                      <a:pt x="121" y="213"/>
                    </a:cubicBezTo>
                    <a:cubicBezTo>
                      <a:pt x="112" y="222"/>
                      <a:pt x="111" y="219"/>
                      <a:pt x="106" y="226"/>
                    </a:cubicBezTo>
                    <a:cubicBezTo>
                      <a:pt x="101" y="234"/>
                      <a:pt x="104" y="236"/>
                      <a:pt x="97" y="239"/>
                    </a:cubicBezTo>
                    <a:cubicBezTo>
                      <a:pt x="90" y="242"/>
                      <a:pt x="85" y="244"/>
                      <a:pt x="84" y="239"/>
                    </a:cubicBezTo>
                    <a:cubicBezTo>
                      <a:pt x="84" y="233"/>
                      <a:pt x="85" y="223"/>
                      <a:pt x="79" y="225"/>
                    </a:cubicBezTo>
                    <a:cubicBezTo>
                      <a:pt x="74" y="226"/>
                      <a:pt x="70" y="233"/>
                      <a:pt x="65" y="234"/>
                    </a:cubicBezTo>
                    <a:cubicBezTo>
                      <a:pt x="60" y="235"/>
                      <a:pt x="58" y="240"/>
                      <a:pt x="54" y="235"/>
                    </a:cubicBezTo>
                    <a:cubicBezTo>
                      <a:pt x="54" y="234"/>
                      <a:pt x="53" y="233"/>
                      <a:pt x="53" y="232"/>
                    </a:cubicBezTo>
                    <a:cubicBezTo>
                      <a:pt x="50" y="229"/>
                      <a:pt x="48" y="228"/>
                      <a:pt x="45" y="229"/>
                    </a:cubicBezTo>
                    <a:cubicBezTo>
                      <a:pt x="41" y="229"/>
                      <a:pt x="43" y="230"/>
                      <a:pt x="38" y="233"/>
                    </a:cubicBezTo>
                    <a:cubicBezTo>
                      <a:pt x="32" y="236"/>
                      <a:pt x="31" y="233"/>
                      <a:pt x="28" y="237"/>
                    </a:cubicBezTo>
                    <a:cubicBezTo>
                      <a:pt x="27" y="239"/>
                      <a:pt x="26" y="241"/>
                      <a:pt x="26" y="242"/>
                    </a:cubicBezTo>
                    <a:cubicBezTo>
                      <a:pt x="24" y="240"/>
                      <a:pt x="22" y="237"/>
                      <a:pt x="20" y="233"/>
                    </a:cubicBezTo>
                    <a:cubicBezTo>
                      <a:pt x="14" y="225"/>
                      <a:pt x="13" y="220"/>
                      <a:pt x="9" y="217"/>
                    </a:cubicBezTo>
                    <a:cubicBezTo>
                      <a:pt x="6" y="216"/>
                      <a:pt x="3" y="215"/>
                      <a:pt x="0" y="214"/>
                    </a:cubicBezTo>
                    <a:cubicBezTo>
                      <a:pt x="2" y="211"/>
                      <a:pt x="7" y="207"/>
                      <a:pt x="9" y="205"/>
                    </a:cubicBezTo>
                    <a:cubicBezTo>
                      <a:pt x="12" y="202"/>
                      <a:pt x="12" y="202"/>
                      <a:pt x="16" y="206"/>
                    </a:cubicBezTo>
                    <a:cubicBezTo>
                      <a:pt x="21" y="211"/>
                      <a:pt x="21" y="207"/>
                      <a:pt x="22" y="204"/>
                    </a:cubicBezTo>
                    <a:cubicBezTo>
                      <a:pt x="22" y="201"/>
                      <a:pt x="24" y="197"/>
                      <a:pt x="20" y="196"/>
                    </a:cubicBezTo>
                    <a:cubicBezTo>
                      <a:pt x="17" y="194"/>
                      <a:pt x="18" y="193"/>
                      <a:pt x="18" y="191"/>
                    </a:cubicBezTo>
                    <a:cubicBezTo>
                      <a:pt x="19" y="188"/>
                      <a:pt x="18" y="186"/>
                      <a:pt x="15" y="182"/>
                    </a:cubicBezTo>
                    <a:cubicBezTo>
                      <a:pt x="12" y="178"/>
                      <a:pt x="15" y="176"/>
                      <a:pt x="15" y="170"/>
                    </a:cubicBezTo>
                    <a:cubicBezTo>
                      <a:pt x="14" y="165"/>
                      <a:pt x="22" y="170"/>
                      <a:pt x="28" y="170"/>
                    </a:cubicBezTo>
                    <a:cubicBezTo>
                      <a:pt x="34" y="170"/>
                      <a:pt x="32" y="170"/>
                      <a:pt x="36" y="168"/>
                    </a:cubicBezTo>
                    <a:cubicBezTo>
                      <a:pt x="41" y="166"/>
                      <a:pt x="36" y="162"/>
                      <a:pt x="35" y="156"/>
                    </a:cubicBezTo>
                    <a:cubicBezTo>
                      <a:pt x="34" y="150"/>
                      <a:pt x="43" y="157"/>
                      <a:pt x="45" y="160"/>
                    </a:cubicBezTo>
                    <a:cubicBezTo>
                      <a:pt x="48" y="163"/>
                      <a:pt x="51" y="167"/>
                      <a:pt x="50" y="170"/>
                    </a:cubicBezTo>
                    <a:cubicBezTo>
                      <a:pt x="49" y="174"/>
                      <a:pt x="56" y="171"/>
                      <a:pt x="60" y="172"/>
                    </a:cubicBezTo>
                    <a:cubicBezTo>
                      <a:pt x="65" y="172"/>
                      <a:pt x="66" y="168"/>
                      <a:pt x="67" y="164"/>
                    </a:cubicBezTo>
                    <a:cubicBezTo>
                      <a:pt x="68" y="160"/>
                      <a:pt x="72" y="170"/>
                      <a:pt x="72" y="172"/>
                    </a:cubicBezTo>
                    <a:cubicBezTo>
                      <a:pt x="73" y="174"/>
                      <a:pt x="77" y="173"/>
                      <a:pt x="80" y="170"/>
                    </a:cubicBezTo>
                    <a:cubicBezTo>
                      <a:pt x="82" y="168"/>
                      <a:pt x="79" y="162"/>
                      <a:pt x="82" y="158"/>
                    </a:cubicBezTo>
                    <a:cubicBezTo>
                      <a:pt x="85" y="155"/>
                      <a:pt x="87" y="152"/>
                      <a:pt x="87" y="146"/>
                    </a:cubicBezTo>
                    <a:cubicBezTo>
                      <a:pt x="87" y="139"/>
                      <a:pt x="87" y="138"/>
                      <a:pt x="86" y="136"/>
                    </a:cubicBezTo>
                    <a:cubicBezTo>
                      <a:pt x="85" y="134"/>
                      <a:pt x="86" y="129"/>
                      <a:pt x="89" y="126"/>
                    </a:cubicBezTo>
                    <a:cubicBezTo>
                      <a:pt x="93" y="122"/>
                      <a:pt x="88" y="121"/>
                      <a:pt x="85" y="118"/>
                    </a:cubicBezTo>
                    <a:cubicBezTo>
                      <a:pt x="81" y="114"/>
                      <a:pt x="77" y="113"/>
                      <a:pt x="73" y="111"/>
                    </a:cubicBezTo>
                    <a:cubicBezTo>
                      <a:pt x="69" y="109"/>
                      <a:pt x="74" y="106"/>
                      <a:pt x="74" y="101"/>
                    </a:cubicBezTo>
                    <a:cubicBezTo>
                      <a:pt x="74" y="97"/>
                      <a:pt x="75" y="91"/>
                      <a:pt x="79" y="88"/>
                    </a:cubicBezTo>
                    <a:cubicBezTo>
                      <a:pt x="82" y="85"/>
                      <a:pt x="84" y="85"/>
                      <a:pt x="86" y="81"/>
                    </a:cubicBezTo>
                    <a:cubicBezTo>
                      <a:pt x="87" y="77"/>
                      <a:pt x="81" y="71"/>
                      <a:pt x="79" y="66"/>
                    </a:cubicBezTo>
                    <a:cubicBezTo>
                      <a:pt x="77" y="61"/>
                      <a:pt x="69" y="66"/>
                      <a:pt x="64" y="67"/>
                    </a:cubicBezTo>
                    <a:cubicBezTo>
                      <a:pt x="59" y="68"/>
                      <a:pt x="59" y="70"/>
                      <a:pt x="56" y="70"/>
                    </a:cubicBezTo>
                    <a:cubicBezTo>
                      <a:pt x="52" y="70"/>
                      <a:pt x="55" y="61"/>
                      <a:pt x="54" y="56"/>
                    </a:cubicBezTo>
                    <a:cubicBezTo>
                      <a:pt x="54" y="50"/>
                      <a:pt x="55" y="49"/>
                      <a:pt x="57" y="47"/>
                    </a:cubicBezTo>
                    <a:cubicBezTo>
                      <a:pt x="57" y="45"/>
                      <a:pt x="58" y="44"/>
                      <a:pt x="58" y="42"/>
                    </a:cubicBezTo>
                    <a:cubicBezTo>
                      <a:pt x="59" y="42"/>
                      <a:pt x="59" y="43"/>
                      <a:pt x="60" y="43"/>
                    </a:cubicBezTo>
                    <a:cubicBezTo>
                      <a:pt x="68" y="45"/>
                      <a:pt x="67" y="43"/>
                      <a:pt x="75" y="43"/>
                    </a:cubicBezTo>
                    <a:cubicBezTo>
                      <a:pt x="83" y="42"/>
                      <a:pt x="83" y="41"/>
                      <a:pt x="90" y="42"/>
                    </a:cubicBezTo>
                    <a:cubicBezTo>
                      <a:pt x="98" y="42"/>
                      <a:pt x="98" y="46"/>
                      <a:pt x="105" y="46"/>
                    </a:cubicBezTo>
                    <a:cubicBezTo>
                      <a:pt x="111" y="47"/>
                      <a:pt x="113" y="49"/>
                      <a:pt x="118" y="50"/>
                    </a:cubicBezTo>
                    <a:cubicBezTo>
                      <a:pt x="123" y="51"/>
                      <a:pt x="122" y="52"/>
                      <a:pt x="124" y="55"/>
                    </a:cubicBezTo>
                    <a:cubicBezTo>
                      <a:pt x="126" y="59"/>
                      <a:pt x="125" y="55"/>
                      <a:pt x="125" y="51"/>
                    </a:cubicBezTo>
                    <a:cubicBezTo>
                      <a:pt x="125" y="47"/>
                      <a:pt x="127" y="47"/>
                      <a:pt x="129" y="42"/>
                    </a:cubicBezTo>
                    <a:cubicBezTo>
                      <a:pt x="129" y="42"/>
                      <a:pt x="130" y="41"/>
                      <a:pt x="130" y="40"/>
                    </a:cubicBezTo>
                    <a:cubicBezTo>
                      <a:pt x="132" y="39"/>
                      <a:pt x="133" y="37"/>
                      <a:pt x="134" y="35"/>
                    </a:cubicBezTo>
                    <a:cubicBezTo>
                      <a:pt x="135" y="32"/>
                      <a:pt x="136" y="25"/>
                      <a:pt x="137" y="21"/>
                    </a:cubicBezTo>
                    <a:cubicBezTo>
                      <a:pt x="137" y="17"/>
                      <a:pt x="137" y="12"/>
                      <a:pt x="139" y="8"/>
                    </a:cubicBezTo>
                    <a:cubicBezTo>
                      <a:pt x="140" y="5"/>
                      <a:pt x="134" y="6"/>
                      <a:pt x="143" y="5"/>
                    </a:cubicBezTo>
                    <a:cubicBezTo>
                      <a:pt x="151" y="4"/>
                      <a:pt x="150" y="5"/>
                      <a:pt x="154" y="3"/>
                    </a:cubicBezTo>
                    <a:cubicBezTo>
                      <a:pt x="158" y="1"/>
                      <a:pt x="159" y="0"/>
                      <a:pt x="164" y="1"/>
                    </a:cubicBezTo>
                    <a:cubicBezTo>
                      <a:pt x="169" y="2"/>
                      <a:pt x="168" y="3"/>
                      <a:pt x="172" y="4"/>
                    </a:cubicBezTo>
                    <a:cubicBezTo>
                      <a:pt x="176" y="5"/>
                      <a:pt x="178" y="5"/>
                      <a:pt x="180" y="5"/>
                    </a:cubicBezTo>
                    <a:cubicBezTo>
                      <a:pt x="183" y="4"/>
                      <a:pt x="186" y="2"/>
                      <a:pt x="187" y="3"/>
                    </a:cubicBezTo>
                    <a:cubicBezTo>
                      <a:pt x="187" y="3"/>
                      <a:pt x="188" y="4"/>
                      <a:pt x="190" y="4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4" name="Freeform 915">
                <a:extLst>
                  <a:ext uri="{FF2B5EF4-FFF2-40B4-BE49-F238E27FC236}">
                    <a16:creationId xmlns:a16="http://schemas.microsoft.com/office/drawing/2014/main" id="{211098C9-BC68-4D16-92D1-9069098D2E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1" y="2006"/>
                <a:ext cx="87" cy="106"/>
              </a:xfrm>
              <a:custGeom>
                <a:avLst/>
                <a:gdLst>
                  <a:gd name="T0" fmla="*/ 142 w 146"/>
                  <a:gd name="T1" fmla="*/ 89 h 177"/>
                  <a:gd name="T2" fmla="*/ 139 w 146"/>
                  <a:gd name="T3" fmla="*/ 99 h 177"/>
                  <a:gd name="T4" fmla="*/ 140 w 146"/>
                  <a:gd name="T5" fmla="*/ 109 h 177"/>
                  <a:gd name="T6" fmla="*/ 135 w 146"/>
                  <a:gd name="T7" fmla="*/ 121 h 177"/>
                  <a:gd name="T8" fmla="*/ 133 w 146"/>
                  <a:gd name="T9" fmla="*/ 133 h 177"/>
                  <a:gd name="T10" fmla="*/ 125 w 146"/>
                  <a:gd name="T11" fmla="*/ 135 h 177"/>
                  <a:gd name="T12" fmla="*/ 120 w 146"/>
                  <a:gd name="T13" fmla="*/ 127 h 177"/>
                  <a:gd name="T14" fmla="*/ 113 w 146"/>
                  <a:gd name="T15" fmla="*/ 135 h 177"/>
                  <a:gd name="T16" fmla="*/ 103 w 146"/>
                  <a:gd name="T17" fmla="*/ 133 h 177"/>
                  <a:gd name="T18" fmla="*/ 98 w 146"/>
                  <a:gd name="T19" fmla="*/ 123 h 177"/>
                  <a:gd name="T20" fmla="*/ 88 w 146"/>
                  <a:gd name="T21" fmla="*/ 119 h 177"/>
                  <a:gd name="T22" fmla="*/ 89 w 146"/>
                  <a:gd name="T23" fmla="*/ 131 h 177"/>
                  <a:gd name="T24" fmla="*/ 81 w 146"/>
                  <a:gd name="T25" fmla="*/ 133 h 177"/>
                  <a:gd name="T26" fmla="*/ 68 w 146"/>
                  <a:gd name="T27" fmla="*/ 133 h 177"/>
                  <a:gd name="T28" fmla="*/ 68 w 146"/>
                  <a:gd name="T29" fmla="*/ 145 h 177"/>
                  <a:gd name="T30" fmla="*/ 71 w 146"/>
                  <a:gd name="T31" fmla="*/ 154 h 177"/>
                  <a:gd name="T32" fmla="*/ 73 w 146"/>
                  <a:gd name="T33" fmla="*/ 159 h 177"/>
                  <a:gd name="T34" fmla="*/ 75 w 146"/>
                  <a:gd name="T35" fmla="*/ 167 h 177"/>
                  <a:gd name="T36" fmla="*/ 69 w 146"/>
                  <a:gd name="T37" fmla="*/ 169 h 177"/>
                  <a:gd name="T38" fmla="*/ 62 w 146"/>
                  <a:gd name="T39" fmla="*/ 168 h 177"/>
                  <a:gd name="T40" fmla="*/ 53 w 146"/>
                  <a:gd name="T41" fmla="*/ 177 h 177"/>
                  <a:gd name="T42" fmla="*/ 48 w 146"/>
                  <a:gd name="T43" fmla="*/ 172 h 177"/>
                  <a:gd name="T44" fmla="*/ 45 w 146"/>
                  <a:gd name="T45" fmla="*/ 163 h 177"/>
                  <a:gd name="T46" fmla="*/ 36 w 146"/>
                  <a:gd name="T47" fmla="*/ 150 h 177"/>
                  <a:gd name="T48" fmla="*/ 18 w 146"/>
                  <a:gd name="T49" fmla="*/ 134 h 177"/>
                  <a:gd name="T50" fmla="*/ 11 w 146"/>
                  <a:gd name="T51" fmla="*/ 120 h 177"/>
                  <a:gd name="T52" fmla="*/ 9 w 146"/>
                  <a:gd name="T53" fmla="*/ 106 h 177"/>
                  <a:gd name="T54" fmla="*/ 1 w 146"/>
                  <a:gd name="T55" fmla="*/ 91 h 177"/>
                  <a:gd name="T56" fmla="*/ 11 w 146"/>
                  <a:gd name="T57" fmla="*/ 79 h 177"/>
                  <a:gd name="T58" fmla="*/ 12 w 146"/>
                  <a:gd name="T59" fmla="*/ 61 h 177"/>
                  <a:gd name="T60" fmla="*/ 12 w 146"/>
                  <a:gd name="T61" fmla="*/ 60 h 177"/>
                  <a:gd name="T62" fmla="*/ 17 w 146"/>
                  <a:gd name="T63" fmla="*/ 62 h 177"/>
                  <a:gd name="T64" fmla="*/ 16 w 146"/>
                  <a:gd name="T65" fmla="*/ 57 h 177"/>
                  <a:gd name="T66" fmla="*/ 13 w 146"/>
                  <a:gd name="T67" fmla="*/ 47 h 177"/>
                  <a:gd name="T68" fmla="*/ 19 w 146"/>
                  <a:gd name="T69" fmla="*/ 41 h 177"/>
                  <a:gd name="T70" fmla="*/ 11 w 146"/>
                  <a:gd name="T71" fmla="*/ 39 h 177"/>
                  <a:gd name="T72" fmla="*/ 60 w 146"/>
                  <a:gd name="T73" fmla="*/ 37 h 177"/>
                  <a:gd name="T74" fmla="*/ 61 w 146"/>
                  <a:gd name="T75" fmla="*/ 17 h 177"/>
                  <a:gd name="T76" fmla="*/ 60 w 146"/>
                  <a:gd name="T77" fmla="*/ 6 h 177"/>
                  <a:gd name="T78" fmla="*/ 59 w 146"/>
                  <a:gd name="T79" fmla="*/ 5 h 177"/>
                  <a:gd name="T80" fmla="*/ 66 w 146"/>
                  <a:gd name="T81" fmla="*/ 2 h 177"/>
                  <a:gd name="T82" fmla="*/ 85 w 146"/>
                  <a:gd name="T83" fmla="*/ 2 h 177"/>
                  <a:gd name="T84" fmla="*/ 98 w 146"/>
                  <a:gd name="T85" fmla="*/ 3 h 177"/>
                  <a:gd name="T86" fmla="*/ 111 w 146"/>
                  <a:gd name="T87" fmla="*/ 5 h 177"/>
                  <a:gd name="T88" fmla="*/ 110 w 146"/>
                  <a:gd name="T89" fmla="*/ 10 h 177"/>
                  <a:gd name="T90" fmla="*/ 107 w 146"/>
                  <a:gd name="T91" fmla="*/ 19 h 177"/>
                  <a:gd name="T92" fmla="*/ 109 w 146"/>
                  <a:gd name="T93" fmla="*/ 33 h 177"/>
                  <a:gd name="T94" fmla="*/ 117 w 146"/>
                  <a:gd name="T95" fmla="*/ 30 h 177"/>
                  <a:gd name="T96" fmla="*/ 132 w 146"/>
                  <a:gd name="T97" fmla="*/ 29 h 177"/>
                  <a:gd name="T98" fmla="*/ 139 w 146"/>
                  <a:gd name="T99" fmla="*/ 44 h 177"/>
                  <a:gd name="T100" fmla="*/ 132 w 146"/>
                  <a:gd name="T101" fmla="*/ 51 h 177"/>
                  <a:gd name="T102" fmla="*/ 127 w 146"/>
                  <a:gd name="T103" fmla="*/ 64 h 177"/>
                  <a:gd name="T104" fmla="*/ 126 w 146"/>
                  <a:gd name="T105" fmla="*/ 74 h 177"/>
                  <a:gd name="T106" fmla="*/ 138 w 146"/>
                  <a:gd name="T107" fmla="*/ 81 h 177"/>
                  <a:gd name="T108" fmla="*/ 142 w 146"/>
                  <a:gd name="T109" fmla="*/ 89 h 1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46" h="177">
                    <a:moveTo>
                      <a:pt x="142" y="89"/>
                    </a:moveTo>
                    <a:cubicBezTo>
                      <a:pt x="139" y="92"/>
                      <a:pt x="138" y="97"/>
                      <a:pt x="139" y="99"/>
                    </a:cubicBezTo>
                    <a:cubicBezTo>
                      <a:pt x="140" y="101"/>
                      <a:pt x="140" y="102"/>
                      <a:pt x="140" y="109"/>
                    </a:cubicBezTo>
                    <a:cubicBezTo>
                      <a:pt x="140" y="115"/>
                      <a:pt x="138" y="118"/>
                      <a:pt x="135" y="121"/>
                    </a:cubicBezTo>
                    <a:cubicBezTo>
                      <a:pt x="132" y="125"/>
                      <a:pt x="135" y="131"/>
                      <a:pt x="133" y="133"/>
                    </a:cubicBezTo>
                    <a:cubicBezTo>
                      <a:pt x="130" y="136"/>
                      <a:pt x="126" y="137"/>
                      <a:pt x="125" y="135"/>
                    </a:cubicBezTo>
                    <a:cubicBezTo>
                      <a:pt x="125" y="133"/>
                      <a:pt x="121" y="123"/>
                      <a:pt x="120" y="127"/>
                    </a:cubicBezTo>
                    <a:cubicBezTo>
                      <a:pt x="119" y="131"/>
                      <a:pt x="118" y="135"/>
                      <a:pt x="113" y="135"/>
                    </a:cubicBezTo>
                    <a:cubicBezTo>
                      <a:pt x="109" y="134"/>
                      <a:pt x="102" y="137"/>
                      <a:pt x="103" y="133"/>
                    </a:cubicBezTo>
                    <a:cubicBezTo>
                      <a:pt x="104" y="130"/>
                      <a:pt x="101" y="126"/>
                      <a:pt x="98" y="123"/>
                    </a:cubicBezTo>
                    <a:cubicBezTo>
                      <a:pt x="96" y="120"/>
                      <a:pt x="87" y="113"/>
                      <a:pt x="88" y="119"/>
                    </a:cubicBezTo>
                    <a:cubicBezTo>
                      <a:pt x="89" y="125"/>
                      <a:pt x="94" y="129"/>
                      <a:pt x="89" y="131"/>
                    </a:cubicBezTo>
                    <a:cubicBezTo>
                      <a:pt x="85" y="133"/>
                      <a:pt x="87" y="133"/>
                      <a:pt x="81" y="133"/>
                    </a:cubicBezTo>
                    <a:cubicBezTo>
                      <a:pt x="75" y="133"/>
                      <a:pt x="67" y="128"/>
                      <a:pt x="68" y="133"/>
                    </a:cubicBezTo>
                    <a:cubicBezTo>
                      <a:pt x="68" y="139"/>
                      <a:pt x="65" y="141"/>
                      <a:pt x="68" y="145"/>
                    </a:cubicBezTo>
                    <a:cubicBezTo>
                      <a:pt x="71" y="149"/>
                      <a:pt x="72" y="151"/>
                      <a:pt x="71" y="154"/>
                    </a:cubicBezTo>
                    <a:cubicBezTo>
                      <a:pt x="71" y="156"/>
                      <a:pt x="70" y="157"/>
                      <a:pt x="73" y="159"/>
                    </a:cubicBezTo>
                    <a:cubicBezTo>
                      <a:pt x="77" y="160"/>
                      <a:pt x="75" y="164"/>
                      <a:pt x="75" y="167"/>
                    </a:cubicBezTo>
                    <a:cubicBezTo>
                      <a:pt x="74" y="170"/>
                      <a:pt x="74" y="174"/>
                      <a:pt x="69" y="169"/>
                    </a:cubicBezTo>
                    <a:cubicBezTo>
                      <a:pt x="65" y="165"/>
                      <a:pt x="65" y="165"/>
                      <a:pt x="62" y="168"/>
                    </a:cubicBezTo>
                    <a:cubicBezTo>
                      <a:pt x="60" y="170"/>
                      <a:pt x="55" y="174"/>
                      <a:pt x="53" y="177"/>
                    </a:cubicBezTo>
                    <a:cubicBezTo>
                      <a:pt x="51" y="176"/>
                      <a:pt x="49" y="175"/>
                      <a:pt x="48" y="172"/>
                    </a:cubicBezTo>
                    <a:cubicBezTo>
                      <a:pt x="47" y="166"/>
                      <a:pt x="49" y="169"/>
                      <a:pt x="45" y="163"/>
                    </a:cubicBezTo>
                    <a:cubicBezTo>
                      <a:pt x="41" y="157"/>
                      <a:pt x="42" y="157"/>
                      <a:pt x="36" y="150"/>
                    </a:cubicBezTo>
                    <a:cubicBezTo>
                      <a:pt x="30" y="142"/>
                      <a:pt x="23" y="142"/>
                      <a:pt x="18" y="134"/>
                    </a:cubicBezTo>
                    <a:cubicBezTo>
                      <a:pt x="14" y="125"/>
                      <a:pt x="11" y="128"/>
                      <a:pt x="11" y="120"/>
                    </a:cubicBezTo>
                    <a:cubicBezTo>
                      <a:pt x="11" y="112"/>
                      <a:pt x="13" y="112"/>
                      <a:pt x="9" y="106"/>
                    </a:cubicBezTo>
                    <a:cubicBezTo>
                      <a:pt x="4" y="101"/>
                      <a:pt x="0" y="94"/>
                      <a:pt x="1" y="91"/>
                    </a:cubicBezTo>
                    <a:cubicBezTo>
                      <a:pt x="3" y="88"/>
                      <a:pt x="9" y="81"/>
                      <a:pt x="11" y="79"/>
                    </a:cubicBezTo>
                    <a:cubicBezTo>
                      <a:pt x="14" y="77"/>
                      <a:pt x="12" y="64"/>
                      <a:pt x="12" y="61"/>
                    </a:cubicBezTo>
                    <a:cubicBezTo>
                      <a:pt x="12" y="61"/>
                      <a:pt x="12" y="60"/>
                      <a:pt x="12" y="60"/>
                    </a:cubicBezTo>
                    <a:cubicBezTo>
                      <a:pt x="12" y="60"/>
                      <a:pt x="13" y="62"/>
                      <a:pt x="17" y="62"/>
                    </a:cubicBezTo>
                    <a:cubicBezTo>
                      <a:pt x="23" y="62"/>
                      <a:pt x="19" y="60"/>
                      <a:pt x="16" y="57"/>
                    </a:cubicBezTo>
                    <a:cubicBezTo>
                      <a:pt x="12" y="53"/>
                      <a:pt x="10" y="49"/>
                      <a:pt x="13" y="47"/>
                    </a:cubicBezTo>
                    <a:cubicBezTo>
                      <a:pt x="16" y="45"/>
                      <a:pt x="19" y="45"/>
                      <a:pt x="19" y="41"/>
                    </a:cubicBezTo>
                    <a:cubicBezTo>
                      <a:pt x="19" y="37"/>
                      <a:pt x="13" y="42"/>
                      <a:pt x="11" y="39"/>
                    </a:cubicBezTo>
                    <a:cubicBezTo>
                      <a:pt x="60" y="37"/>
                      <a:pt x="60" y="37"/>
                      <a:pt x="60" y="37"/>
                    </a:cubicBezTo>
                    <a:cubicBezTo>
                      <a:pt x="60" y="37"/>
                      <a:pt x="61" y="23"/>
                      <a:pt x="61" y="17"/>
                    </a:cubicBezTo>
                    <a:cubicBezTo>
                      <a:pt x="61" y="12"/>
                      <a:pt x="61" y="10"/>
                      <a:pt x="60" y="6"/>
                    </a:cubicBezTo>
                    <a:cubicBezTo>
                      <a:pt x="60" y="6"/>
                      <a:pt x="60" y="5"/>
                      <a:pt x="59" y="5"/>
                    </a:cubicBezTo>
                    <a:cubicBezTo>
                      <a:pt x="59" y="3"/>
                      <a:pt x="59" y="4"/>
                      <a:pt x="66" y="2"/>
                    </a:cubicBezTo>
                    <a:cubicBezTo>
                      <a:pt x="74" y="0"/>
                      <a:pt x="73" y="2"/>
                      <a:pt x="85" y="2"/>
                    </a:cubicBezTo>
                    <a:cubicBezTo>
                      <a:pt x="96" y="2"/>
                      <a:pt x="91" y="3"/>
                      <a:pt x="98" y="3"/>
                    </a:cubicBezTo>
                    <a:cubicBezTo>
                      <a:pt x="105" y="3"/>
                      <a:pt x="105" y="4"/>
                      <a:pt x="111" y="5"/>
                    </a:cubicBezTo>
                    <a:cubicBezTo>
                      <a:pt x="111" y="7"/>
                      <a:pt x="110" y="8"/>
                      <a:pt x="110" y="10"/>
                    </a:cubicBezTo>
                    <a:cubicBezTo>
                      <a:pt x="108" y="12"/>
                      <a:pt x="107" y="13"/>
                      <a:pt x="107" y="19"/>
                    </a:cubicBezTo>
                    <a:cubicBezTo>
                      <a:pt x="108" y="24"/>
                      <a:pt x="105" y="33"/>
                      <a:pt x="109" y="33"/>
                    </a:cubicBezTo>
                    <a:cubicBezTo>
                      <a:pt x="112" y="33"/>
                      <a:pt x="112" y="31"/>
                      <a:pt x="117" y="30"/>
                    </a:cubicBezTo>
                    <a:cubicBezTo>
                      <a:pt x="122" y="29"/>
                      <a:pt x="130" y="24"/>
                      <a:pt x="132" y="29"/>
                    </a:cubicBezTo>
                    <a:cubicBezTo>
                      <a:pt x="134" y="34"/>
                      <a:pt x="140" y="40"/>
                      <a:pt x="139" y="44"/>
                    </a:cubicBezTo>
                    <a:cubicBezTo>
                      <a:pt x="137" y="48"/>
                      <a:pt x="135" y="48"/>
                      <a:pt x="132" y="51"/>
                    </a:cubicBezTo>
                    <a:cubicBezTo>
                      <a:pt x="128" y="54"/>
                      <a:pt x="127" y="60"/>
                      <a:pt x="127" y="64"/>
                    </a:cubicBezTo>
                    <a:cubicBezTo>
                      <a:pt x="127" y="69"/>
                      <a:pt x="122" y="72"/>
                      <a:pt x="126" y="74"/>
                    </a:cubicBezTo>
                    <a:cubicBezTo>
                      <a:pt x="130" y="76"/>
                      <a:pt x="134" y="77"/>
                      <a:pt x="138" y="81"/>
                    </a:cubicBezTo>
                    <a:cubicBezTo>
                      <a:pt x="141" y="84"/>
                      <a:pt x="146" y="85"/>
                      <a:pt x="142" y="89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5" name="Freeform 916">
                <a:extLst>
                  <a:ext uri="{FF2B5EF4-FFF2-40B4-BE49-F238E27FC236}">
                    <a16:creationId xmlns:a16="http://schemas.microsoft.com/office/drawing/2014/main" id="{B1426483-3936-4CC4-B52A-EAD69C1C10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65" y="1825"/>
                <a:ext cx="115" cy="194"/>
              </a:xfrm>
              <a:custGeom>
                <a:avLst/>
                <a:gdLst>
                  <a:gd name="T0" fmla="*/ 191 w 192"/>
                  <a:gd name="T1" fmla="*/ 306 h 323"/>
                  <a:gd name="T2" fmla="*/ 186 w 192"/>
                  <a:gd name="T3" fmla="*/ 319 h 323"/>
                  <a:gd name="T4" fmla="*/ 167 w 192"/>
                  <a:gd name="T5" fmla="*/ 310 h 323"/>
                  <a:gd name="T6" fmla="*/ 137 w 192"/>
                  <a:gd name="T7" fmla="*/ 307 h 323"/>
                  <a:gd name="T8" fmla="*/ 120 w 192"/>
                  <a:gd name="T9" fmla="*/ 306 h 323"/>
                  <a:gd name="T10" fmla="*/ 94 w 192"/>
                  <a:gd name="T11" fmla="*/ 303 h 323"/>
                  <a:gd name="T12" fmla="*/ 68 w 192"/>
                  <a:gd name="T13" fmla="*/ 306 h 323"/>
                  <a:gd name="T14" fmla="*/ 32 w 192"/>
                  <a:gd name="T15" fmla="*/ 304 h 323"/>
                  <a:gd name="T16" fmla="*/ 34 w 192"/>
                  <a:gd name="T17" fmla="*/ 284 h 323"/>
                  <a:gd name="T18" fmla="*/ 30 w 192"/>
                  <a:gd name="T19" fmla="*/ 261 h 323"/>
                  <a:gd name="T20" fmla="*/ 23 w 192"/>
                  <a:gd name="T21" fmla="*/ 255 h 323"/>
                  <a:gd name="T22" fmla="*/ 9 w 192"/>
                  <a:gd name="T23" fmla="*/ 249 h 323"/>
                  <a:gd name="T24" fmla="*/ 0 w 192"/>
                  <a:gd name="T25" fmla="*/ 238 h 323"/>
                  <a:gd name="T26" fmla="*/ 8 w 192"/>
                  <a:gd name="T27" fmla="*/ 222 h 323"/>
                  <a:gd name="T28" fmla="*/ 15 w 192"/>
                  <a:gd name="T29" fmla="*/ 201 h 323"/>
                  <a:gd name="T30" fmla="*/ 29 w 192"/>
                  <a:gd name="T31" fmla="*/ 184 h 323"/>
                  <a:gd name="T32" fmla="*/ 45 w 192"/>
                  <a:gd name="T33" fmla="*/ 176 h 323"/>
                  <a:gd name="T34" fmla="*/ 57 w 192"/>
                  <a:gd name="T35" fmla="*/ 174 h 323"/>
                  <a:gd name="T36" fmla="*/ 72 w 192"/>
                  <a:gd name="T37" fmla="*/ 188 h 323"/>
                  <a:gd name="T38" fmla="*/ 83 w 192"/>
                  <a:gd name="T39" fmla="*/ 166 h 323"/>
                  <a:gd name="T40" fmla="*/ 95 w 192"/>
                  <a:gd name="T41" fmla="*/ 130 h 323"/>
                  <a:gd name="T42" fmla="*/ 118 w 192"/>
                  <a:gd name="T43" fmla="*/ 97 h 323"/>
                  <a:gd name="T44" fmla="*/ 129 w 192"/>
                  <a:gd name="T45" fmla="*/ 56 h 323"/>
                  <a:gd name="T46" fmla="*/ 153 w 192"/>
                  <a:gd name="T47" fmla="*/ 29 h 323"/>
                  <a:gd name="T48" fmla="*/ 137 w 192"/>
                  <a:gd name="T49" fmla="*/ 0 h 323"/>
                  <a:gd name="T50" fmla="*/ 151 w 192"/>
                  <a:gd name="T51" fmla="*/ 9 h 323"/>
                  <a:gd name="T52" fmla="*/ 161 w 192"/>
                  <a:gd name="T53" fmla="*/ 28 h 323"/>
                  <a:gd name="T54" fmla="*/ 164 w 192"/>
                  <a:gd name="T55" fmla="*/ 62 h 323"/>
                  <a:gd name="T56" fmla="*/ 178 w 192"/>
                  <a:gd name="T57" fmla="*/ 88 h 323"/>
                  <a:gd name="T58" fmla="*/ 141 w 192"/>
                  <a:gd name="T59" fmla="*/ 103 h 323"/>
                  <a:gd name="T60" fmla="*/ 162 w 192"/>
                  <a:gd name="T61" fmla="*/ 128 h 323"/>
                  <a:gd name="T62" fmla="*/ 175 w 192"/>
                  <a:gd name="T63" fmla="*/ 152 h 323"/>
                  <a:gd name="T64" fmla="*/ 170 w 192"/>
                  <a:gd name="T65" fmla="*/ 163 h 323"/>
                  <a:gd name="T66" fmla="*/ 153 w 192"/>
                  <a:gd name="T67" fmla="*/ 191 h 323"/>
                  <a:gd name="T68" fmla="*/ 153 w 192"/>
                  <a:gd name="T69" fmla="*/ 208 h 323"/>
                  <a:gd name="T70" fmla="*/ 155 w 192"/>
                  <a:gd name="T71" fmla="*/ 231 h 323"/>
                  <a:gd name="T72" fmla="*/ 164 w 192"/>
                  <a:gd name="T73" fmla="*/ 249 h 323"/>
                  <a:gd name="T74" fmla="*/ 174 w 192"/>
                  <a:gd name="T75" fmla="*/ 271 h 323"/>
                  <a:gd name="T76" fmla="*/ 190 w 192"/>
                  <a:gd name="T77" fmla="*/ 291 h 3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92" h="323">
                    <a:moveTo>
                      <a:pt x="192" y="304"/>
                    </a:moveTo>
                    <a:cubicBezTo>
                      <a:pt x="192" y="305"/>
                      <a:pt x="191" y="306"/>
                      <a:pt x="191" y="306"/>
                    </a:cubicBezTo>
                    <a:cubicBezTo>
                      <a:pt x="189" y="311"/>
                      <a:pt x="187" y="311"/>
                      <a:pt x="187" y="315"/>
                    </a:cubicBezTo>
                    <a:cubicBezTo>
                      <a:pt x="187" y="319"/>
                      <a:pt x="188" y="323"/>
                      <a:pt x="186" y="319"/>
                    </a:cubicBezTo>
                    <a:cubicBezTo>
                      <a:pt x="184" y="316"/>
                      <a:pt x="185" y="315"/>
                      <a:pt x="180" y="314"/>
                    </a:cubicBezTo>
                    <a:cubicBezTo>
                      <a:pt x="175" y="313"/>
                      <a:pt x="173" y="311"/>
                      <a:pt x="167" y="310"/>
                    </a:cubicBezTo>
                    <a:cubicBezTo>
                      <a:pt x="160" y="310"/>
                      <a:pt x="160" y="306"/>
                      <a:pt x="152" y="306"/>
                    </a:cubicBezTo>
                    <a:cubicBezTo>
                      <a:pt x="145" y="305"/>
                      <a:pt x="145" y="306"/>
                      <a:pt x="137" y="307"/>
                    </a:cubicBezTo>
                    <a:cubicBezTo>
                      <a:pt x="129" y="307"/>
                      <a:pt x="130" y="309"/>
                      <a:pt x="122" y="307"/>
                    </a:cubicBezTo>
                    <a:cubicBezTo>
                      <a:pt x="121" y="307"/>
                      <a:pt x="121" y="306"/>
                      <a:pt x="120" y="306"/>
                    </a:cubicBezTo>
                    <a:cubicBezTo>
                      <a:pt x="114" y="305"/>
                      <a:pt x="114" y="304"/>
                      <a:pt x="107" y="304"/>
                    </a:cubicBezTo>
                    <a:cubicBezTo>
                      <a:pt x="100" y="304"/>
                      <a:pt x="105" y="303"/>
                      <a:pt x="94" y="303"/>
                    </a:cubicBezTo>
                    <a:cubicBezTo>
                      <a:pt x="82" y="303"/>
                      <a:pt x="83" y="301"/>
                      <a:pt x="75" y="303"/>
                    </a:cubicBezTo>
                    <a:cubicBezTo>
                      <a:pt x="68" y="305"/>
                      <a:pt x="68" y="304"/>
                      <a:pt x="68" y="306"/>
                    </a:cubicBezTo>
                    <a:cubicBezTo>
                      <a:pt x="65" y="307"/>
                      <a:pt x="58" y="308"/>
                      <a:pt x="49" y="308"/>
                    </a:cubicBezTo>
                    <a:cubicBezTo>
                      <a:pt x="40" y="307"/>
                      <a:pt x="35" y="305"/>
                      <a:pt x="32" y="304"/>
                    </a:cubicBezTo>
                    <a:cubicBezTo>
                      <a:pt x="32" y="304"/>
                      <a:pt x="32" y="303"/>
                      <a:pt x="32" y="303"/>
                    </a:cubicBezTo>
                    <a:cubicBezTo>
                      <a:pt x="34" y="294"/>
                      <a:pt x="33" y="290"/>
                      <a:pt x="34" y="284"/>
                    </a:cubicBezTo>
                    <a:cubicBezTo>
                      <a:pt x="35" y="277"/>
                      <a:pt x="30" y="277"/>
                      <a:pt x="29" y="273"/>
                    </a:cubicBezTo>
                    <a:cubicBezTo>
                      <a:pt x="28" y="269"/>
                      <a:pt x="28" y="264"/>
                      <a:pt x="30" y="261"/>
                    </a:cubicBezTo>
                    <a:cubicBezTo>
                      <a:pt x="31" y="258"/>
                      <a:pt x="29" y="255"/>
                      <a:pt x="28" y="255"/>
                    </a:cubicBezTo>
                    <a:cubicBezTo>
                      <a:pt x="27" y="254"/>
                      <a:pt x="25" y="253"/>
                      <a:pt x="23" y="255"/>
                    </a:cubicBezTo>
                    <a:cubicBezTo>
                      <a:pt x="20" y="258"/>
                      <a:pt x="15" y="256"/>
                      <a:pt x="14" y="255"/>
                    </a:cubicBezTo>
                    <a:cubicBezTo>
                      <a:pt x="13" y="253"/>
                      <a:pt x="8" y="254"/>
                      <a:pt x="9" y="249"/>
                    </a:cubicBezTo>
                    <a:cubicBezTo>
                      <a:pt x="9" y="244"/>
                      <a:pt x="8" y="235"/>
                      <a:pt x="5" y="238"/>
                    </a:cubicBezTo>
                    <a:cubicBezTo>
                      <a:pt x="3" y="241"/>
                      <a:pt x="0" y="240"/>
                      <a:pt x="0" y="238"/>
                    </a:cubicBezTo>
                    <a:cubicBezTo>
                      <a:pt x="1" y="236"/>
                      <a:pt x="3" y="234"/>
                      <a:pt x="3" y="232"/>
                    </a:cubicBezTo>
                    <a:cubicBezTo>
                      <a:pt x="4" y="229"/>
                      <a:pt x="5" y="228"/>
                      <a:pt x="8" y="222"/>
                    </a:cubicBezTo>
                    <a:cubicBezTo>
                      <a:pt x="11" y="216"/>
                      <a:pt x="10" y="217"/>
                      <a:pt x="8" y="210"/>
                    </a:cubicBezTo>
                    <a:cubicBezTo>
                      <a:pt x="6" y="203"/>
                      <a:pt x="12" y="205"/>
                      <a:pt x="15" y="201"/>
                    </a:cubicBezTo>
                    <a:cubicBezTo>
                      <a:pt x="17" y="197"/>
                      <a:pt x="16" y="197"/>
                      <a:pt x="24" y="190"/>
                    </a:cubicBezTo>
                    <a:cubicBezTo>
                      <a:pt x="31" y="183"/>
                      <a:pt x="28" y="187"/>
                      <a:pt x="29" y="184"/>
                    </a:cubicBezTo>
                    <a:cubicBezTo>
                      <a:pt x="30" y="181"/>
                      <a:pt x="30" y="179"/>
                      <a:pt x="32" y="175"/>
                    </a:cubicBezTo>
                    <a:cubicBezTo>
                      <a:pt x="34" y="171"/>
                      <a:pt x="42" y="176"/>
                      <a:pt x="45" y="176"/>
                    </a:cubicBezTo>
                    <a:cubicBezTo>
                      <a:pt x="49" y="176"/>
                      <a:pt x="51" y="175"/>
                      <a:pt x="52" y="171"/>
                    </a:cubicBezTo>
                    <a:cubicBezTo>
                      <a:pt x="52" y="167"/>
                      <a:pt x="54" y="171"/>
                      <a:pt x="57" y="174"/>
                    </a:cubicBezTo>
                    <a:cubicBezTo>
                      <a:pt x="60" y="177"/>
                      <a:pt x="63" y="179"/>
                      <a:pt x="64" y="185"/>
                    </a:cubicBezTo>
                    <a:cubicBezTo>
                      <a:pt x="65" y="191"/>
                      <a:pt x="65" y="188"/>
                      <a:pt x="72" y="188"/>
                    </a:cubicBezTo>
                    <a:cubicBezTo>
                      <a:pt x="79" y="188"/>
                      <a:pt x="75" y="184"/>
                      <a:pt x="78" y="177"/>
                    </a:cubicBezTo>
                    <a:cubicBezTo>
                      <a:pt x="81" y="171"/>
                      <a:pt x="80" y="172"/>
                      <a:pt x="83" y="166"/>
                    </a:cubicBezTo>
                    <a:cubicBezTo>
                      <a:pt x="85" y="160"/>
                      <a:pt x="85" y="158"/>
                      <a:pt x="90" y="148"/>
                    </a:cubicBezTo>
                    <a:cubicBezTo>
                      <a:pt x="95" y="137"/>
                      <a:pt x="93" y="139"/>
                      <a:pt x="95" y="130"/>
                    </a:cubicBezTo>
                    <a:cubicBezTo>
                      <a:pt x="96" y="122"/>
                      <a:pt x="109" y="118"/>
                      <a:pt x="109" y="111"/>
                    </a:cubicBezTo>
                    <a:cubicBezTo>
                      <a:pt x="108" y="104"/>
                      <a:pt x="114" y="104"/>
                      <a:pt x="118" y="97"/>
                    </a:cubicBezTo>
                    <a:cubicBezTo>
                      <a:pt x="122" y="89"/>
                      <a:pt x="117" y="87"/>
                      <a:pt x="119" y="79"/>
                    </a:cubicBezTo>
                    <a:cubicBezTo>
                      <a:pt x="121" y="71"/>
                      <a:pt x="128" y="62"/>
                      <a:pt x="129" y="56"/>
                    </a:cubicBezTo>
                    <a:cubicBezTo>
                      <a:pt x="130" y="49"/>
                      <a:pt x="144" y="52"/>
                      <a:pt x="149" y="48"/>
                    </a:cubicBezTo>
                    <a:cubicBezTo>
                      <a:pt x="154" y="43"/>
                      <a:pt x="152" y="39"/>
                      <a:pt x="153" y="29"/>
                    </a:cubicBezTo>
                    <a:cubicBezTo>
                      <a:pt x="155" y="19"/>
                      <a:pt x="143" y="19"/>
                      <a:pt x="139" y="16"/>
                    </a:cubicBezTo>
                    <a:cubicBezTo>
                      <a:pt x="136" y="13"/>
                      <a:pt x="138" y="6"/>
                      <a:pt x="137" y="0"/>
                    </a:cubicBezTo>
                    <a:cubicBezTo>
                      <a:pt x="140" y="0"/>
                      <a:pt x="146" y="0"/>
                      <a:pt x="147" y="1"/>
                    </a:cubicBezTo>
                    <a:cubicBezTo>
                      <a:pt x="149" y="1"/>
                      <a:pt x="149" y="5"/>
                      <a:pt x="151" y="9"/>
                    </a:cubicBezTo>
                    <a:cubicBezTo>
                      <a:pt x="152" y="12"/>
                      <a:pt x="157" y="9"/>
                      <a:pt x="159" y="17"/>
                    </a:cubicBezTo>
                    <a:cubicBezTo>
                      <a:pt x="161" y="25"/>
                      <a:pt x="158" y="22"/>
                      <a:pt x="161" y="28"/>
                    </a:cubicBezTo>
                    <a:cubicBezTo>
                      <a:pt x="164" y="35"/>
                      <a:pt x="164" y="34"/>
                      <a:pt x="164" y="42"/>
                    </a:cubicBezTo>
                    <a:cubicBezTo>
                      <a:pt x="164" y="51"/>
                      <a:pt x="161" y="52"/>
                      <a:pt x="164" y="62"/>
                    </a:cubicBezTo>
                    <a:cubicBezTo>
                      <a:pt x="167" y="72"/>
                      <a:pt x="166" y="74"/>
                      <a:pt x="169" y="79"/>
                    </a:cubicBezTo>
                    <a:cubicBezTo>
                      <a:pt x="173" y="84"/>
                      <a:pt x="181" y="88"/>
                      <a:pt x="178" y="88"/>
                    </a:cubicBezTo>
                    <a:cubicBezTo>
                      <a:pt x="174" y="89"/>
                      <a:pt x="147" y="82"/>
                      <a:pt x="143" y="88"/>
                    </a:cubicBezTo>
                    <a:cubicBezTo>
                      <a:pt x="140" y="95"/>
                      <a:pt x="134" y="96"/>
                      <a:pt x="141" y="103"/>
                    </a:cubicBezTo>
                    <a:cubicBezTo>
                      <a:pt x="147" y="111"/>
                      <a:pt x="147" y="112"/>
                      <a:pt x="152" y="117"/>
                    </a:cubicBezTo>
                    <a:cubicBezTo>
                      <a:pt x="157" y="122"/>
                      <a:pt x="158" y="122"/>
                      <a:pt x="162" y="128"/>
                    </a:cubicBezTo>
                    <a:cubicBezTo>
                      <a:pt x="166" y="133"/>
                      <a:pt x="169" y="130"/>
                      <a:pt x="170" y="138"/>
                    </a:cubicBezTo>
                    <a:cubicBezTo>
                      <a:pt x="171" y="146"/>
                      <a:pt x="175" y="149"/>
                      <a:pt x="175" y="152"/>
                    </a:cubicBezTo>
                    <a:cubicBezTo>
                      <a:pt x="175" y="155"/>
                      <a:pt x="173" y="156"/>
                      <a:pt x="175" y="157"/>
                    </a:cubicBezTo>
                    <a:cubicBezTo>
                      <a:pt x="173" y="158"/>
                      <a:pt x="171" y="160"/>
                      <a:pt x="170" y="163"/>
                    </a:cubicBezTo>
                    <a:cubicBezTo>
                      <a:pt x="168" y="167"/>
                      <a:pt x="164" y="167"/>
                      <a:pt x="163" y="177"/>
                    </a:cubicBezTo>
                    <a:cubicBezTo>
                      <a:pt x="161" y="187"/>
                      <a:pt x="156" y="186"/>
                      <a:pt x="153" y="191"/>
                    </a:cubicBezTo>
                    <a:cubicBezTo>
                      <a:pt x="150" y="196"/>
                      <a:pt x="143" y="195"/>
                      <a:pt x="147" y="199"/>
                    </a:cubicBezTo>
                    <a:cubicBezTo>
                      <a:pt x="152" y="203"/>
                      <a:pt x="153" y="201"/>
                      <a:pt x="153" y="208"/>
                    </a:cubicBezTo>
                    <a:cubicBezTo>
                      <a:pt x="152" y="215"/>
                      <a:pt x="146" y="218"/>
                      <a:pt x="150" y="222"/>
                    </a:cubicBezTo>
                    <a:cubicBezTo>
                      <a:pt x="153" y="226"/>
                      <a:pt x="155" y="226"/>
                      <a:pt x="155" y="231"/>
                    </a:cubicBezTo>
                    <a:cubicBezTo>
                      <a:pt x="155" y="236"/>
                      <a:pt x="156" y="239"/>
                      <a:pt x="160" y="242"/>
                    </a:cubicBezTo>
                    <a:cubicBezTo>
                      <a:pt x="164" y="245"/>
                      <a:pt x="162" y="243"/>
                      <a:pt x="164" y="249"/>
                    </a:cubicBezTo>
                    <a:cubicBezTo>
                      <a:pt x="166" y="255"/>
                      <a:pt x="166" y="259"/>
                      <a:pt x="167" y="262"/>
                    </a:cubicBezTo>
                    <a:cubicBezTo>
                      <a:pt x="168" y="265"/>
                      <a:pt x="165" y="265"/>
                      <a:pt x="174" y="271"/>
                    </a:cubicBezTo>
                    <a:cubicBezTo>
                      <a:pt x="182" y="276"/>
                      <a:pt x="177" y="277"/>
                      <a:pt x="183" y="282"/>
                    </a:cubicBezTo>
                    <a:cubicBezTo>
                      <a:pt x="189" y="286"/>
                      <a:pt x="190" y="286"/>
                      <a:pt x="190" y="291"/>
                    </a:cubicBezTo>
                    <a:cubicBezTo>
                      <a:pt x="189" y="296"/>
                      <a:pt x="192" y="300"/>
                      <a:pt x="192" y="304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6" name="Freeform 917">
                <a:extLst>
                  <a:ext uri="{FF2B5EF4-FFF2-40B4-BE49-F238E27FC236}">
                    <a16:creationId xmlns:a16="http://schemas.microsoft.com/office/drawing/2014/main" id="{B760444B-28F2-4B89-9EFF-56538020E3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78" y="1812"/>
                <a:ext cx="180" cy="162"/>
              </a:xfrm>
              <a:custGeom>
                <a:avLst/>
                <a:gdLst>
                  <a:gd name="T0" fmla="*/ 294 w 300"/>
                  <a:gd name="T1" fmla="*/ 70 h 270"/>
                  <a:gd name="T2" fmla="*/ 264 w 300"/>
                  <a:gd name="T3" fmla="*/ 101 h 270"/>
                  <a:gd name="T4" fmla="*/ 254 w 300"/>
                  <a:gd name="T5" fmla="*/ 133 h 270"/>
                  <a:gd name="T6" fmla="*/ 235 w 300"/>
                  <a:gd name="T7" fmla="*/ 170 h 270"/>
                  <a:gd name="T8" fmla="*/ 223 w 300"/>
                  <a:gd name="T9" fmla="*/ 199 h 270"/>
                  <a:gd name="T10" fmla="*/ 209 w 300"/>
                  <a:gd name="T11" fmla="*/ 207 h 270"/>
                  <a:gd name="T12" fmla="*/ 197 w 300"/>
                  <a:gd name="T13" fmla="*/ 193 h 270"/>
                  <a:gd name="T14" fmla="*/ 177 w 300"/>
                  <a:gd name="T15" fmla="*/ 197 h 270"/>
                  <a:gd name="T16" fmla="*/ 169 w 300"/>
                  <a:gd name="T17" fmla="*/ 212 h 270"/>
                  <a:gd name="T18" fmla="*/ 153 w 300"/>
                  <a:gd name="T19" fmla="*/ 232 h 270"/>
                  <a:gd name="T20" fmla="*/ 148 w 300"/>
                  <a:gd name="T21" fmla="*/ 254 h 270"/>
                  <a:gd name="T22" fmla="*/ 145 w 300"/>
                  <a:gd name="T23" fmla="*/ 260 h 270"/>
                  <a:gd name="T24" fmla="*/ 136 w 300"/>
                  <a:gd name="T25" fmla="*/ 262 h 270"/>
                  <a:gd name="T26" fmla="*/ 118 w 300"/>
                  <a:gd name="T27" fmla="*/ 262 h 270"/>
                  <a:gd name="T28" fmla="*/ 108 w 300"/>
                  <a:gd name="T29" fmla="*/ 266 h 270"/>
                  <a:gd name="T30" fmla="*/ 95 w 300"/>
                  <a:gd name="T31" fmla="*/ 266 h 270"/>
                  <a:gd name="T32" fmla="*/ 77 w 300"/>
                  <a:gd name="T33" fmla="*/ 266 h 270"/>
                  <a:gd name="T34" fmla="*/ 65 w 300"/>
                  <a:gd name="T35" fmla="*/ 240 h 270"/>
                  <a:gd name="T36" fmla="*/ 50 w 300"/>
                  <a:gd name="T37" fmla="*/ 216 h 270"/>
                  <a:gd name="T38" fmla="*/ 26 w 300"/>
                  <a:gd name="T39" fmla="*/ 210 h 270"/>
                  <a:gd name="T40" fmla="*/ 1 w 300"/>
                  <a:gd name="T41" fmla="*/ 209 h 270"/>
                  <a:gd name="T42" fmla="*/ 2 w 300"/>
                  <a:gd name="T43" fmla="*/ 196 h 270"/>
                  <a:gd name="T44" fmla="*/ 2 w 300"/>
                  <a:gd name="T45" fmla="*/ 176 h 270"/>
                  <a:gd name="T46" fmla="*/ 10 w 300"/>
                  <a:gd name="T47" fmla="*/ 133 h 270"/>
                  <a:gd name="T48" fmla="*/ 19 w 300"/>
                  <a:gd name="T49" fmla="*/ 114 h 270"/>
                  <a:gd name="T50" fmla="*/ 23 w 300"/>
                  <a:gd name="T51" fmla="*/ 99 h 270"/>
                  <a:gd name="T52" fmla="*/ 27 w 300"/>
                  <a:gd name="T53" fmla="*/ 78 h 270"/>
                  <a:gd name="T54" fmla="*/ 23 w 300"/>
                  <a:gd name="T55" fmla="*/ 60 h 270"/>
                  <a:gd name="T56" fmla="*/ 31 w 300"/>
                  <a:gd name="T57" fmla="*/ 35 h 270"/>
                  <a:gd name="T58" fmla="*/ 43 w 300"/>
                  <a:gd name="T59" fmla="*/ 9 h 270"/>
                  <a:gd name="T60" fmla="*/ 64 w 300"/>
                  <a:gd name="T61" fmla="*/ 3 h 270"/>
                  <a:gd name="T62" fmla="*/ 88 w 300"/>
                  <a:gd name="T63" fmla="*/ 6 h 270"/>
                  <a:gd name="T64" fmla="*/ 108 w 300"/>
                  <a:gd name="T65" fmla="*/ 25 h 270"/>
                  <a:gd name="T66" fmla="*/ 132 w 300"/>
                  <a:gd name="T67" fmla="*/ 16 h 270"/>
                  <a:gd name="T68" fmla="*/ 169 w 300"/>
                  <a:gd name="T69" fmla="*/ 31 h 270"/>
                  <a:gd name="T70" fmla="*/ 199 w 300"/>
                  <a:gd name="T71" fmla="*/ 14 h 270"/>
                  <a:gd name="T72" fmla="*/ 233 w 300"/>
                  <a:gd name="T73" fmla="*/ 21 h 270"/>
                  <a:gd name="T74" fmla="*/ 258 w 300"/>
                  <a:gd name="T75" fmla="*/ 10 h 270"/>
                  <a:gd name="T76" fmla="*/ 271 w 300"/>
                  <a:gd name="T77" fmla="*/ 5 h 270"/>
                  <a:gd name="T78" fmla="*/ 282 w 300"/>
                  <a:gd name="T79" fmla="*/ 22 h 270"/>
                  <a:gd name="T80" fmla="*/ 298 w 300"/>
                  <a:gd name="T81" fmla="*/ 51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00" h="270">
                    <a:moveTo>
                      <a:pt x="298" y="51"/>
                    </a:moveTo>
                    <a:cubicBezTo>
                      <a:pt x="297" y="61"/>
                      <a:pt x="299" y="65"/>
                      <a:pt x="294" y="70"/>
                    </a:cubicBezTo>
                    <a:cubicBezTo>
                      <a:pt x="289" y="74"/>
                      <a:pt x="275" y="71"/>
                      <a:pt x="274" y="78"/>
                    </a:cubicBezTo>
                    <a:cubicBezTo>
                      <a:pt x="273" y="84"/>
                      <a:pt x="266" y="93"/>
                      <a:pt x="264" y="101"/>
                    </a:cubicBezTo>
                    <a:cubicBezTo>
                      <a:pt x="262" y="109"/>
                      <a:pt x="267" y="111"/>
                      <a:pt x="263" y="119"/>
                    </a:cubicBezTo>
                    <a:cubicBezTo>
                      <a:pt x="259" y="126"/>
                      <a:pt x="253" y="126"/>
                      <a:pt x="254" y="133"/>
                    </a:cubicBezTo>
                    <a:cubicBezTo>
                      <a:pt x="254" y="140"/>
                      <a:pt x="241" y="144"/>
                      <a:pt x="240" y="152"/>
                    </a:cubicBezTo>
                    <a:cubicBezTo>
                      <a:pt x="238" y="161"/>
                      <a:pt x="240" y="159"/>
                      <a:pt x="235" y="170"/>
                    </a:cubicBezTo>
                    <a:cubicBezTo>
                      <a:pt x="230" y="180"/>
                      <a:pt x="230" y="182"/>
                      <a:pt x="228" y="188"/>
                    </a:cubicBezTo>
                    <a:cubicBezTo>
                      <a:pt x="225" y="194"/>
                      <a:pt x="226" y="193"/>
                      <a:pt x="223" y="199"/>
                    </a:cubicBezTo>
                    <a:cubicBezTo>
                      <a:pt x="220" y="206"/>
                      <a:pt x="224" y="210"/>
                      <a:pt x="217" y="210"/>
                    </a:cubicBezTo>
                    <a:cubicBezTo>
                      <a:pt x="210" y="210"/>
                      <a:pt x="210" y="213"/>
                      <a:pt x="209" y="207"/>
                    </a:cubicBezTo>
                    <a:cubicBezTo>
                      <a:pt x="208" y="201"/>
                      <a:pt x="205" y="199"/>
                      <a:pt x="202" y="196"/>
                    </a:cubicBezTo>
                    <a:cubicBezTo>
                      <a:pt x="199" y="193"/>
                      <a:pt x="197" y="189"/>
                      <a:pt x="197" y="193"/>
                    </a:cubicBezTo>
                    <a:cubicBezTo>
                      <a:pt x="196" y="197"/>
                      <a:pt x="194" y="198"/>
                      <a:pt x="190" y="198"/>
                    </a:cubicBezTo>
                    <a:cubicBezTo>
                      <a:pt x="187" y="198"/>
                      <a:pt x="179" y="193"/>
                      <a:pt x="177" y="197"/>
                    </a:cubicBezTo>
                    <a:cubicBezTo>
                      <a:pt x="175" y="201"/>
                      <a:pt x="175" y="203"/>
                      <a:pt x="174" y="206"/>
                    </a:cubicBezTo>
                    <a:cubicBezTo>
                      <a:pt x="173" y="209"/>
                      <a:pt x="176" y="205"/>
                      <a:pt x="169" y="212"/>
                    </a:cubicBezTo>
                    <a:cubicBezTo>
                      <a:pt x="161" y="219"/>
                      <a:pt x="162" y="219"/>
                      <a:pt x="160" y="223"/>
                    </a:cubicBezTo>
                    <a:cubicBezTo>
                      <a:pt x="157" y="227"/>
                      <a:pt x="151" y="225"/>
                      <a:pt x="153" y="232"/>
                    </a:cubicBezTo>
                    <a:cubicBezTo>
                      <a:pt x="155" y="239"/>
                      <a:pt x="156" y="238"/>
                      <a:pt x="153" y="244"/>
                    </a:cubicBezTo>
                    <a:cubicBezTo>
                      <a:pt x="150" y="250"/>
                      <a:pt x="149" y="251"/>
                      <a:pt x="148" y="254"/>
                    </a:cubicBezTo>
                    <a:cubicBezTo>
                      <a:pt x="148" y="256"/>
                      <a:pt x="146" y="258"/>
                      <a:pt x="145" y="260"/>
                    </a:cubicBezTo>
                    <a:cubicBezTo>
                      <a:pt x="145" y="260"/>
                      <a:pt x="145" y="260"/>
                      <a:pt x="145" y="260"/>
                    </a:cubicBezTo>
                    <a:cubicBezTo>
                      <a:pt x="144" y="258"/>
                      <a:pt x="140" y="253"/>
                      <a:pt x="140" y="255"/>
                    </a:cubicBezTo>
                    <a:cubicBezTo>
                      <a:pt x="139" y="258"/>
                      <a:pt x="138" y="261"/>
                      <a:pt x="136" y="262"/>
                    </a:cubicBezTo>
                    <a:cubicBezTo>
                      <a:pt x="134" y="262"/>
                      <a:pt x="130" y="263"/>
                      <a:pt x="127" y="263"/>
                    </a:cubicBezTo>
                    <a:cubicBezTo>
                      <a:pt x="124" y="263"/>
                      <a:pt x="119" y="262"/>
                      <a:pt x="118" y="262"/>
                    </a:cubicBezTo>
                    <a:cubicBezTo>
                      <a:pt x="117" y="262"/>
                      <a:pt x="114" y="264"/>
                      <a:pt x="113" y="266"/>
                    </a:cubicBezTo>
                    <a:cubicBezTo>
                      <a:pt x="113" y="268"/>
                      <a:pt x="109" y="269"/>
                      <a:pt x="108" y="266"/>
                    </a:cubicBezTo>
                    <a:cubicBezTo>
                      <a:pt x="107" y="263"/>
                      <a:pt x="106" y="264"/>
                      <a:pt x="103" y="267"/>
                    </a:cubicBezTo>
                    <a:cubicBezTo>
                      <a:pt x="100" y="269"/>
                      <a:pt x="101" y="264"/>
                      <a:pt x="95" y="266"/>
                    </a:cubicBezTo>
                    <a:cubicBezTo>
                      <a:pt x="90" y="269"/>
                      <a:pt x="94" y="270"/>
                      <a:pt x="88" y="269"/>
                    </a:cubicBezTo>
                    <a:cubicBezTo>
                      <a:pt x="82" y="268"/>
                      <a:pt x="80" y="270"/>
                      <a:pt x="77" y="266"/>
                    </a:cubicBezTo>
                    <a:cubicBezTo>
                      <a:pt x="73" y="262"/>
                      <a:pt x="67" y="255"/>
                      <a:pt x="68" y="252"/>
                    </a:cubicBezTo>
                    <a:cubicBezTo>
                      <a:pt x="69" y="248"/>
                      <a:pt x="67" y="243"/>
                      <a:pt x="65" y="240"/>
                    </a:cubicBezTo>
                    <a:cubicBezTo>
                      <a:pt x="62" y="238"/>
                      <a:pt x="63" y="238"/>
                      <a:pt x="60" y="231"/>
                    </a:cubicBezTo>
                    <a:cubicBezTo>
                      <a:pt x="57" y="224"/>
                      <a:pt x="53" y="222"/>
                      <a:pt x="50" y="216"/>
                    </a:cubicBezTo>
                    <a:cubicBezTo>
                      <a:pt x="47" y="210"/>
                      <a:pt x="51" y="210"/>
                      <a:pt x="42" y="210"/>
                    </a:cubicBezTo>
                    <a:cubicBezTo>
                      <a:pt x="33" y="210"/>
                      <a:pt x="34" y="208"/>
                      <a:pt x="26" y="210"/>
                    </a:cubicBezTo>
                    <a:cubicBezTo>
                      <a:pt x="18" y="212"/>
                      <a:pt x="13" y="211"/>
                      <a:pt x="6" y="211"/>
                    </a:cubicBezTo>
                    <a:cubicBezTo>
                      <a:pt x="2" y="211"/>
                      <a:pt x="2" y="210"/>
                      <a:pt x="1" y="209"/>
                    </a:cubicBezTo>
                    <a:cubicBezTo>
                      <a:pt x="1" y="207"/>
                      <a:pt x="1" y="204"/>
                      <a:pt x="2" y="204"/>
                    </a:cubicBezTo>
                    <a:cubicBezTo>
                      <a:pt x="2" y="203"/>
                      <a:pt x="3" y="198"/>
                      <a:pt x="2" y="196"/>
                    </a:cubicBezTo>
                    <a:cubicBezTo>
                      <a:pt x="0" y="194"/>
                      <a:pt x="0" y="190"/>
                      <a:pt x="3" y="188"/>
                    </a:cubicBezTo>
                    <a:cubicBezTo>
                      <a:pt x="6" y="185"/>
                      <a:pt x="2" y="179"/>
                      <a:pt x="2" y="176"/>
                    </a:cubicBezTo>
                    <a:cubicBezTo>
                      <a:pt x="1" y="173"/>
                      <a:pt x="1" y="138"/>
                      <a:pt x="2" y="137"/>
                    </a:cubicBezTo>
                    <a:cubicBezTo>
                      <a:pt x="3" y="136"/>
                      <a:pt x="9" y="134"/>
                      <a:pt x="10" y="133"/>
                    </a:cubicBezTo>
                    <a:cubicBezTo>
                      <a:pt x="11" y="132"/>
                      <a:pt x="10" y="128"/>
                      <a:pt x="12" y="125"/>
                    </a:cubicBezTo>
                    <a:cubicBezTo>
                      <a:pt x="14" y="122"/>
                      <a:pt x="17" y="118"/>
                      <a:pt x="19" y="114"/>
                    </a:cubicBezTo>
                    <a:cubicBezTo>
                      <a:pt x="22" y="110"/>
                      <a:pt x="26" y="112"/>
                      <a:pt x="25" y="108"/>
                    </a:cubicBezTo>
                    <a:cubicBezTo>
                      <a:pt x="23" y="104"/>
                      <a:pt x="22" y="100"/>
                      <a:pt x="23" y="99"/>
                    </a:cubicBezTo>
                    <a:cubicBezTo>
                      <a:pt x="25" y="98"/>
                      <a:pt x="28" y="92"/>
                      <a:pt x="27" y="90"/>
                    </a:cubicBezTo>
                    <a:cubicBezTo>
                      <a:pt x="27" y="88"/>
                      <a:pt x="31" y="81"/>
                      <a:pt x="27" y="78"/>
                    </a:cubicBezTo>
                    <a:cubicBezTo>
                      <a:pt x="24" y="75"/>
                      <a:pt x="16" y="68"/>
                      <a:pt x="20" y="65"/>
                    </a:cubicBezTo>
                    <a:cubicBezTo>
                      <a:pt x="22" y="63"/>
                      <a:pt x="24" y="61"/>
                      <a:pt x="23" y="60"/>
                    </a:cubicBezTo>
                    <a:cubicBezTo>
                      <a:pt x="24" y="59"/>
                      <a:pt x="25" y="56"/>
                      <a:pt x="25" y="53"/>
                    </a:cubicBezTo>
                    <a:cubicBezTo>
                      <a:pt x="25" y="49"/>
                      <a:pt x="26" y="38"/>
                      <a:pt x="31" y="35"/>
                    </a:cubicBezTo>
                    <a:cubicBezTo>
                      <a:pt x="36" y="32"/>
                      <a:pt x="37" y="23"/>
                      <a:pt x="37" y="19"/>
                    </a:cubicBezTo>
                    <a:cubicBezTo>
                      <a:pt x="37" y="15"/>
                      <a:pt x="40" y="11"/>
                      <a:pt x="43" y="9"/>
                    </a:cubicBezTo>
                    <a:cubicBezTo>
                      <a:pt x="46" y="7"/>
                      <a:pt x="44" y="2"/>
                      <a:pt x="50" y="3"/>
                    </a:cubicBezTo>
                    <a:cubicBezTo>
                      <a:pt x="57" y="4"/>
                      <a:pt x="60" y="5"/>
                      <a:pt x="64" y="3"/>
                    </a:cubicBezTo>
                    <a:cubicBezTo>
                      <a:pt x="67" y="1"/>
                      <a:pt x="75" y="0"/>
                      <a:pt x="76" y="1"/>
                    </a:cubicBezTo>
                    <a:cubicBezTo>
                      <a:pt x="77" y="1"/>
                      <a:pt x="78" y="5"/>
                      <a:pt x="88" y="6"/>
                    </a:cubicBezTo>
                    <a:cubicBezTo>
                      <a:pt x="97" y="8"/>
                      <a:pt x="94" y="11"/>
                      <a:pt x="99" y="17"/>
                    </a:cubicBezTo>
                    <a:cubicBezTo>
                      <a:pt x="104" y="22"/>
                      <a:pt x="103" y="25"/>
                      <a:pt x="108" y="25"/>
                    </a:cubicBezTo>
                    <a:cubicBezTo>
                      <a:pt x="114" y="25"/>
                      <a:pt x="114" y="25"/>
                      <a:pt x="120" y="21"/>
                    </a:cubicBezTo>
                    <a:cubicBezTo>
                      <a:pt x="126" y="17"/>
                      <a:pt x="126" y="13"/>
                      <a:pt x="132" y="16"/>
                    </a:cubicBezTo>
                    <a:cubicBezTo>
                      <a:pt x="138" y="19"/>
                      <a:pt x="142" y="22"/>
                      <a:pt x="151" y="26"/>
                    </a:cubicBezTo>
                    <a:cubicBezTo>
                      <a:pt x="159" y="29"/>
                      <a:pt x="164" y="32"/>
                      <a:pt x="169" y="31"/>
                    </a:cubicBezTo>
                    <a:cubicBezTo>
                      <a:pt x="175" y="29"/>
                      <a:pt x="176" y="25"/>
                      <a:pt x="181" y="22"/>
                    </a:cubicBezTo>
                    <a:cubicBezTo>
                      <a:pt x="185" y="19"/>
                      <a:pt x="184" y="14"/>
                      <a:pt x="199" y="14"/>
                    </a:cubicBezTo>
                    <a:cubicBezTo>
                      <a:pt x="213" y="14"/>
                      <a:pt x="201" y="8"/>
                      <a:pt x="215" y="14"/>
                    </a:cubicBezTo>
                    <a:cubicBezTo>
                      <a:pt x="229" y="20"/>
                      <a:pt x="223" y="19"/>
                      <a:pt x="233" y="21"/>
                    </a:cubicBezTo>
                    <a:cubicBezTo>
                      <a:pt x="244" y="23"/>
                      <a:pt x="247" y="19"/>
                      <a:pt x="250" y="16"/>
                    </a:cubicBezTo>
                    <a:cubicBezTo>
                      <a:pt x="252" y="13"/>
                      <a:pt x="251" y="11"/>
                      <a:pt x="258" y="10"/>
                    </a:cubicBezTo>
                    <a:cubicBezTo>
                      <a:pt x="266" y="9"/>
                      <a:pt x="268" y="8"/>
                      <a:pt x="270" y="7"/>
                    </a:cubicBezTo>
                    <a:cubicBezTo>
                      <a:pt x="270" y="6"/>
                      <a:pt x="271" y="6"/>
                      <a:pt x="271" y="5"/>
                    </a:cubicBezTo>
                    <a:cubicBezTo>
                      <a:pt x="274" y="10"/>
                      <a:pt x="277" y="14"/>
                      <a:pt x="280" y="18"/>
                    </a:cubicBezTo>
                    <a:cubicBezTo>
                      <a:pt x="281" y="19"/>
                      <a:pt x="281" y="21"/>
                      <a:pt x="282" y="22"/>
                    </a:cubicBezTo>
                    <a:cubicBezTo>
                      <a:pt x="283" y="28"/>
                      <a:pt x="281" y="35"/>
                      <a:pt x="284" y="38"/>
                    </a:cubicBezTo>
                    <a:cubicBezTo>
                      <a:pt x="288" y="41"/>
                      <a:pt x="300" y="41"/>
                      <a:pt x="298" y="51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7" name="Freeform 918">
                <a:extLst>
                  <a:ext uri="{FF2B5EF4-FFF2-40B4-BE49-F238E27FC236}">
                    <a16:creationId xmlns:a16="http://schemas.microsoft.com/office/drawing/2014/main" id="{678D4924-9F83-4F94-BF27-81BD95E85F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51" y="1859"/>
                <a:ext cx="195" cy="149"/>
              </a:xfrm>
              <a:custGeom>
                <a:avLst/>
                <a:gdLst>
                  <a:gd name="T0" fmla="*/ 322 w 326"/>
                  <a:gd name="T1" fmla="*/ 169 h 248"/>
                  <a:gd name="T2" fmla="*/ 303 w 326"/>
                  <a:gd name="T3" fmla="*/ 166 h 248"/>
                  <a:gd name="T4" fmla="*/ 289 w 326"/>
                  <a:gd name="T5" fmla="*/ 164 h 248"/>
                  <a:gd name="T6" fmla="*/ 270 w 326"/>
                  <a:gd name="T7" fmla="*/ 173 h 248"/>
                  <a:gd name="T8" fmla="*/ 253 w 326"/>
                  <a:gd name="T9" fmla="*/ 174 h 248"/>
                  <a:gd name="T10" fmla="*/ 229 w 326"/>
                  <a:gd name="T11" fmla="*/ 181 h 248"/>
                  <a:gd name="T12" fmla="*/ 211 w 326"/>
                  <a:gd name="T13" fmla="*/ 182 h 248"/>
                  <a:gd name="T14" fmla="*/ 193 w 326"/>
                  <a:gd name="T15" fmla="*/ 194 h 248"/>
                  <a:gd name="T16" fmla="*/ 170 w 326"/>
                  <a:gd name="T17" fmla="*/ 190 h 248"/>
                  <a:gd name="T18" fmla="*/ 146 w 326"/>
                  <a:gd name="T19" fmla="*/ 176 h 248"/>
                  <a:gd name="T20" fmla="*/ 120 w 326"/>
                  <a:gd name="T21" fmla="*/ 179 h 248"/>
                  <a:gd name="T22" fmla="*/ 108 w 326"/>
                  <a:gd name="T23" fmla="*/ 201 h 248"/>
                  <a:gd name="T24" fmla="*/ 106 w 326"/>
                  <a:gd name="T25" fmla="*/ 211 h 248"/>
                  <a:gd name="T26" fmla="*/ 91 w 326"/>
                  <a:gd name="T27" fmla="*/ 212 h 248"/>
                  <a:gd name="T28" fmla="*/ 73 w 326"/>
                  <a:gd name="T29" fmla="*/ 211 h 248"/>
                  <a:gd name="T30" fmla="*/ 58 w 326"/>
                  <a:gd name="T31" fmla="*/ 216 h 248"/>
                  <a:gd name="T32" fmla="*/ 53 w 326"/>
                  <a:gd name="T33" fmla="*/ 243 h 248"/>
                  <a:gd name="T34" fmla="*/ 47 w 326"/>
                  <a:gd name="T35" fmla="*/ 235 h 248"/>
                  <a:gd name="T36" fmla="*/ 31 w 326"/>
                  <a:gd name="T37" fmla="*/ 215 h 248"/>
                  <a:gd name="T38" fmla="*/ 21 w 326"/>
                  <a:gd name="T39" fmla="*/ 193 h 248"/>
                  <a:gd name="T40" fmla="*/ 12 w 326"/>
                  <a:gd name="T41" fmla="*/ 175 h 248"/>
                  <a:gd name="T42" fmla="*/ 10 w 326"/>
                  <a:gd name="T43" fmla="*/ 152 h 248"/>
                  <a:gd name="T44" fmla="*/ 10 w 326"/>
                  <a:gd name="T45" fmla="*/ 135 h 248"/>
                  <a:gd name="T46" fmla="*/ 27 w 326"/>
                  <a:gd name="T47" fmla="*/ 107 h 248"/>
                  <a:gd name="T48" fmla="*/ 37 w 326"/>
                  <a:gd name="T49" fmla="*/ 102 h 248"/>
                  <a:gd name="T50" fmla="*/ 59 w 326"/>
                  <a:gd name="T51" fmla="*/ 91 h 248"/>
                  <a:gd name="T52" fmla="*/ 74 w 326"/>
                  <a:gd name="T53" fmla="*/ 94 h 248"/>
                  <a:gd name="T54" fmla="*/ 104 w 326"/>
                  <a:gd name="T55" fmla="*/ 88 h 248"/>
                  <a:gd name="T56" fmla="*/ 120 w 326"/>
                  <a:gd name="T57" fmla="*/ 67 h 248"/>
                  <a:gd name="T58" fmla="*/ 132 w 326"/>
                  <a:gd name="T59" fmla="*/ 59 h 248"/>
                  <a:gd name="T60" fmla="*/ 168 w 326"/>
                  <a:gd name="T61" fmla="*/ 43 h 248"/>
                  <a:gd name="T62" fmla="*/ 187 w 326"/>
                  <a:gd name="T63" fmla="*/ 16 h 248"/>
                  <a:gd name="T64" fmla="*/ 209 w 326"/>
                  <a:gd name="T65" fmla="*/ 4 h 248"/>
                  <a:gd name="T66" fmla="*/ 220 w 326"/>
                  <a:gd name="T67" fmla="*/ 11 h 248"/>
                  <a:gd name="T68" fmla="*/ 235 w 326"/>
                  <a:gd name="T69" fmla="*/ 45 h 248"/>
                  <a:gd name="T70" fmla="*/ 245 w 326"/>
                  <a:gd name="T71" fmla="*/ 68 h 248"/>
                  <a:gd name="T72" fmla="*/ 248 w 326"/>
                  <a:gd name="T73" fmla="*/ 80 h 248"/>
                  <a:gd name="T74" fmla="*/ 275 w 326"/>
                  <a:gd name="T75" fmla="*/ 96 h 248"/>
                  <a:gd name="T76" fmla="*/ 292 w 326"/>
                  <a:gd name="T77" fmla="*/ 114 h 248"/>
                  <a:gd name="T78" fmla="*/ 306 w 326"/>
                  <a:gd name="T79" fmla="*/ 133 h 248"/>
                  <a:gd name="T80" fmla="*/ 325 w 326"/>
                  <a:gd name="T81" fmla="*/ 161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26" h="248">
                    <a:moveTo>
                      <a:pt x="326" y="167"/>
                    </a:moveTo>
                    <a:cubicBezTo>
                      <a:pt x="326" y="168"/>
                      <a:pt x="325" y="169"/>
                      <a:pt x="322" y="169"/>
                    </a:cubicBezTo>
                    <a:cubicBezTo>
                      <a:pt x="316" y="170"/>
                      <a:pt x="315" y="168"/>
                      <a:pt x="312" y="169"/>
                    </a:cubicBezTo>
                    <a:cubicBezTo>
                      <a:pt x="308" y="170"/>
                      <a:pt x="306" y="168"/>
                      <a:pt x="303" y="166"/>
                    </a:cubicBezTo>
                    <a:cubicBezTo>
                      <a:pt x="299" y="165"/>
                      <a:pt x="302" y="164"/>
                      <a:pt x="296" y="164"/>
                    </a:cubicBezTo>
                    <a:cubicBezTo>
                      <a:pt x="291" y="164"/>
                      <a:pt x="293" y="166"/>
                      <a:pt x="289" y="164"/>
                    </a:cubicBezTo>
                    <a:cubicBezTo>
                      <a:pt x="285" y="162"/>
                      <a:pt x="276" y="158"/>
                      <a:pt x="276" y="164"/>
                    </a:cubicBezTo>
                    <a:cubicBezTo>
                      <a:pt x="276" y="169"/>
                      <a:pt x="276" y="172"/>
                      <a:pt x="270" y="173"/>
                    </a:cubicBezTo>
                    <a:cubicBezTo>
                      <a:pt x="265" y="173"/>
                      <a:pt x="262" y="175"/>
                      <a:pt x="260" y="173"/>
                    </a:cubicBezTo>
                    <a:cubicBezTo>
                      <a:pt x="257" y="171"/>
                      <a:pt x="256" y="172"/>
                      <a:pt x="253" y="174"/>
                    </a:cubicBezTo>
                    <a:cubicBezTo>
                      <a:pt x="250" y="175"/>
                      <a:pt x="245" y="176"/>
                      <a:pt x="240" y="178"/>
                    </a:cubicBezTo>
                    <a:cubicBezTo>
                      <a:pt x="234" y="180"/>
                      <a:pt x="235" y="181"/>
                      <a:pt x="229" y="181"/>
                    </a:cubicBezTo>
                    <a:cubicBezTo>
                      <a:pt x="222" y="182"/>
                      <a:pt x="219" y="181"/>
                      <a:pt x="219" y="180"/>
                    </a:cubicBezTo>
                    <a:cubicBezTo>
                      <a:pt x="218" y="178"/>
                      <a:pt x="215" y="175"/>
                      <a:pt x="211" y="182"/>
                    </a:cubicBezTo>
                    <a:cubicBezTo>
                      <a:pt x="207" y="188"/>
                      <a:pt x="210" y="193"/>
                      <a:pt x="204" y="194"/>
                    </a:cubicBezTo>
                    <a:cubicBezTo>
                      <a:pt x="199" y="195"/>
                      <a:pt x="200" y="197"/>
                      <a:pt x="193" y="194"/>
                    </a:cubicBezTo>
                    <a:cubicBezTo>
                      <a:pt x="186" y="192"/>
                      <a:pt x="186" y="191"/>
                      <a:pt x="181" y="191"/>
                    </a:cubicBezTo>
                    <a:cubicBezTo>
                      <a:pt x="175" y="192"/>
                      <a:pt x="174" y="190"/>
                      <a:pt x="170" y="190"/>
                    </a:cubicBezTo>
                    <a:cubicBezTo>
                      <a:pt x="165" y="190"/>
                      <a:pt x="157" y="190"/>
                      <a:pt x="155" y="186"/>
                    </a:cubicBezTo>
                    <a:cubicBezTo>
                      <a:pt x="153" y="183"/>
                      <a:pt x="155" y="179"/>
                      <a:pt x="146" y="176"/>
                    </a:cubicBezTo>
                    <a:cubicBezTo>
                      <a:pt x="138" y="172"/>
                      <a:pt x="134" y="165"/>
                      <a:pt x="128" y="169"/>
                    </a:cubicBezTo>
                    <a:cubicBezTo>
                      <a:pt x="122" y="172"/>
                      <a:pt x="125" y="172"/>
                      <a:pt x="120" y="179"/>
                    </a:cubicBezTo>
                    <a:cubicBezTo>
                      <a:pt x="115" y="186"/>
                      <a:pt x="109" y="182"/>
                      <a:pt x="108" y="187"/>
                    </a:cubicBezTo>
                    <a:cubicBezTo>
                      <a:pt x="107" y="193"/>
                      <a:pt x="104" y="193"/>
                      <a:pt x="108" y="201"/>
                    </a:cubicBezTo>
                    <a:cubicBezTo>
                      <a:pt x="110" y="206"/>
                      <a:pt x="109" y="209"/>
                      <a:pt x="109" y="212"/>
                    </a:cubicBezTo>
                    <a:cubicBezTo>
                      <a:pt x="107" y="212"/>
                      <a:pt x="106" y="211"/>
                      <a:pt x="106" y="211"/>
                    </a:cubicBezTo>
                    <a:cubicBezTo>
                      <a:pt x="105" y="210"/>
                      <a:pt x="102" y="212"/>
                      <a:pt x="99" y="213"/>
                    </a:cubicBezTo>
                    <a:cubicBezTo>
                      <a:pt x="97" y="213"/>
                      <a:pt x="95" y="213"/>
                      <a:pt x="91" y="212"/>
                    </a:cubicBezTo>
                    <a:cubicBezTo>
                      <a:pt x="87" y="211"/>
                      <a:pt x="88" y="210"/>
                      <a:pt x="83" y="209"/>
                    </a:cubicBezTo>
                    <a:cubicBezTo>
                      <a:pt x="78" y="208"/>
                      <a:pt x="77" y="209"/>
                      <a:pt x="73" y="211"/>
                    </a:cubicBezTo>
                    <a:cubicBezTo>
                      <a:pt x="69" y="213"/>
                      <a:pt x="70" y="212"/>
                      <a:pt x="62" y="213"/>
                    </a:cubicBezTo>
                    <a:cubicBezTo>
                      <a:pt x="53" y="214"/>
                      <a:pt x="59" y="213"/>
                      <a:pt x="58" y="216"/>
                    </a:cubicBezTo>
                    <a:cubicBezTo>
                      <a:pt x="56" y="220"/>
                      <a:pt x="56" y="225"/>
                      <a:pt x="56" y="229"/>
                    </a:cubicBezTo>
                    <a:cubicBezTo>
                      <a:pt x="55" y="233"/>
                      <a:pt x="54" y="240"/>
                      <a:pt x="53" y="243"/>
                    </a:cubicBezTo>
                    <a:cubicBezTo>
                      <a:pt x="52" y="245"/>
                      <a:pt x="51" y="247"/>
                      <a:pt x="49" y="248"/>
                    </a:cubicBezTo>
                    <a:cubicBezTo>
                      <a:pt x="49" y="244"/>
                      <a:pt x="46" y="240"/>
                      <a:pt x="47" y="235"/>
                    </a:cubicBezTo>
                    <a:cubicBezTo>
                      <a:pt x="47" y="230"/>
                      <a:pt x="46" y="230"/>
                      <a:pt x="40" y="226"/>
                    </a:cubicBezTo>
                    <a:cubicBezTo>
                      <a:pt x="34" y="221"/>
                      <a:pt x="39" y="220"/>
                      <a:pt x="31" y="215"/>
                    </a:cubicBezTo>
                    <a:cubicBezTo>
                      <a:pt x="22" y="209"/>
                      <a:pt x="25" y="209"/>
                      <a:pt x="24" y="206"/>
                    </a:cubicBezTo>
                    <a:cubicBezTo>
                      <a:pt x="23" y="203"/>
                      <a:pt x="23" y="199"/>
                      <a:pt x="21" y="193"/>
                    </a:cubicBezTo>
                    <a:cubicBezTo>
                      <a:pt x="19" y="187"/>
                      <a:pt x="21" y="189"/>
                      <a:pt x="17" y="186"/>
                    </a:cubicBezTo>
                    <a:cubicBezTo>
                      <a:pt x="13" y="183"/>
                      <a:pt x="12" y="180"/>
                      <a:pt x="12" y="175"/>
                    </a:cubicBezTo>
                    <a:cubicBezTo>
                      <a:pt x="12" y="170"/>
                      <a:pt x="10" y="170"/>
                      <a:pt x="7" y="166"/>
                    </a:cubicBezTo>
                    <a:cubicBezTo>
                      <a:pt x="3" y="162"/>
                      <a:pt x="9" y="159"/>
                      <a:pt x="10" y="152"/>
                    </a:cubicBezTo>
                    <a:cubicBezTo>
                      <a:pt x="10" y="145"/>
                      <a:pt x="9" y="147"/>
                      <a:pt x="4" y="143"/>
                    </a:cubicBezTo>
                    <a:cubicBezTo>
                      <a:pt x="0" y="139"/>
                      <a:pt x="7" y="140"/>
                      <a:pt x="10" y="135"/>
                    </a:cubicBezTo>
                    <a:cubicBezTo>
                      <a:pt x="13" y="130"/>
                      <a:pt x="18" y="131"/>
                      <a:pt x="20" y="121"/>
                    </a:cubicBezTo>
                    <a:cubicBezTo>
                      <a:pt x="21" y="111"/>
                      <a:pt x="25" y="111"/>
                      <a:pt x="27" y="107"/>
                    </a:cubicBezTo>
                    <a:cubicBezTo>
                      <a:pt x="28" y="104"/>
                      <a:pt x="30" y="102"/>
                      <a:pt x="32" y="101"/>
                    </a:cubicBezTo>
                    <a:cubicBezTo>
                      <a:pt x="33" y="101"/>
                      <a:pt x="34" y="102"/>
                      <a:pt x="37" y="102"/>
                    </a:cubicBezTo>
                    <a:cubicBezTo>
                      <a:pt x="47" y="102"/>
                      <a:pt x="45" y="100"/>
                      <a:pt x="51" y="96"/>
                    </a:cubicBezTo>
                    <a:cubicBezTo>
                      <a:pt x="57" y="93"/>
                      <a:pt x="59" y="86"/>
                      <a:pt x="59" y="91"/>
                    </a:cubicBezTo>
                    <a:cubicBezTo>
                      <a:pt x="58" y="96"/>
                      <a:pt x="53" y="96"/>
                      <a:pt x="62" y="99"/>
                    </a:cubicBezTo>
                    <a:cubicBezTo>
                      <a:pt x="70" y="102"/>
                      <a:pt x="65" y="99"/>
                      <a:pt x="74" y="94"/>
                    </a:cubicBezTo>
                    <a:cubicBezTo>
                      <a:pt x="82" y="90"/>
                      <a:pt x="72" y="89"/>
                      <a:pt x="86" y="89"/>
                    </a:cubicBezTo>
                    <a:cubicBezTo>
                      <a:pt x="99" y="89"/>
                      <a:pt x="95" y="91"/>
                      <a:pt x="104" y="88"/>
                    </a:cubicBezTo>
                    <a:cubicBezTo>
                      <a:pt x="113" y="84"/>
                      <a:pt x="114" y="85"/>
                      <a:pt x="117" y="78"/>
                    </a:cubicBezTo>
                    <a:cubicBezTo>
                      <a:pt x="119" y="71"/>
                      <a:pt x="124" y="71"/>
                      <a:pt x="120" y="67"/>
                    </a:cubicBezTo>
                    <a:cubicBezTo>
                      <a:pt x="117" y="62"/>
                      <a:pt x="111" y="61"/>
                      <a:pt x="117" y="61"/>
                    </a:cubicBezTo>
                    <a:cubicBezTo>
                      <a:pt x="122" y="60"/>
                      <a:pt x="115" y="59"/>
                      <a:pt x="132" y="59"/>
                    </a:cubicBezTo>
                    <a:cubicBezTo>
                      <a:pt x="148" y="59"/>
                      <a:pt x="150" y="60"/>
                      <a:pt x="154" y="55"/>
                    </a:cubicBezTo>
                    <a:cubicBezTo>
                      <a:pt x="158" y="49"/>
                      <a:pt x="161" y="51"/>
                      <a:pt x="168" y="43"/>
                    </a:cubicBezTo>
                    <a:cubicBezTo>
                      <a:pt x="175" y="35"/>
                      <a:pt x="178" y="31"/>
                      <a:pt x="181" y="27"/>
                    </a:cubicBezTo>
                    <a:cubicBezTo>
                      <a:pt x="185" y="24"/>
                      <a:pt x="183" y="21"/>
                      <a:pt x="187" y="16"/>
                    </a:cubicBezTo>
                    <a:cubicBezTo>
                      <a:pt x="190" y="11"/>
                      <a:pt x="186" y="9"/>
                      <a:pt x="193" y="7"/>
                    </a:cubicBezTo>
                    <a:cubicBezTo>
                      <a:pt x="200" y="6"/>
                      <a:pt x="204" y="0"/>
                      <a:pt x="209" y="4"/>
                    </a:cubicBezTo>
                    <a:cubicBezTo>
                      <a:pt x="213" y="7"/>
                      <a:pt x="218" y="9"/>
                      <a:pt x="218" y="9"/>
                    </a:cubicBezTo>
                    <a:cubicBezTo>
                      <a:pt x="219" y="9"/>
                      <a:pt x="219" y="10"/>
                      <a:pt x="220" y="11"/>
                    </a:cubicBezTo>
                    <a:cubicBezTo>
                      <a:pt x="222" y="17"/>
                      <a:pt x="223" y="17"/>
                      <a:pt x="229" y="26"/>
                    </a:cubicBezTo>
                    <a:cubicBezTo>
                      <a:pt x="234" y="35"/>
                      <a:pt x="235" y="43"/>
                      <a:pt x="235" y="45"/>
                    </a:cubicBezTo>
                    <a:cubicBezTo>
                      <a:pt x="235" y="46"/>
                      <a:pt x="229" y="62"/>
                      <a:pt x="231" y="64"/>
                    </a:cubicBezTo>
                    <a:cubicBezTo>
                      <a:pt x="232" y="66"/>
                      <a:pt x="240" y="67"/>
                      <a:pt x="245" y="68"/>
                    </a:cubicBezTo>
                    <a:cubicBezTo>
                      <a:pt x="246" y="68"/>
                      <a:pt x="247" y="69"/>
                      <a:pt x="248" y="69"/>
                    </a:cubicBezTo>
                    <a:cubicBezTo>
                      <a:pt x="251" y="71"/>
                      <a:pt x="235" y="76"/>
                      <a:pt x="248" y="80"/>
                    </a:cubicBezTo>
                    <a:cubicBezTo>
                      <a:pt x="261" y="85"/>
                      <a:pt x="262" y="81"/>
                      <a:pt x="266" y="85"/>
                    </a:cubicBezTo>
                    <a:cubicBezTo>
                      <a:pt x="270" y="88"/>
                      <a:pt x="275" y="91"/>
                      <a:pt x="275" y="96"/>
                    </a:cubicBezTo>
                    <a:cubicBezTo>
                      <a:pt x="275" y="100"/>
                      <a:pt x="262" y="102"/>
                      <a:pt x="275" y="107"/>
                    </a:cubicBezTo>
                    <a:cubicBezTo>
                      <a:pt x="288" y="112"/>
                      <a:pt x="287" y="110"/>
                      <a:pt x="292" y="114"/>
                    </a:cubicBezTo>
                    <a:cubicBezTo>
                      <a:pt x="297" y="118"/>
                      <a:pt x="298" y="121"/>
                      <a:pt x="301" y="125"/>
                    </a:cubicBezTo>
                    <a:cubicBezTo>
                      <a:pt x="304" y="129"/>
                      <a:pt x="306" y="126"/>
                      <a:pt x="306" y="133"/>
                    </a:cubicBezTo>
                    <a:cubicBezTo>
                      <a:pt x="306" y="140"/>
                      <a:pt x="307" y="143"/>
                      <a:pt x="313" y="148"/>
                    </a:cubicBezTo>
                    <a:cubicBezTo>
                      <a:pt x="318" y="152"/>
                      <a:pt x="325" y="158"/>
                      <a:pt x="325" y="161"/>
                    </a:cubicBezTo>
                    <a:cubicBezTo>
                      <a:pt x="325" y="163"/>
                      <a:pt x="326" y="165"/>
                      <a:pt x="326" y="167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8" name="Freeform 919">
                <a:extLst>
                  <a:ext uri="{FF2B5EF4-FFF2-40B4-BE49-F238E27FC236}">
                    <a16:creationId xmlns:a16="http://schemas.microsoft.com/office/drawing/2014/main" id="{3D3DD089-7DD3-4A3F-A7E4-ACCFBC8C69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79" y="1975"/>
                <a:ext cx="84" cy="96"/>
              </a:xfrm>
              <a:custGeom>
                <a:avLst/>
                <a:gdLst>
                  <a:gd name="T0" fmla="*/ 134 w 140"/>
                  <a:gd name="T1" fmla="*/ 77 h 160"/>
                  <a:gd name="T2" fmla="*/ 123 w 140"/>
                  <a:gd name="T3" fmla="*/ 90 h 160"/>
                  <a:gd name="T4" fmla="*/ 115 w 140"/>
                  <a:gd name="T5" fmla="*/ 107 h 160"/>
                  <a:gd name="T6" fmla="*/ 111 w 140"/>
                  <a:gd name="T7" fmla="*/ 114 h 160"/>
                  <a:gd name="T8" fmla="*/ 111 w 140"/>
                  <a:gd name="T9" fmla="*/ 114 h 160"/>
                  <a:gd name="T10" fmla="*/ 100 w 140"/>
                  <a:gd name="T11" fmla="*/ 109 h 160"/>
                  <a:gd name="T12" fmla="*/ 92 w 140"/>
                  <a:gd name="T13" fmla="*/ 106 h 160"/>
                  <a:gd name="T14" fmla="*/ 84 w 140"/>
                  <a:gd name="T15" fmla="*/ 116 h 160"/>
                  <a:gd name="T16" fmla="*/ 77 w 140"/>
                  <a:gd name="T17" fmla="*/ 114 h 160"/>
                  <a:gd name="T18" fmla="*/ 67 w 140"/>
                  <a:gd name="T19" fmla="*/ 119 h 160"/>
                  <a:gd name="T20" fmla="*/ 60 w 140"/>
                  <a:gd name="T21" fmla="*/ 126 h 160"/>
                  <a:gd name="T22" fmla="*/ 57 w 140"/>
                  <a:gd name="T23" fmla="*/ 139 h 160"/>
                  <a:gd name="T24" fmla="*/ 60 w 140"/>
                  <a:gd name="T25" fmla="*/ 147 h 160"/>
                  <a:gd name="T26" fmla="*/ 24 w 140"/>
                  <a:gd name="T27" fmla="*/ 146 h 160"/>
                  <a:gd name="T28" fmla="*/ 23 w 140"/>
                  <a:gd name="T29" fmla="*/ 146 h 160"/>
                  <a:gd name="T30" fmla="*/ 16 w 140"/>
                  <a:gd name="T31" fmla="*/ 157 h 160"/>
                  <a:gd name="T32" fmla="*/ 5 w 140"/>
                  <a:gd name="T33" fmla="*/ 157 h 160"/>
                  <a:gd name="T34" fmla="*/ 3 w 140"/>
                  <a:gd name="T35" fmla="*/ 156 h 160"/>
                  <a:gd name="T36" fmla="*/ 3 w 140"/>
                  <a:gd name="T37" fmla="*/ 139 h 160"/>
                  <a:gd name="T38" fmla="*/ 3 w 140"/>
                  <a:gd name="T39" fmla="*/ 121 h 160"/>
                  <a:gd name="T40" fmla="*/ 10 w 140"/>
                  <a:gd name="T41" fmla="*/ 107 h 160"/>
                  <a:gd name="T42" fmla="*/ 21 w 140"/>
                  <a:gd name="T43" fmla="*/ 92 h 160"/>
                  <a:gd name="T44" fmla="*/ 31 w 140"/>
                  <a:gd name="T45" fmla="*/ 76 h 160"/>
                  <a:gd name="T46" fmla="*/ 45 w 140"/>
                  <a:gd name="T47" fmla="*/ 62 h 160"/>
                  <a:gd name="T48" fmla="*/ 37 w 140"/>
                  <a:gd name="T49" fmla="*/ 51 h 160"/>
                  <a:gd name="T50" fmla="*/ 34 w 140"/>
                  <a:gd name="T51" fmla="*/ 45 h 160"/>
                  <a:gd name="T52" fmla="*/ 37 w 140"/>
                  <a:gd name="T53" fmla="*/ 33 h 160"/>
                  <a:gd name="T54" fmla="*/ 35 w 140"/>
                  <a:gd name="T55" fmla="*/ 24 h 160"/>
                  <a:gd name="T56" fmla="*/ 35 w 140"/>
                  <a:gd name="T57" fmla="*/ 17 h 160"/>
                  <a:gd name="T58" fmla="*/ 38 w 140"/>
                  <a:gd name="T59" fmla="*/ 16 h 160"/>
                  <a:gd name="T60" fmla="*/ 45 w 140"/>
                  <a:gd name="T61" fmla="*/ 13 h 160"/>
                  <a:gd name="T62" fmla="*/ 55 w 140"/>
                  <a:gd name="T63" fmla="*/ 15 h 160"/>
                  <a:gd name="T64" fmla="*/ 61 w 140"/>
                  <a:gd name="T65" fmla="*/ 15 h 160"/>
                  <a:gd name="T66" fmla="*/ 69 w 140"/>
                  <a:gd name="T67" fmla="*/ 18 h 160"/>
                  <a:gd name="T68" fmla="*/ 80 w 140"/>
                  <a:gd name="T69" fmla="*/ 13 h 160"/>
                  <a:gd name="T70" fmla="*/ 93 w 140"/>
                  <a:gd name="T71" fmla="*/ 12 h 160"/>
                  <a:gd name="T72" fmla="*/ 103 w 140"/>
                  <a:gd name="T73" fmla="*/ 12 h 160"/>
                  <a:gd name="T74" fmla="*/ 112 w 140"/>
                  <a:gd name="T75" fmla="*/ 0 h 160"/>
                  <a:gd name="T76" fmla="*/ 119 w 140"/>
                  <a:gd name="T77" fmla="*/ 15 h 160"/>
                  <a:gd name="T78" fmla="*/ 129 w 140"/>
                  <a:gd name="T79" fmla="*/ 35 h 160"/>
                  <a:gd name="T80" fmla="*/ 137 w 140"/>
                  <a:gd name="T81" fmla="*/ 52 h 160"/>
                  <a:gd name="T82" fmla="*/ 134 w 140"/>
                  <a:gd name="T83" fmla="*/ 77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40" h="160">
                    <a:moveTo>
                      <a:pt x="134" y="77"/>
                    </a:moveTo>
                    <a:cubicBezTo>
                      <a:pt x="128" y="83"/>
                      <a:pt x="128" y="82"/>
                      <a:pt x="123" y="90"/>
                    </a:cubicBezTo>
                    <a:cubicBezTo>
                      <a:pt x="119" y="98"/>
                      <a:pt x="119" y="100"/>
                      <a:pt x="115" y="107"/>
                    </a:cubicBezTo>
                    <a:cubicBezTo>
                      <a:pt x="113" y="109"/>
                      <a:pt x="112" y="112"/>
                      <a:pt x="111" y="114"/>
                    </a:cubicBezTo>
                    <a:cubicBezTo>
                      <a:pt x="111" y="114"/>
                      <a:pt x="111" y="114"/>
                      <a:pt x="111" y="114"/>
                    </a:cubicBezTo>
                    <a:cubicBezTo>
                      <a:pt x="105" y="112"/>
                      <a:pt x="103" y="112"/>
                      <a:pt x="100" y="109"/>
                    </a:cubicBezTo>
                    <a:cubicBezTo>
                      <a:pt x="98" y="106"/>
                      <a:pt x="93" y="98"/>
                      <a:pt x="92" y="106"/>
                    </a:cubicBezTo>
                    <a:cubicBezTo>
                      <a:pt x="92" y="113"/>
                      <a:pt x="87" y="118"/>
                      <a:pt x="84" y="116"/>
                    </a:cubicBezTo>
                    <a:cubicBezTo>
                      <a:pt x="81" y="114"/>
                      <a:pt x="80" y="110"/>
                      <a:pt x="77" y="114"/>
                    </a:cubicBezTo>
                    <a:cubicBezTo>
                      <a:pt x="73" y="118"/>
                      <a:pt x="69" y="116"/>
                      <a:pt x="67" y="119"/>
                    </a:cubicBezTo>
                    <a:cubicBezTo>
                      <a:pt x="64" y="122"/>
                      <a:pt x="60" y="122"/>
                      <a:pt x="60" y="126"/>
                    </a:cubicBezTo>
                    <a:cubicBezTo>
                      <a:pt x="60" y="130"/>
                      <a:pt x="54" y="134"/>
                      <a:pt x="57" y="139"/>
                    </a:cubicBezTo>
                    <a:cubicBezTo>
                      <a:pt x="59" y="142"/>
                      <a:pt x="60" y="144"/>
                      <a:pt x="60" y="147"/>
                    </a:cubicBezTo>
                    <a:cubicBezTo>
                      <a:pt x="42" y="147"/>
                      <a:pt x="27" y="147"/>
                      <a:pt x="24" y="146"/>
                    </a:cubicBezTo>
                    <a:cubicBezTo>
                      <a:pt x="24" y="146"/>
                      <a:pt x="23" y="146"/>
                      <a:pt x="23" y="146"/>
                    </a:cubicBezTo>
                    <a:cubicBezTo>
                      <a:pt x="19" y="146"/>
                      <a:pt x="20" y="154"/>
                      <a:pt x="16" y="157"/>
                    </a:cubicBezTo>
                    <a:cubicBezTo>
                      <a:pt x="11" y="160"/>
                      <a:pt x="12" y="158"/>
                      <a:pt x="5" y="157"/>
                    </a:cubicBezTo>
                    <a:cubicBezTo>
                      <a:pt x="4" y="156"/>
                      <a:pt x="4" y="156"/>
                      <a:pt x="3" y="156"/>
                    </a:cubicBezTo>
                    <a:cubicBezTo>
                      <a:pt x="0" y="153"/>
                      <a:pt x="3" y="147"/>
                      <a:pt x="3" y="139"/>
                    </a:cubicBezTo>
                    <a:cubicBezTo>
                      <a:pt x="2" y="131"/>
                      <a:pt x="3" y="125"/>
                      <a:pt x="3" y="121"/>
                    </a:cubicBezTo>
                    <a:cubicBezTo>
                      <a:pt x="3" y="117"/>
                      <a:pt x="9" y="115"/>
                      <a:pt x="10" y="107"/>
                    </a:cubicBezTo>
                    <a:cubicBezTo>
                      <a:pt x="10" y="100"/>
                      <a:pt x="16" y="99"/>
                      <a:pt x="21" y="92"/>
                    </a:cubicBezTo>
                    <a:cubicBezTo>
                      <a:pt x="27" y="84"/>
                      <a:pt x="27" y="85"/>
                      <a:pt x="31" y="76"/>
                    </a:cubicBezTo>
                    <a:cubicBezTo>
                      <a:pt x="36" y="68"/>
                      <a:pt x="44" y="66"/>
                      <a:pt x="45" y="62"/>
                    </a:cubicBezTo>
                    <a:cubicBezTo>
                      <a:pt x="46" y="58"/>
                      <a:pt x="45" y="55"/>
                      <a:pt x="37" y="51"/>
                    </a:cubicBezTo>
                    <a:cubicBezTo>
                      <a:pt x="30" y="47"/>
                      <a:pt x="34" y="50"/>
                      <a:pt x="34" y="45"/>
                    </a:cubicBezTo>
                    <a:cubicBezTo>
                      <a:pt x="34" y="40"/>
                      <a:pt x="35" y="39"/>
                      <a:pt x="37" y="33"/>
                    </a:cubicBezTo>
                    <a:cubicBezTo>
                      <a:pt x="38" y="27"/>
                      <a:pt x="37" y="27"/>
                      <a:pt x="35" y="24"/>
                    </a:cubicBezTo>
                    <a:cubicBezTo>
                      <a:pt x="33" y="22"/>
                      <a:pt x="34" y="20"/>
                      <a:pt x="35" y="17"/>
                    </a:cubicBezTo>
                    <a:cubicBezTo>
                      <a:pt x="36" y="17"/>
                      <a:pt x="36" y="17"/>
                      <a:pt x="38" y="16"/>
                    </a:cubicBezTo>
                    <a:cubicBezTo>
                      <a:pt x="40" y="14"/>
                      <a:pt x="41" y="11"/>
                      <a:pt x="45" y="13"/>
                    </a:cubicBezTo>
                    <a:cubicBezTo>
                      <a:pt x="49" y="15"/>
                      <a:pt x="53" y="17"/>
                      <a:pt x="55" y="15"/>
                    </a:cubicBezTo>
                    <a:cubicBezTo>
                      <a:pt x="56" y="14"/>
                      <a:pt x="59" y="12"/>
                      <a:pt x="61" y="15"/>
                    </a:cubicBezTo>
                    <a:cubicBezTo>
                      <a:pt x="63" y="17"/>
                      <a:pt x="67" y="19"/>
                      <a:pt x="69" y="18"/>
                    </a:cubicBezTo>
                    <a:cubicBezTo>
                      <a:pt x="70" y="17"/>
                      <a:pt x="75" y="14"/>
                      <a:pt x="80" y="13"/>
                    </a:cubicBezTo>
                    <a:cubicBezTo>
                      <a:pt x="86" y="12"/>
                      <a:pt x="90" y="10"/>
                      <a:pt x="93" y="12"/>
                    </a:cubicBezTo>
                    <a:cubicBezTo>
                      <a:pt x="96" y="14"/>
                      <a:pt x="101" y="16"/>
                      <a:pt x="103" y="12"/>
                    </a:cubicBezTo>
                    <a:cubicBezTo>
                      <a:pt x="105" y="9"/>
                      <a:pt x="108" y="4"/>
                      <a:pt x="112" y="0"/>
                    </a:cubicBezTo>
                    <a:cubicBezTo>
                      <a:pt x="116" y="6"/>
                      <a:pt x="117" y="12"/>
                      <a:pt x="119" y="15"/>
                    </a:cubicBezTo>
                    <a:cubicBezTo>
                      <a:pt x="121" y="19"/>
                      <a:pt x="129" y="29"/>
                      <a:pt x="129" y="35"/>
                    </a:cubicBezTo>
                    <a:cubicBezTo>
                      <a:pt x="129" y="40"/>
                      <a:pt x="137" y="40"/>
                      <a:pt x="137" y="52"/>
                    </a:cubicBezTo>
                    <a:cubicBezTo>
                      <a:pt x="137" y="64"/>
                      <a:pt x="140" y="71"/>
                      <a:pt x="134" y="77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9" name="Freeform 920">
                <a:extLst>
                  <a:ext uri="{FF2B5EF4-FFF2-40B4-BE49-F238E27FC236}">
                    <a16:creationId xmlns:a16="http://schemas.microsoft.com/office/drawing/2014/main" id="{4CEBE0CC-97C3-4166-9B54-2AC9D8B913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68" y="2062"/>
                <a:ext cx="33" cy="32"/>
              </a:xfrm>
              <a:custGeom>
                <a:avLst/>
                <a:gdLst>
                  <a:gd name="T0" fmla="*/ 54 w 55"/>
                  <a:gd name="T1" fmla="*/ 32 h 52"/>
                  <a:gd name="T2" fmla="*/ 50 w 55"/>
                  <a:gd name="T3" fmla="*/ 38 h 52"/>
                  <a:gd name="T4" fmla="*/ 47 w 55"/>
                  <a:gd name="T5" fmla="*/ 40 h 52"/>
                  <a:gd name="T6" fmla="*/ 45 w 55"/>
                  <a:gd name="T7" fmla="*/ 39 h 52"/>
                  <a:gd name="T8" fmla="*/ 29 w 55"/>
                  <a:gd name="T9" fmla="*/ 38 h 52"/>
                  <a:gd name="T10" fmla="*/ 25 w 55"/>
                  <a:gd name="T11" fmla="*/ 52 h 52"/>
                  <a:gd name="T12" fmla="*/ 11 w 55"/>
                  <a:gd name="T13" fmla="*/ 45 h 52"/>
                  <a:gd name="T14" fmla="*/ 6 w 55"/>
                  <a:gd name="T15" fmla="*/ 47 h 52"/>
                  <a:gd name="T16" fmla="*/ 6 w 55"/>
                  <a:gd name="T17" fmla="*/ 47 h 52"/>
                  <a:gd name="T18" fmla="*/ 5 w 55"/>
                  <a:gd name="T19" fmla="*/ 47 h 52"/>
                  <a:gd name="T20" fmla="*/ 5 w 55"/>
                  <a:gd name="T21" fmla="*/ 40 h 52"/>
                  <a:gd name="T22" fmla="*/ 11 w 55"/>
                  <a:gd name="T23" fmla="*/ 31 h 52"/>
                  <a:gd name="T24" fmla="*/ 12 w 55"/>
                  <a:gd name="T25" fmla="*/ 21 h 52"/>
                  <a:gd name="T26" fmla="*/ 17 w 55"/>
                  <a:gd name="T27" fmla="*/ 14 h 52"/>
                  <a:gd name="T28" fmla="*/ 22 w 55"/>
                  <a:gd name="T29" fmla="*/ 10 h 52"/>
                  <a:gd name="T30" fmla="*/ 24 w 55"/>
                  <a:gd name="T31" fmla="*/ 11 h 52"/>
                  <a:gd name="T32" fmla="*/ 35 w 55"/>
                  <a:gd name="T33" fmla="*/ 11 h 52"/>
                  <a:gd name="T34" fmla="*/ 42 w 55"/>
                  <a:gd name="T35" fmla="*/ 0 h 52"/>
                  <a:gd name="T36" fmla="*/ 43 w 55"/>
                  <a:gd name="T37" fmla="*/ 3 h 52"/>
                  <a:gd name="T38" fmla="*/ 49 w 55"/>
                  <a:gd name="T39" fmla="*/ 11 h 52"/>
                  <a:gd name="T40" fmla="*/ 53 w 55"/>
                  <a:gd name="T41" fmla="*/ 20 h 52"/>
                  <a:gd name="T42" fmla="*/ 54 w 55"/>
                  <a:gd name="T43" fmla="*/ 3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55" h="52">
                    <a:moveTo>
                      <a:pt x="54" y="32"/>
                    </a:moveTo>
                    <a:cubicBezTo>
                      <a:pt x="54" y="38"/>
                      <a:pt x="53" y="36"/>
                      <a:pt x="50" y="38"/>
                    </a:cubicBezTo>
                    <a:cubicBezTo>
                      <a:pt x="48" y="39"/>
                      <a:pt x="47" y="40"/>
                      <a:pt x="47" y="40"/>
                    </a:cubicBezTo>
                    <a:cubicBezTo>
                      <a:pt x="46" y="40"/>
                      <a:pt x="46" y="40"/>
                      <a:pt x="45" y="39"/>
                    </a:cubicBezTo>
                    <a:cubicBezTo>
                      <a:pt x="39" y="38"/>
                      <a:pt x="30" y="33"/>
                      <a:pt x="29" y="38"/>
                    </a:cubicBezTo>
                    <a:cubicBezTo>
                      <a:pt x="29" y="44"/>
                      <a:pt x="29" y="52"/>
                      <a:pt x="25" y="52"/>
                    </a:cubicBezTo>
                    <a:cubicBezTo>
                      <a:pt x="22" y="51"/>
                      <a:pt x="14" y="47"/>
                      <a:pt x="11" y="45"/>
                    </a:cubicBezTo>
                    <a:cubicBezTo>
                      <a:pt x="10" y="44"/>
                      <a:pt x="8" y="46"/>
                      <a:pt x="6" y="47"/>
                    </a:cubicBezTo>
                    <a:cubicBezTo>
                      <a:pt x="6" y="47"/>
                      <a:pt x="6" y="47"/>
                      <a:pt x="6" y="47"/>
                    </a:cubicBezTo>
                    <a:cubicBezTo>
                      <a:pt x="6" y="47"/>
                      <a:pt x="5" y="47"/>
                      <a:pt x="5" y="47"/>
                    </a:cubicBezTo>
                    <a:cubicBezTo>
                      <a:pt x="0" y="46"/>
                      <a:pt x="5" y="44"/>
                      <a:pt x="5" y="40"/>
                    </a:cubicBezTo>
                    <a:cubicBezTo>
                      <a:pt x="5" y="36"/>
                      <a:pt x="9" y="37"/>
                      <a:pt x="11" y="31"/>
                    </a:cubicBezTo>
                    <a:cubicBezTo>
                      <a:pt x="12" y="26"/>
                      <a:pt x="12" y="25"/>
                      <a:pt x="12" y="21"/>
                    </a:cubicBezTo>
                    <a:cubicBezTo>
                      <a:pt x="12" y="17"/>
                      <a:pt x="14" y="18"/>
                      <a:pt x="17" y="14"/>
                    </a:cubicBezTo>
                    <a:cubicBezTo>
                      <a:pt x="19" y="12"/>
                      <a:pt x="21" y="11"/>
                      <a:pt x="22" y="10"/>
                    </a:cubicBezTo>
                    <a:cubicBezTo>
                      <a:pt x="23" y="10"/>
                      <a:pt x="23" y="10"/>
                      <a:pt x="24" y="11"/>
                    </a:cubicBezTo>
                    <a:cubicBezTo>
                      <a:pt x="31" y="12"/>
                      <a:pt x="30" y="14"/>
                      <a:pt x="35" y="11"/>
                    </a:cubicBezTo>
                    <a:cubicBezTo>
                      <a:pt x="39" y="8"/>
                      <a:pt x="38" y="0"/>
                      <a:pt x="42" y="0"/>
                    </a:cubicBezTo>
                    <a:cubicBezTo>
                      <a:pt x="42" y="1"/>
                      <a:pt x="43" y="3"/>
                      <a:pt x="43" y="3"/>
                    </a:cubicBezTo>
                    <a:cubicBezTo>
                      <a:pt x="44" y="4"/>
                      <a:pt x="47" y="9"/>
                      <a:pt x="49" y="11"/>
                    </a:cubicBezTo>
                    <a:cubicBezTo>
                      <a:pt x="52" y="14"/>
                      <a:pt x="52" y="14"/>
                      <a:pt x="53" y="20"/>
                    </a:cubicBezTo>
                    <a:cubicBezTo>
                      <a:pt x="54" y="25"/>
                      <a:pt x="55" y="26"/>
                      <a:pt x="54" y="32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0" name="Freeform 921">
                <a:extLst>
                  <a:ext uri="{FF2B5EF4-FFF2-40B4-BE49-F238E27FC236}">
                    <a16:creationId xmlns:a16="http://schemas.microsoft.com/office/drawing/2014/main" id="{904287FD-0E68-49A8-B50D-E3221C63EA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7" y="2008"/>
                <a:ext cx="30" cy="21"/>
              </a:xfrm>
              <a:custGeom>
                <a:avLst/>
                <a:gdLst>
                  <a:gd name="T0" fmla="*/ 51 w 51"/>
                  <a:gd name="T1" fmla="*/ 14 h 36"/>
                  <a:gd name="T2" fmla="*/ 50 w 51"/>
                  <a:gd name="T3" fmla="*/ 34 h 36"/>
                  <a:gd name="T4" fmla="*/ 1 w 51"/>
                  <a:gd name="T5" fmla="*/ 36 h 36"/>
                  <a:gd name="T6" fmla="*/ 0 w 51"/>
                  <a:gd name="T7" fmla="*/ 32 h 36"/>
                  <a:gd name="T8" fmla="*/ 15 w 51"/>
                  <a:gd name="T9" fmla="*/ 12 h 36"/>
                  <a:gd name="T10" fmla="*/ 13 w 51"/>
                  <a:gd name="T11" fmla="*/ 0 h 36"/>
                  <a:gd name="T12" fmla="*/ 30 w 51"/>
                  <a:gd name="T13" fmla="*/ 4 h 36"/>
                  <a:gd name="T14" fmla="*/ 49 w 51"/>
                  <a:gd name="T15" fmla="*/ 2 h 36"/>
                  <a:gd name="T16" fmla="*/ 50 w 51"/>
                  <a:gd name="T17" fmla="*/ 3 h 36"/>
                  <a:gd name="T18" fmla="*/ 51 w 51"/>
                  <a:gd name="T19" fmla="*/ 14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1" h="36">
                    <a:moveTo>
                      <a:pt x="51" y="14"/>
                    </a:moveTo>
                    <a:cubicBezTo>
                      <a:pt x="51" y="20"/>
                      <a:pt x="50" y="34"/>
                      <a:pt x="50" y="34"/>
                    </a:cubicBezTo>
                    <a:cubicBezTo>
                      <a:pt x="1" y="36"/>
                      <a:pt x="1" y="36"/>
                      <a:pt x="1" y="36"/>
                    </a:cubicBezTo>
                    <a:cubicBezTo>
                      <a:pt x="0" y="35"/>
                      <a:pt x="0" y="34"/>
                      <a:pt x="0" y="32"/>
                    </a:cubicBezTo>
                    <a:cubicBezTo>
                      <a:pt x="1" y="22"/>
                      <a:pt x="15" y="13"/>
                      <a:pt x="15" y="12"/>
                    </a:cubicBezTo>
                    <a:cubicBezTo>
                      <a:pt x="16" y="11"/>
                      <a:pt x="11" y="8"/>
                      <a:pt x="13" y="0"/>
                    </a:cubicBezTo>
                    <a:cubicBezTo>
                      <a:pt x="16" y="1"/>
                      <a:pt x="21" y="3"/>
                      <a:pt x="30" y="4"/>
                    </a:cubicBezTo>
                    <a:cubicBezTo>
                      <a:pt x="39" y="4"/>
                      <a:pt x="46" y="3"/>
                      <a:pt x="49" y="2"/>
                    </a:cubicBezTo>
                    <a:cubicBezTo>
                      <a:pt x="50" y="2"/>
                      <a:pt x="50" y="3"/>
                      <a:pt x="50" y="3"/>
                    </a:cubicBezTo>
                    <a:cubicBezTo>
                      <a:pt x="51" y="7"/>
                      <a:pt x="51" y="9"/>
                      <a:pt x="51" y="14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1" name="Freeform 922">
                <a:extLst>
                  <a:ext uri="{FF2B5EF4-FFF2-40B4-BE49-F238E27FC236}">
                    <a16:creationId xmlns:a16="http://schemas.microsoft.com/office/drawing/2014/main" id="{2EA3C06A-B4C8-4A94-B93B-9A6AD270FF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79" y="1764"/>
                <a:ext cx="93" cy="76"/>
              </a:xfrm>
              <a:custGeom>
                <a:avLst/>
                <a:gdLst>
                  <a:gd name="T0" fmla="*/ 149 w 155"/>
                  <a:gd name="T1" fmla="*/ 122 h 126"/>
                  <a:gd name="T2" fmla="*/ 147 w 155"/>
                  <a:gd name="T3" fmla="*/ 125 h 126"/>
                  <a:gd name="T4" fmla="*/ 128 w 155"/>
                  <a:gd name="T5" fmla="*/ 124 h 126"/>
                  <a:gd name="T6" fmla="*/ 114 w 155"/>
                  <a:gd name="T7" fmla="*/ 119 h 126"/>
                  <a:gd name="T8" fmla="*/ 94 w 155"/>
                  <a:gd name="T9" fmla="*/ 115 h 126"/>
                  <a:gd name="T10" fmla="*/ 90 w 155"/>
                  <a:gd name="T11" fmla="*/ 115 h 126"/>
                  <a:gd name="T12" fmla="*/ 63 w 155"/>
                  <a:gd name="T13" fmla="*/ 115 h 126"/>
                  <a:gd name="T14" fmla="*/ 47 w 155"/>
                  <a:gd name="T15" fmla="*/ 117 h 126"/>
                  <a:gd name="T16" fmla="*/ 15 w 155"/>
                  <a:gd name="T17" fmla="*/ 115 h 126"/>
                  <a:gd name="T18" fmla="*/ 15 w 155"/>
                  <a:gd name="T19" fmla="*/ 107 h 126"/>
                  <a:gd name="T20" fmla="*/ 14 w 155"/>
                  <a:gd name="T21" fmla="*/ 102 h 126"/>
                  <a:gd name="T22" fmla="*/ 17 w 155"/>
                  <a:gd name="T23" fmla="*/ 102 h 126"/>
                  <a:gd name="T24" fmla="*/ 31 w 155"/>
                  <a:gd name="T25" fmla="*/ 100 h 126"/>
                  <a:gd name="T26" fmla="*/ 38 w 155"/>
                  <a:gd name="T27" fmla="*/ 100 h 126"/>
                  <a:gd name="T28" fmla="*/ 46 w 155"/>
                  <a:gd name="T29" fmla="*/ 94 h 126"/>
                  <a:gd name="T30" fmla="*/ 59 w 155"/>
                  <a:gd name="T31" fmla="*/ 90 h 126"/>
                  <a:gd name="T32" fmla="*/ 69 w 155"/>
                  <a:gd name="T33" fmla="*/ 95 h 126"/>
                  <a:gd name="T34" fmla="*/ 84 w 155"/>
                  <a:gd name="T35" fmla="*/ 98 h 126"/>
                  <a:gd name="T36" fmla="*/ 90 w 155"/>
                  <a:gd name="T37" fmla="*/ 91 h 126"/>
                  <a:gd name="T38" fmla="*/ 77 w 155"/>
                  <a:gd name="T39" fmla="*/ 91 h 126"/>
                  <a:gd name="T40" fmla="*/ 69 w 155"/>
                  <a:gd name="T41" fmla="*/ 86 h 126"/>
                  <a:gd name="T42" fmla="*/ 59 w 155"/>
                  <a:gd name="T43" fmla="*/ 82 h 126"/>
                  <a:gd name="T44" fmla="*/ 50 w 155"/>
                  <a:gd name="T45" fmla="*/ 85 h 126"/>
                  <a:gd name="T46" fmla="*/ 35 w 155"/>
                  <a:gd name="T47" fmla="*/ 90 h 126"/>
                  <a:gd name="T48" fmla="*/ 22 w 155"/>
                  <a:gd name="T49" fmla="*/ 89 h 126"/>
                  <a:gd name="T50" fmla="*/ 18 w 155"/>
                  <a:gd name="T51" fmla="*/ 78 h 126"/>
                  <a:gd name="T52" fmla="*/ 8 w 155"/>
                  <a:gd name="T53" fmla="*/ 61 h 126"/>
                  <a:gd name="T54" fmla="*/ 3 w 155"/>
                  <a:gd name="T55" fmla="*/ 53 h 126"/>
                  <a:gd name="T56" fmla="*/ 21 w 155"/>
                  <a:gd name="T57" fmla="*/ 33 h 126"/>
                  <a:gd name="T58" fmla="*/ 27 w 155"/>
                  <a:gd name="T59" fmla="*/ 13 h 126"/>
                  <a:gd name="T60" fmla="*/ 32 w 155"/>
                  <a:gd name="T61" fmla="*/ 8 h 126"/>
                  <a:gd name="T62" fmla="*/ 40 w 155"/>
                  <a:gd name="T63" fmla="*/ 7 h 126"/>
                  <a:gd name="T64" fmla="*/ 49 w 155"/>
                  <a:gd name="T65" fmla="*/ 8 h 126"/>
                  <a:gd name="T66" fmla="*/ 58 w 155"/>
                  <a:gd name="T67" fmla="*/ 6 h 126"/>
                  <a:gd name="T68" fmla="*/ 66 w 155"/>
                  <a:gd name="T69" fmla="*/ 2 h 126"/>
                  <a:gd name="T70" fmla="*/ 78 w 155"/>
                  <a:gd name="T71" fmla="*/ 5 h 126"/>
                  <a:gd name="T72" fmla="*/ 89 w 155"/>
                  <a:gd name="T73" fmla="*/ 14 h 126"/>
                  <a:gd name="T74" fmla="*/ 99 w 155"/>
                  <a:gd name="T75" fmla="*/ 17 h 126"/>
                  <a:gd name="T76" fmla="*/ 107 w 155"/>
                  <a:gd name="T77" fmla="*/ 28 h 126"/>
                  <a:gd name="T78" fmla="*/ 111 w 155"/>
                  <a:gd name="T79" fmla="*/ 37 h 126"/>
                  <a:gd name="T80" fmla="*/ 125 w 155"/>
                  <a:gd name="T81" fmla="*/ 52 h 126"/>
                  <a:gd name="T82" fmla="*/ 132 w 155"/>
                  <a:gd name="T83" fmla="*/ 57 h 126"/>
                  <a:gd name="T84" fmla="*/ 131 w 155"/>
                  <a:gd name="T85" fmla="*/ 62 h 126"/>
                  <a:gd name="T86" fmla="*/ 136 w 155"/>
                  <a:gd name="T87" fmla="*/ 73 h 126"/>
                  <a:gd name="T88" fmla="*/ 134 w 155"/>
                  <a:gd name="T89" fmla="*/ 86 h 126"/>
                  <a:gd name="T90" fmla="*/ 144 w 155"/>
                  <a:gd name="T91" fmla="*/ 94 h 126"/>
                  <a:gd name="T92" fmla="*/ 150 w 155"/>
                  <a:gd name="T93" fmla="*/ 108 h 126"/>
                  <a:gd name="T94" fmla="*/ 149 w 155"/>
                  <a:gd name="T95" fmla="*/ 122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55" h="126">
                    <a:moveTo>
                      <a:pt x="149" y="122"/>
                    </a:moveTo>
                    <a:cubicBezTo>
                      <a:pt x="149" y="124"/>
                      <a:pt x="148" y="124"/>
                      <a:pt x="147" y="125"/>
                    </a:cubicBezTo>
                    <a:cubicBezTo>
                      <a:pt x="142" y="126"/>
                      <a:pt x="132" y="123"/>
                      <a:pt x="128" y="124"/>
                    </a:cubicBezTo>
                    <a:cubicBezTo>
                      <a:pt x="123" y="125"/>
                      <a:pt x="120" y="123"/>
                      <a:pt x="114" y="119"/>
                    </a:cubicBezTo>
                    <a:cubicBezTo>
                      <a:pt x="108" y="116"/>
                      <a:pt x="106" y="115"/>
                      <a:pt x="94" y="115"/>
                    </a:cubicBezTo>
                    <a:cubicBezTo>
                      <a:pt x="93" y="115"/>
                      <a:pt x="91" y="115"/>
                      <a:pt x="90" y="115"/>
                    </a:cubicBezTo>
                    <a:cubicBezTo>
                      <a:pt x="74" y="116"/>
                      <a:pt x="72" y="115"/>
                      <a:pt x="63" y="115"/>
                    </a:cubicBezTo>
                    <a:cubicBezTo>
                      <a:pt x="54" y="115"/>
                      <a:pt x="50" y="118"/>
                      <a:pt x="47" y="117"/>
                    </a:cubicBezTo>
                    <a:cubicBezTo>
                      <a:pt x="44" y="116"/>
                      <a:pt x="23" y="115"/>
                      <a:pt x="15" y="115"/>
                    </a:cubicBezTo>
                    <a:cubicBezTo>
                      <a:pt x="15" y="113"/>
                      <a:pt x="14" y="111"/>
                      <a:pt x="15" y="107"/>
                    </a:cubicBezTo>
                    <a:cubicBezTo>
                      <a:pt x="15" y="104"/>
                      <a:pt x="15" y="103"/>
                      <a:pt x="14" y="102"/>
                    </a:cubicBezTo>
                    <a:cubicBezTo>
                      <a:pt x="17" y="102"/>
                      <a:pt x="17" y="102"/>
                      <a:pt x="17" y="102"/>
                    </a:cubicBezTo>
                    <a:cubicBezTo>
                      <a:pt x="17" y="102"/>
                      <a:pt x="26" y="101"/>
                      <a:pt x="31" y="100"/>
                    </a:cubicBezTo>
                    <a:cubicBezTo>
                      <a:pt x="37" y="100"/>
                      <a:pt x="34" y="101"/>
                      <a:pt x="38" y="100"/>
                    </a:cubicBezTo>
                    <a:cubicBezTo>
                      <a:pt x="43" y="100"/>
                      <a:pt x="43" y="96"/>
                      <a:pt x="46" y="94"/>
                    </a:cubicBezTo>
                    <a:cubicBezTo>
                      <a:pt x="49" y="92"/>
                      <a:pt x="55" y="94"/>
                      <a:pt x="59" y="90"/>
                    </a:cubicBezTo>
                    <a:cubicBezTo>
                      <a:pt x="63" y="87"/>
                      <a:pt x="67" y="93"/>
                      <a:pt x="69" y="95"/>
                    </a:cubicBezTo>
                    <a:cubicBezTo>
                      <a:pt x="71" y="97"/>
                      <a:pt x="77" y="98"/>
                      <a:pt x="84" y="98"/>
                    </a:cubicBezTo>
                    <a:cubicBezTo>
                      <a:pt x="90" y="98"/>
                      <a:pt x="89" y="95"/>
                      <a:pt x="90" y="91"/>
                    </a:cubicBezTo>
                    <a:cubicBezTo>
                      <a:pt x="90" y="87"/>
                      <a:pt x="85" y="90"/>
                      <a:pt x="77" y="91"/>
                    </a:cubicBezTo>
                    <a:cubicBezTo>
                      <a:pt x="70" y="92"/>
                      <a:pt x="74" y="89"/>
                      <a:pt x="69" y="86"/>
                    </a:cubicBezTo>
                    <a:cubicBezTo>
                      <a:pt x="63" y="83"/>
                      <a:pt x="64" y="83"/>
                      <a:pt x="59" y="82"/>
                    </a:cubicBezTo>
                    <a:cubicBezTo>
                      <a:pt x="55" y="81"/>
                      <a:pt x="56" y="82"/>
                      <a:pt x="50" y="85"/>
                    </a:cubicBezTo>
                    <a:cubicBezTo>
                      <a:pt x="45" y="88"/>
                      <a:pt x="44" y="89"/>
                      <a:pt x="35" y="90"/>
                    </a:cubicBezTo>
                    <a:cubicBezTo>
                      <a:pt x="27" y="91"/>
                      <a:pt x="27" y="90"/>
                      <a:pt x="22" y="89"/>
                    </a:cubicBezTo>
                    <a:cubicBezTo>
                      <a:pt x="22" y="86"/>
                      <a:pt x="21" y="82"/>
                      <a:pt x="18" y="78"/>
                    </a:cubicBezTo>
                    <a:cubicBezTo>
                      <a:pt x="13" y="72"/>
                      <a:pt x="13" y="64"/>
                      <a:pt x="8" y="61"/>
                    </a:cubicBezTo>
                    <a:cubicBezTo>
                      <a:pt x="2" y="59"/>
                      <a:pt x="0" y="54"/>
                      <a:pt x="3" y="53"/>
                    </a:cubicBezTo>
                    <a:cubicBezTo>
                      <a:pt x="6" y="52"/>
                      <a:pt x="16" y="43"/>
                      <a:pt x="21" y="33"/>
                    </a:cubicBezTo>
                    <a:cubicBezTo>
                      <a:pt x="26" y="25"/>
                      <a:pt x="27" y="20"/>
                      <a:pt x="27" y="13"/>
                    </a:cubicBezTo>
                    <a:cubicBezTo>
                      <a:pt x="29" y="11"/>
                      <a:pt x="30" y="9"/>
                      <a:pt x="32" y="8"/>
                    </a:cubicBezTo>
                    <a:cubicBezTo>
                      <a:pt x="33" y="7"/>
                      <a:pt x="37" y="8"/>
                      <a:pt x="40" y="7"/>
                    </a:cubicBezTo>
                    <a:cubicBezTo>
                      <a:pt x="44" y="7"/>
                      <a:pt x="43" y="8"/>
                      <a:pt x="49" y="8"/>
                    </a:cubicBezTo>
                    <a:cubicBezTo>
                      <a:pt x="55" y="8"/>
                      <a:pt x="55" y="8"/>
                      <a:pt x="58" y="6"/>
                    </a:cubicBezTo>
                    <a:cubicBezTo>
                      <a:pt x="61" y="4"/>
                      <a:pt x="61" y="4"/>
                      <a:pt x="66" y="2"/>
                    </a:cubicBezTo>
                    <a:cubicBezTo>
                      <a:pt x="72" y="0"/>
                      <a:pt x="69" y="2"/>
                      <a:pt x="78" y="5"/>
                    </a:cubicBezTo>
                    <a:cubicBezTo>
                      <a:pt x="87" y="8"/>
                      <a:pt x="86" y="10"/>
                      <a:pt x="89" y="14"/>
                    </a:cubicBezTo>
                    <a:cubicBezTo>
                      <a:pt x="92" y="19"/>
                      <a:pt x="92" y="17"/>
                      <a:pt x="99" y="17"/>
                    </a:cubicBezTo>
                    <a:cubicBezTo>
                      <a:pt x="105" y="17"/>
                      <a:pt x="106" y="20"/>
                      <a:pt x="107" y="28"/>
                    </a:cubicBezTo>
                    <a:cubicBezTo>
                      <a:pt x="109" y="35"/>
                      <a:pt x="108" y="32"/>
                      <a:pt x="111" y="37"/>
                    </a:cubicBezTo>
                    <a:cubicBezTo>
                      <a:pt x="114" y="42"/>
                      <a:pt x="118" y="43"/>
                      <a:pt x="125" y="52"/>
                    </a:cubicBezTo>
                    <a:cubicBezTo>
                      <a:pt x="128" y="57"/>
                      <a:pt x="130" y="57"/>
                      <a:pt x="132" y="57"/>
                    </a:cubicBezTo>
                    <a:cubicBezTo>
                      <a:pt x="132" y="59"/>
                      <a:pt x="132" y="61"/>
                      <a:pt x="131" y="62"/>
                    </a:cubicBezTo>
                    <a:cubicBezTo>
                      <a:pt x="129" y="64"/>
                      <a:pt x="135" y="69"/>
                      <a:pt x="136" y="73"/>
                    </a:cubicBezTo>
                    <a:cubicBezTo>
                      <a:pt x="138" y="77"/>
                      <a:pt x="135" y="79"/>
                      <a:pt x="134" y="86"/>
                    </a:cubicBezTo>
                    <a:cubicBezTo>
                      <a:pt x="134" y="93"/>
                      <a:pt x="140" y="93"/>
                      <a:pt x="144" y="94"/>
                    </a:cubicBezTo>
                    <a:cubicBezTo>
                      <a:pt x="149" y="95"/>
                      <a:pt x="146" y="103"/>
                      <a:pt x="150" y="108"/>
                    </a:cubicBezTo>
                    <a:cubicBezTo>
                      <a:pt x="155" y="114"/>
                      <a:pt x="149" y="117"/>
                      <a:pt x="149" y="122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2" name="Freeform 923">
                <a:extLst>
                  <a:ext uri="{FF2B5EF4-FFF2-40B4-BE49-F238E27FC236}">
                    <a16:creationId xmlns:a16="http://schemas.microsoft.com/office/drawing/2014/main" id="{57141943-CEC9-4555-8345-1420EAEC9C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87" y="1813"/>
                <a:ext cx="46" cy="12"/>
              </a:xfrm>
              <a:custGeom>
                <a:avLst/>
                <a:gdLst>
                  <a:gd name="T0" fmla="*/ 76 w 76"/>
                  <a:gd name="T1" fmla="*/ 10 h 21"/>
                  <a:gd name="T2" fmla="*/ 70 w 76"/>
                  <a:gd name="T3" fmla="*/ 17 h 21"/>
                  <a:gd name="T4" fmla="*/ 55 w 76"/>
                  <a:gd name="T5" fmla="*/ 14 h 21"/>
                  <a:gd name="T6" fmla="*/ 45 w 76"/>
                  <a:gd name="T7" fmla="*/ 9 h 21"/>
                  <a:gd name="T8" fmla="*/ 32 w 76"/>
                  <a:gd name="T9" fmla="*/ 13 h 21"/>
                  <a:gd name="T10" fmla="*/ 24 w 76"/>
                  <a:gd name="T11" fmla="*/ 19 h 21"/>
                  <a:gd name="T12" fmla="*/ 17 w 76"/>
                  <a:gd name="T13" fmla="*/ 19 h 21"/>
                  <a:gd name="T14" fmla="*/ 3 w 76"/>
                  <a:gd name="T15" fmla="*/ 21 h 21"/>
                  <a:gd name="T16" fmla="*/ 0 w 76"/>
                  <a:gd name="T17" fmla="*/ 21 h 21"/>
                  <a:gd name="T18" fmla="*/ 2 w 76"/>
                  <a:gd name="T19" fmla="*/ 17 h 21"/>
                  <a:gd name="T20" fmla="*/ 8 w 76"/>
                  <a:gd name="T21" fmla="*/ 10 h 21"/>
                  <a:gd name="T22" fmla="*/ 8 w 76"/>
                  <a:gd name="T23" fmla="*/ 8 h 21"/>
                  <a:gd name="T24" fmla="*/ 21 w 76"/>
                  <a:gd name="T25" fmla="*/ 9 h 21"/>
                  <a:gd name="T26" fmla="*/ 36 w 76"/>
                  <a:gd name="T27" fmla="*/ 4 h 21"/>
                  <a:gd name="T28" fmla="*/ 45 w 76"/>
                  <a:gd name="T29" fmla="*/ 1 h 21"/>
                  <a:gd name="T30" fmla="*/ 55 w 76"/>
                  <a:gd name="T31" fmla="*/ 5 h 21"/>
                  <a:gd name="T32" fmla="*/ 63 w 76"/>
                  <a:gd name="T33" fmla="*/ 10 h 21"/>
                  <a:gd name="T34" fmla="*/ 76 w 76"/>
                  <a:gd name="T35" fmla="*/ 1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76" h="21">
                    <a:moveTo>
                      <a:pt x="76" y="10"/>
                    </a:moveTo>
                    <a:cubicBezTo>
                      <a:pt x="75" y="14"/>
                      <a:pt x="76" y="17"/>
                      <a:pt x="70" y="17"/>
                    </a:cubicBezTo>
                    <a:cubicBezTo>
                      <a:pt x="63" y="17"/>
                      <a:pt x="57" y="16"/>
                      <a:pt x="55" y="14"/>
                    </a:cubicBezTo>
                    <a:cubicBezTo>
                      <a:pt x="53" y="12"/>
                      <a:pt x="49" y="6"/>
                      <a:pt x="45" y="9"/>
                    </a:cubicBezTo>
                    <a:cubicBezTo>
                      <a:pt x="41" y="13"/>
                      <a:pt x="35" y="11"/>
                      <a:pt x="32" y="13"/>
                    </a:cubicBezTo>
                    <a:cubicBezTo>
                      <a:pt x="29" y="15"/>
                      <a:pt x="29" y="19"/>
                      <a:pt x="24" y="19"/>
                    </a:cubicBezTo>
                    <a:cubicBezTo>
                      <a:pt x="20" y="20"/>
                      <a:pt x="23" y="19"/>
                      <a:pt x="17" y="19"/>
                    </a:cubicBezTo>
                    <a:cubicBezTo>
                      <a:pt x="12" y="20"/>
                      <a:pt x="3" y="21"/>
                      <a:pt x="3" y="21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20"/>
                      <a:pt x="0" y="20"/>
                      <a:pt x="2" y="17"/>
                    </a:cubicBezTo>
                    <a:cubicBezTo>
                      <a:pt x="6" y="11"/>
                      <a:pt x="8" y="13"/>
                      <a:pt x="8" y="10"/>
                    </a:cubicBezTo>
                    <a:cubicBezTo>
                      <a:pt x="8" y="9"/>
                      <a:pt x="8" y="9"/>
                      <a:pt x="8" y="8"/>
                    </a:cubicBezTo>
                    <a:cubicBezTo>
                      <a:pt x="14" y="9"/>
                      <a:pt x="13" y="11"/>
                      <a:pt x="21" y="9"/>
                    </a:cubicBezTo>
                    <a:cubicBezTo>
                      <a:pt x="30" y="8"/>
                      <a:pt x="31" y="7"/>
                      <a:pt x="36" y="4"/>
                    </a:cubicBezTo>
                    <a:cubicBezTo>
                      <a:pt x="42" y="1"/>
                      <a:pt x="41" y="0"/>
                      <a:pt x="45" y="1"/>
                    </a:cubicBezTo>
                    <a:cubicBezTo>
                      <a:pt x="50" y="2"/>
                      <a:pt x="49" y="2"/>
                      <a:pt x="55" y="5"/>
                    </a:cubicBezTo>
                    <a:cubicBezTo>
                      <a:pt x="60" y="8"/>
                      <a:pt x="56" y="11"/>
                      <a:pt x="63" y="10"/>
                    </a:cubicBezTo>
                    <a:cubicBezTo>
                      <a:pt x="71" y="9"/>
                      <a:pt x="76" y="6"/>
                      <a:pt x="76" y="10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3" name="Freeform 924">
                <a:extLst>
                  <a:ext uri="{FF2B5EF4-FFF2-40B4-BE49-F238E27FC236}">
                    <a16:creationId xmlns:a16="http://schemas.microsoft.com/office/drawing/2014/main" id="{C3588623-64F6-4FC0-BB3B-6AA6A858E4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87" y="1833"/>
                <a:ext cx="51" cy="29"/>
              </a:xfrm>
              <a:custGeom>
                <a:avLst/>
                <a:gdLst>
                  <a:gd name="T0" fmla="*/ 78 w 85"/>
                  <a:gd name="T1" fmla="*/ 24 h 49"/>
                  <a:gd name="T2" fmla="*/ 58 w 85"/>
                  <a:gd name="T3" fmla="*/ 29 h 49"/>
                  <a:gd name="T4" fmla="*/ 45 w 85"/>
                  <a:gd name="T5" fmla="*/ 45 h 49"/>
                  <a:gd name="T6" fmla="*/ 43 w 85"/>
                  <a:gd name="T7" fmla="*/ 49 h 49"/>
                  <a:gd name="T8" fmla="*/ 41 w 85"/>
                  <a:gd name="T9" fmla="*/ 45 h 49"/>
                  <a:gd name="T10" fmla="*/ 34 w 85"/>
                  <a:gd name="T11" fmla="*/ 31 h 49"/>
                  <a:gd name="T12" fmla="*/ 35 w 85"/>
                  <a:gd name="T13" fmla="*/ 24 h 49"/>
                  <a:gd name="T14" fmla="*/ 30 w 85"/>
                  <a:gd name="T15" fmla="*/ 22 h 49"/>
                  <a:gd name="T16" fmla="*/ 24 w 85"/>
                  <a:gd name="T17" fmla="*/ 26 h 49"/>
                  <a:gd name="T18" fmla="*/ 16 w 85"/>
                  <a:gd name="T19" fmla="*/ 20 h 49"/>
                  <a:gd name="T20" fmla="*/ 13 w 85"/>
                  <a:gd name="T21" fmla="*/ 12 h 49"/>
                  <a:gd name="T22" fmla="*/ 7 w 85"/>
                  <a:gd name="T23" fmla="*/ 10 h 49"/>
                  <a:gd name="T24" fmla="*/ 1 w 85"/>
                  <a:gd name="T25" fmla="*/ 4 h 49"/>
                  <a:gd name="T26" fmla="*/ 1 w 85"/>
                  <a:gd name="T27" fmla="*/ 0 h 49"/>
                  <a:gd name="T28" fmla="*/ 33 w 85"/>
                  <a:gd name="T29" fmla="*/ 2 h 49"/>
                  <a:gd name="T30" fmla="*/ 49 w 85"/>
                  <a:gd name="T31" fmla="*/ 0 h 49"/>
                  <a:gd name="T32" fmla="*/ 76 w 85"/>
                  <a:gd name="T33" fmla="*/ 0 h 49"/>
                  <a:gd name="T34" fmla="*/ 80 w 85"/>
                  <a:gd name="T35" fmla="*/ 0 h 49"/>
                  <a:gd name="T36" fmla="*/ 79 w 85"/>
                  <a:gd name="T37" fmla="*/ 5 h 49"/>
                  <a:gd name="T38" fmla="*/ 73 w 85"/>
                  <a:gd name="T39" fmla="*/ 15 h 49"/>
                  <a:gd name="T40" fmla="*/ 78 w 85"/>
                  <a:gd name="T41" fmla="*/ 24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5" h="49">
                    <a:moveTo>
                      <a:pt x="78" y="24"/>
                    </a:moveTo>
                    <a:cubicBezTo>
                      <a:pt x="70" y="27"/>
                      <a:pt x="64" y="26"/>
                      <a:pt x="58" y="29"/>
                    </a:cubicBezTo>
                    <a:cubicBezTo>
                      <a:pt x="52" y="33"/>
                      <a:pt x="48" y="41"/>
                      <a:pt x="45" y="45"/>
                    </a:cubicBezTo>
                    <a:cubicBezTo>
                      <a:pt x="44" y="47"/>
                      <a:pt x="43" y="48"/>
                      <a:pt x="43" y="49"/>
                    </a:cubicBezTo>
                    <a:cubicBezTo>
                      <a:pt x="42" y="48"/>
                      <a:pt x="41" y="47"/>
                      <a:pt x="41" y="45"/>
                    </a:cubicBezTo>
                    <a:cubicBezTo>
                      <a:pt x="37" y="37"/>
                      <a:pt x="32" y="35"/>
                      <a:pt x="34" y="31"/>
                    </a:cubicBezTo>
                    <a:cubicBezTo>
                      <a:pt x="36" y="27"/>
                      <a:pt x="37" y="25"/>
                      <a:pt x="35" y="24"/>
                    </a:cubicBezTo>
                    <a:cubicBezTo>
                      <a:pt x="33" y="22"/>
                      <a:pt x="33" y="18"/>
                      <a:pt x="30" y="22"/>
                    </a:cubicBezTo>
                    <a:cubicBezTo>
                      <a:pt x="27" y="25"/>
                      <a:pt x="26" y="26"/>
                      <a:pt x="24" y="26"/>
                    </a:cubicBezTo>
                    <a:cubicBezTo>
                      <a:pt x="22" y="25"/>
                      <a:pt x="18" y="24"/>
                      <a:pt x="16" y="20"/>
                    </a:cubicBezTo>
                    <a:cubicBezTo>
                      <a:pt x="14" y="17"/>
                      <a:pt x="11" y="14"/>
                      <a:pt x="13" y="12"/>
                    </a:cubicBezTo>
                    <a:cubicBezTo>
                      <a:pt x="14" y="11"/>
                      <a:pt x="12" y="13"/>
                      <a:pt x="7" y="10"/>
                    </a:cubicBezTo>
                    <a:cubicBezTo>
                      <a:pt x="2" y="6"/>
                      <a:pt x="0" y="9"/>
                      <a:pt x="1" y="4"/>
                    </a:cubicBezTo>
                    <a:cubicBezTo>
                      <a:pt x="1" y="3"/>
                      <a:pt x="1" y="1"/>
                      <a:pt x="1" y="0"/>
                    </a:cubicBezTo>
                    <a:cubicBezTo>
                      <a:pt x="9" y="0"/>
                      <a:pt x="30" y="1"/>
                      <a:pt x="33" y="2"/>
                    </a:cubicBezTo>
                    <a:cubicBezTo>
                      <a:pt x="36" y="3"/>
                      <a:pt x="40" y="0"/>
                      <a:pt x="49" y="0"/>
                    </a:cubicBezTo>
                    <a:cubicBezTo>
                      <a:pt x="58" y="0"/>
                      <a:pt x="60" y="1"/>
                      <a:pt x="76" y="0"/>
                    </a:cubicBezTo>
                    <a:cubicBezTo>
                      <a:pt x="77" y="0"/>
                      <a:pt x="79" y="0"/>
                      <a:pt x="80" y="0"/>
                    </a:cubicBezTo>
                    <a:cubicBezTo>
                      <a:pt x="81" y="1"/>
                      <a:pt x="81" y="3"/>
                      <a:pt x="79" y="5"/>
                    </a:cubicBezTo>
                    <a:cubicBezTo>
                      <a:pt x="76" y="9"/>
                      <a:pt x="70" y="10"/>
                      <a:pt x="73" y="15"/>
                    </a:cubicBezTo>
                    <a:cubicBezTo>
                      <a:pt x="76" y="19"/>
                      <a:pt x="85" y="20"/>
                      <a:pt x="78" y="24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4" name="Freeform 925">
                <a:extLst>
                  <a:ext uri="{FF2B5EF4-FFF2-40B4-BE49-F238E27FC236}">
                    <a16:creationId xmlns:a16="http://schemas.microsoft.com/office/drawing/2014/main" id="{36E8839F-C582-4BAF-A8A0-7A2969B666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13" y="1833"/>
                <a:ext cx="113" cy="91"/>
              </a:xfrm>
              <a:custGeom>
                <a:avLst/>
                <a:gdLst>
                  <a:gd name="T0" fmla="*/ 173 w 189"/>
                  <a:gd name="T1" fmla="*/ 131 h 151"/>
                  <a:gd name="T2" fmla="*/ 162 w 189"/>
                  <a:gd name="T3" fmla="*/ 139 h 151"/>
                  <a:gd name="T4" fmla="*/ 151 w 189"/>
                  <a:gd name="T5" fmla="*/ 151 h 151"/>
                  <a:gd name="T6" fmla="*/ 140 w 189"/>
                  <a:gd name="T7" fmla="*/ 140 h 151"/>
                  <a:gd name="T8" fmla="*/ 124 w 189"/>
                  <a:gd name="T9" fmla="*/ 116 h 151"/>
                  <a:gd name="T10" fmla="*/ 110 w 189"/>
                  <a:gd name="T11" fmla="*/ 121 h 151"/>
                  <a:gd name="T12" fmla="*/ 111 w 189"/>
                  <a:gd name="T13" fmla="*/ 103 h 151"/>
                  <a:gd name="T14" fmla="*/ 104 w 189"/>
                  <a:gd name="T15" fmla="*/ 84 h 151"/>
                  <a:gd name="T16" fmla="*/ 90 w 189"/>
                  <a:gd name="T17" fmla="*/ 74 h 151"/>
                  <a:gd name="T18" fmla="*/ 71 w 189"/>
                  <a:gd name="T19" fmla="*/ 79 h 151"/>
                  <a:gd name="T20" fmla="*/ 57 w 189"/>
                  <a:gd name="T21" fmla="*/ 92 h 151"/>
                  <a:gd name="T22" fmla="*/ 45 w 189"/>
                  <a:gd name="T23" fmla="*/ 102 h 151"/>
                  <a:gd name="T24" fmla="*/ 34 w 189"/>
                  <a:gd name="T25" fmla="*/ 83 h 151"/>
                  <a:gd name="T26" fmla="*/ 23 w 189"/>
                  <a:gd name="T27" fmla="*/ 71 h 151"/>
                  <a:gd name="T28" fmla="*/ 10 w 189"/>
                  <a:gd name="T29" fmla="*/ 56 h 151"/>
                  <a:gd name="T30" fmla="*/ 0 w 189"/>
                  <a:gd name="T31" fmla="*/ 49 h 151"/>
                  <a:gd name="T32" fmla="*/ 15 w 189"/>
                  <a:gd name="T33" fmla="*/ 29 h 151"/>
                  <a:gd name="T34" fmla="*/ 30 w 189"/>
                  <a:gd name="T35" fmla="*/ 15 h 151"/>
                  <a:gd name="T36" fmla="*/ 37 w 189"/>
                  <a:gd name="T37" fmla="*/ 0 h 151"/>
                  <a:gd name="T38" fmla="*/ 71 w 189"/>
                  <a:gd name="T39" fmla="*/ 9 h 151"/>
                  <a:gd name="T40" fmla="*/ 92 w 189"/>
                  <a:gd name="T41" fmla="*/ 15 h 151"/>
                  <a:gd name="T42" fmla="*/ 107 w 189"/>
                  <a:gd name="T43" fmla="*/ 13 h 151"/>
                  <a:gd name="T44" fmla="*/ 118 w 189"/>
                  <a:gd name="T45" fmla="*/ 14 h 151"/>
                  <a:gd name="T46" fmla="*/ 131 w 189"/>
                  <a:gd name="T47" fmla="*/ 18 h 151"/>
                  <a:gd name="T48" fmla="*/ 151 w 189"/>
                  <a:gd name="T49" fmla="*/ 4 h 151"/>
                  <a:gd name="T50" fmla="*/ 158 w 189"/>
                  <a:gd name="T51" fmla="*/ 22 h 151"/>
                  <a:gd name="T52" fmla="*/ 166 w 189"/>
                  <a:gd name="T53" fmla="*/ 38 h 151"/>
                  <a:gd name="T54" fmla="*/ 168 w 189"/>
                  <a:gd name="T55" fmla="*/ 52 h 151"/>
                  <a:gd name="T56" fmla="*/ 177 w 189"/>
                  <a:gd name="T57" fmla="*/ 64 h 151"/>
                  <a:gd name="T58" fmla="*/ 172 w 189"/>
                  <a:gd name="T59" fmla="*/ 84 h 151"/>
                  <a:gd name="T60" fmla="*/ 179 w 189"/>
                  <a:gd name="T61" fmla="*/ 102 h 151"/>
                  <a:gd name="T62" fmla="*/ 182 w 189"/>
                  <a:gd name="T63" fmla="*/ 115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89" h="151">
                    <a:moveTo>
                      <a:pt x="170" y="123"/>
                    </a:moveTo>
                    <a:cubicBezTo>
                      <a:pt x="172" y="127"/>
                      <a:pt x="175" y="125"/>
                      <a:pt x="173" y="131"/>
                    </a:cubicBezTo>
                    <a:cubicBezTo>
                      <a:pt x="171" y="137"/>
                      <a:pt x="174" y="142"/>
                      <a:pt x="169" y="142"/>
                    </a:cubicBezTo>
                    <a:cubicBezTo>
                      <a:pt x="167" y="142"/>
                      <a:pt x="165" y="140"/>
                      <a:pt x="162" y="139"/>
                    </a:cubicBezTo>
                    <a:cubicBezTo>
                      <a:pt x="160" y="138"/>
                      <a:pt x="158" y="137"/>
                      <a:pt x="158" y="140"/>
                    </a:cubicBezTo>
                    <a:cubicBezTo>
                      <a:pt x="157" y="146"/>
                      <a:pt x="157" y="151"/>
                      <a:pt x="151" y="151"/>
                    </a:cubicBezTo>
                    <a:cubicBezTo>
                      <a:pt x="145" y="151"/>
                      <a:pt x="142" y="150"/>
                      <a:pt x="139" y="147"/>
                    </a:cubicBezTo>
                    <a:cubicBezTo>
                      <a:pt x="136" y="144"/>
                      <a:pt x="140" y="147"/>
                      <a:pt x="140" y="140"/>
                    </a:cubicBezTo>
                    <a:cubicBezTo>
                      <a:pt x="140" y="133"/>
                      <a:pt x="141" y="125"/>
                      <a:pt x="137" y="121"/>
                    </a:cubicBezTo>
                    <a:cubicBezTo>
                      <a:pt x="132" y="118"/>
                      <a:pt x="126" y="116"/>
                      <a:pt x="124" y="116"/>
                    </a:cubicBezTo>
                    <a:cubicBezTo>
                      <a:pt x="123" y="117"/>
                      <a:pt x="122" y="117"/>
                      <a:pt x="121" y="117"/>
                    </a:cubicBezTo>
                    <a:cubicBezTo>
                      <a:pt x="116" y="115"/>
                      <a:pt x="115" y="120"/>
                      <a:pt x="110" y="121"/>
                    </a:cubicBezTo>
                    <a:cubicBezTo>
                      <a:pt x="104" y="123"/>
                      <a:pt x="107" y="116"/>
                      <a:pt x="111" y="113"/>
                    </a:cubicBezTo>
                    <a:cubicBezTo>
                      <a:pt x="114" y="110"/>
                      <a:pt x="111" y="109"/>
                      <a:pt x="111" y="103"/>
                    </a:cubicBezTo>
                    <a:cubicBezTo>
                      <a:pt x="111" y="97"/>
                      <a:pt x="109" y="97"/>
                      <a:pt x="109" y="94"/>
                    </a:cubicBezTo>
                    <a:cubicBezTo>
                      <a:pt x="109" y="90"/>
                      <a:pt x="104" y="89"/>
                      <a:pt x="104" y="84"/>
                    </a:cubicBezTo>
                    <a:cubicBezTo>
                      <a:pt x="104" y="80"/>
                      <a:pt x="100" y="84"/>
                      <a:pt x="98" y="80"/>
                    </a:cubicBezTo>
                    <a:cubicBezTo>
                      <a:pt x="97" y="76"/>
                      <a:pt x="92" y="75"/>
                      <a:pt x="90" y="74"/>
                    </a:cubicBezTo>
                    <a:cubicBezTo>
                      <a:pt x="89" y="74"/>
                      <a:pt x="86" y="74"/>
                      <a:pt x="80" y="79"/>
                    </a:cubicBezTo>
                    <a:cubicBezTo>
                      <a:pt x="74" y="83"/>
                      <a:pt x="74" y="79"/>
                      <a:pt x="71" y="79"/>
                    </a:cubicBezTo>
                    <a:cubicBezTo>
                      <a:pt x="69" y="78"/>
                      <a:pt x="66" y="79"/>
                      <a:pt x="63" y="84"/>
                    </a:cubicBezTo>
                    <a:cubicBezTo>
                      <a:pt x="60" y="89"/>
                      <a:pt x="59" y="89"/>
                      <a:pt x="57" y="92"/>
                    </a:cubicBezTo>
                    <a:cubicBezTo>
                      <a:pt x="55" y="95"/>
                      <a:pt x="53" y="98"/>
                      <a:pt x="50" y="101"/>
                    </a:cubicBezTo>
                    <a:cubicBezTo>
                      <a:pt x="48" y="104"/>
                      <a:pt x="48" y="102"/>
                      <a:pt x="45" y="102"/>
                    </a:cubicBezTo>
                    <a:cubicBezTo>
                      <a:pt x="45" y="100"/>
                      <a:pt x="44" y="97"/>
                      <a:pt x="41" y="94"/>
                    </a:cubicBezTo>
                    <a:cubicBezTo>
                      <a:pt x="36" y="91"/>
                      <a:pt x="37" y="85"/>
                      <a:pt x="34" y="83"/>
                    </a:cubicBezTo>
                    <a:cubicBezTo>
                      <a:pt x="31" y="82"/>
                      <a:pt x="32" y="77"/>
                      <a:pt x="29" y="76"/>
                    </a:cubicBezTo>
                    <a:cubicBezTo>
                      <a:pt x="26" y="74"/>
                      <a:pt x="29" y="74"/>
                      <a:pt x="23" y="71"/>
                    </a:cubicBezTo>
                    <a:cubicBezTo>
                      <a:pt x="17" y="69"/>
                      <a:pt x="20" y="73"/>
                      <a:pt x="15" y="65"/>
                    </a:cubicBezTo>
                    <a:cubicBezTo>
                      <a:pt x="10" y="57"/>
                      <a:pt x="10" y="58"/>
                      <a:pt x="10" y="56"/>
                    </a:cubicBezTo>
                    <a:cubicBezTo>
                      <a:pt x="10" y="53"/>
                      <a:pt x="9" y="44"/>
                      <a:pt x="6" y="47"/>
                    </a:cubicBezTo>
                    <a:cubicBezTo>
                      <a:pt x="3" y="49"/>
                      <a:pt x="2" y="52"/>
                      <a:pt x="0" y="49"/>
                    </a:cubicBezTo>
                    <a:cubicBezTo>
                      <a:pt x="0" y="48"/>
                      <a:pt x="1" y="47"/>
                      <a:pt x="2" y="45"/>
                    </a:cubicBezTo>
                    <a:cubicBezTo>
                      <a:pt x="5" y="41"/>
                      <a:pt x="9" y="33"/>
                      <a:pt x="15" y="29"/>
                    </a:cubicBezTo>
                    <a:cubicBezTo>
                      <a:pt x="21" y="26"/>
                      <a:pt x="27" y="27"/>
                      <a:pt x="35" y="24"/>
                    </a:cubicBezTo>
                    <a:cubicBezTo>
                      <a:pt x="42" y="20"/>
                      <a:pt x="33" y="19"/>
                      <a:pt x="30" y="15"/>
                    </a:cubicBezTo>
                    <a:cubicBezTo>
                      <a:pt x="27" y="10"/>
                      <a:pt x="33" y="9"/>
                      <a:pt x="36" y="5"/>
                    </a:cubicBezTo>
                    <a:cubicBezTo>
                      <a:pt x="38" y="3"/>
                      <a:pt x="38" y="1"/>
                      <a:pt x="37" y="0"/>
                    </a:cubicBezTo>
                    <a:cubicBezTo>
                      <a:pt x="49" y="0"/>
                      <a:pt x="51" y="1"/>
                      <a:pt x="57" y="4"/>
                    </a:cubicBezTo>
                    <a:cubicBezTo>
                      <a:pt x="63" y="8"/>
                      <a:pt x="66" y="10"/>
                      <a:pt x="71" y="9"/>
                    </a:cubicBezTo>
                    <a:cubicBezTo>
                      <a:pt x="75" y="8"/>
                      <a:pt x="85" y="11"/>
                      <a:pt x="90" y="10"/>
                    </a:cubicBezTo>
                    <a:cubicBezTo>
                      <a:pt x="90" y="11"/>
                      <a:pt x="90" y="13"/>
                      <a:pt x="92" y="15"/>
                    </a:cubicBezTo>
                    <a:cubicBezTo>
                      <a:pt x="97" y="18"/>
                      <a:pt x="98" y="20"/>
                      <a:pt x="100" y="16"/>
                    </a:cubicBezTo>
                    <a:cubicBezTo>
                      <a:pt x="102" y="13"/>
                      <a:pt x="106" y="12"/>
                      <a:pt x="107" y="13"/>
                    </a:cubicBezTo>
                    <a:cubicBezTo>
                      <a:pt x="109" y="13"/>
                      <a:pt x="104" y="14"/>
                      <a:pt x="110" y="18"/>
                    </a:cubicBezTo>
                    <a:cubicBezTo>
                      <a:pt x="116" y="22"/>
                      <a:pt x="117" y="15"/>
                      <a:pt x="118" y="14"/>
                    </a:cubicBezTo>
                    <a:cubicBezTo>
                      <a:pt x="118" y="13"/>
                      <a:pt x="126" y="12"/>
                      <a:pt x="126" y="13"/>
                    </a:cubicBezTo>
                    <a:cubicBezTo>
                      <a:pt x="126" y="15"/>
                      <a:pt x="126" y="20"/>
                      <a:pt x="131" y="18"/>
                    </a:cubicBezTo>
                    <a:cubicBezTo>
                      <a:pt x="136" y="16"/>
                      <a:pt x="140" y="13"/>
                      <a:pt x="142" y="11"/>
                    </a:cubicBezTo>
                    <a:cubicBezTo>
                      <a:pt x="144" y="9"/>
                      <a:pt x="149" y="2"/>
                      <a:pt x="151" y="4"/>
                    </a:cubicBezTo>
                    <a:cubicBezTo>
                      <a:pt x="152" y="6"/>
                      <a:pt x="153" y="7"/>
                      <a:pt x="153" y="12"/>
                    </a:cubicBezTo>
                    <a:cubicBezTo>
                      <a:pt x="154" y="17"/>
                      <a:pt x="155" y="18"/>
                      <a:pt x="158" y="22"/>
                    </a:cubicBezTo>
                    <a:cubicBezTo>
                      <a:pt x="161" y="27"/>
                      <a:pt x="155" y="23"/>
                      <a:pt x="161" y="29"/>
                    </a:cubicBezTo>
                    <a:cubicBezTo>
                      <a:pt x="167" y="36"/>
                      <a:pt x="170" y="35"/>
                      <a:pt x="166" y="38"/>
                    </a:cubicBezTo>
                    <a:cubicBezTo>
                      <a:pt x="162" y="42"/>
                      <a:pt x="154" y="44"/>
                      <a:pt x="160" y="45"/>
                    </a:cubicBezTo>
                    <a:cubicBezTo>
                      <a:pt x="166" y="46"/>
                      <a:pt x="167" y="48"/>
                      <a:pt x="168" y="52"/>
                    </a:cubicBezTo>
                    <a:cubicBezTo>
                      <a:pt x="169" y="55"/>
                      <a:pt x="173" y="62"/>
                      <a:pt x="177" y="64"/>
                    </a:cubicBezTo>
                    <a:cubicBezTo>
                      <a:pt x="177" y="64"/>
                      <a:pt x="177" y="64"/>
                      <a:pt x="177" y="64"/>
                    </a:cubicBezTo>
                    <a:cubicBezTo>
                      <a:pt x="180" y="67"/>
                      <a:pt x="179" y="68"/>
                      <a:pt x="177" y="71"/>
                    </a:cubicBezTo>
                    <a:cubicBezTo>
                      <a:pt x="175" y="74"/>
                      <a:pt x="170" y="78"/>
                      <a:pt x="172" y="84"/>
                    </a:cubicBezTo>
                    <a:cubicBezTo>
                      <a:pt x="175" y="90"/>
                      <a:pt x="179" y="90"/>
                      <a:pt x="179" y="93"/>
                    </a:cubicBezTo>
                    <a:cubicBezTo>
                      <a:pt x="179" y="97"/>
                      <a:pt x="180" y="99"/>
                      <a:pt x="179" y="102"/>
                    </a:cubicBezTo>
                    <a:cubicBezTo>
                      <a:pt x="178" y="104"/>
                      <a:pt x="177" y="103"/>
                      <a:pt x="179" y="109"/>
                    </a:cubicBezTo>
                    <a:cubicBezTo>
                      <a:pt x="182" y="115"/>
                      <a:pt x="189" y="115"/>
                      <a:pt x="182" y="115"/>
                    </a:cubicBezTo>
                    <a:cubicBezTo>
                      <a:pt x="175" y="116"/>
                      <a:pt x="168" y="119"/>
                      <a:pt x="170" y="123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5" name="Freeform 926">
                <a:extLst>
                  <a:ext uri="{FF2B5EF4-FFF2-40B4-BE49-F238E27FC236}">
                    <a16:creationId xmlns:a16="http://schemas.microsoft.com/office/drawing/2014/main" id="{CB703EC0-B74F-47B7-83DE-050BD01051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38" y="1877"/>
                <a:ext cx="48" cy="54"/>
              </a:xfrm>
              <a:custGeom>
                <a:avLst/>
                <a:gdLst>
                  <a:gd name="T0" fmla="*/ 80 w 80"/>
                  <a:gd name="T1" fmla="*/ 43 h 90"/>
                  <a:gd name="T2" fmla="*/ 77 w 80"/>
                  <a:gd name="T3" fmla="*/ 47 h 90"/>
                  <a:gd name="T4" fmla="*/ 71 w 80"/>
                  <a:gd name="T5" fmla="*/ 54 h 90"/>
                  <a:gd name="T6" fmla="*/ 67 w 80"/>
                  <a:gd name="T7" fmla="*/ 62 h 90"/>
                  <a:gd name="T8" fmla="*/ 61 w 80"/>
                  <a:gd name="T9" fmla="*/ 66 h 90"/>
                  <a:gd name="T10" fmla="*/ 54 w 80"/>
                  <a:gd name="T11" fmla="*/ 75 h 90"/>
                  <a:gd name="T12" fmla="*/ 48 w 80"/>
                  <a:gd name="T13" fmla="*/ 86 h 90"/>
                  <a:gd name="T14" fmla="*/ 46 w 80"/>
                  <a:gd name="T15" fmla="*/ 90 h 90"/>
                  <a:gd name="T16" fmla="*/ 46 w 80"/>
                  <a:gd name="T17" fmla="*/ 89 h 90"/>
                  <a:gd name="T18" fmla="*/ 36 w 80"/>
                  <a:gd name="T19" fmla="*/ 81 h 90"/>
                  <a:gd name="T20" fmla="*/ 25 w 80"/>
                  <a:gd name="T21" fmla="*/ 73 h 90"/>
                  <a:gd name="T22" fmla="*/ 10 w 80"/>
                  <a:gd name="T23" fmla="*/ 68 h 90"/>
                  <a:gd name="T24" fmla="*/ 14 w 80"/>
                  <a:gd name="T25" fmla="*/ 62 h 90"/>
                  <a:gd name="T26" fmla="*/ 4 w 80"/>
                  <a:gd name="T27" fmla="*/ 47 h 90"/>
                  <a:gd name="T28" fmla="*/ 4 w 80"/>
                  <a:gd name="T29" fmla="*/ 41 h 90"/>
                  <a:gd name="T30" fmla="*/ 7 w 80"/>
                  <a:gd name="T31" fmla="*/ 36 h 90"/>
                  <a:gd name="T32" fmla="*/ 4 w 80"/>
                  <a:gd name="T33" fmla="*/ 29 h 90"/>
                  <a:gd name="T34" fmla="*/ 4 w 80"/>
                  <a:gd name="T35" fmla="*/ 28 h 90"/>
                  <a:gd name="T36" fmla="*/ 9 w 80"/>
                  <a:gd name="T37" fmla="*/ 27 h 90"/>
                  <a:gd name="T38" fmla="*/ 16 w 80"/>
                  <a:gd name="T39" fmla="*/ 18 h 90"/>
                  <a:gd name="T40" fmla="*/ 22 w 80"/>
                  <a:gd name="T41" fmla="*/ 10 h 90"/>
                  <a:gd name="T42" fmla="*/ 30 w 80"/>
                  <a:gd name="T43" fmla="*/ 5 h 90"/>
                  <a:gd name="T44" fmla="*/ 39 w 80"/>
                  <a:gd name="T45" fmla="*/ 5 h 90"/>
                  <a:gd name="T46" fmla="*/ 49 w 80"/>
                  <a:gd name="T47" fmla="*/ 0 h 90"/>
                  <a:gd name="T48" fmla="*/ 57 w 80"/>
                  <a:gd name="T49" fmla="*/ 6 h 90"/>
                  <a:gd name="T50" fmla="*/ 63 w 80"/>
                  <a:gd name="T51" fmla="*/ 10 h 90"/>
                  <a:gd name="T52" fmla="*/ 68 w 80"/>
                  <a:gd name="T53" fmla="*/ 20 h 90"/>
                  <a:gd name="T54" fmla="*/ 70 w 80"/>
                  <a:gd name="T55" fmla="*/ 29 h 90"/>
                  <a:gd name="T56" fmla="*/ 70 w 80"/>
                  <a:gd name="T57" fmla="*/ 39 h 90"/>
                  <a:gd name="T58" fmla="*/ 69 w 80"/>
                  <a:gd name="T59" fmla="*/ 47 h 90"/>
                  <a:gd name="T60" fmla="*/ 80 w 80"/>
                  <a:gd name="T61" fmla="*/ 43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80" h="90">
                    <a:moveTo>
                      <a:pt x="80" y="43"/>
                    </a:moveTo>
                    <a:cubicBezTo>
                      <a:pt x="79" y="43"/>
                      <a:pt x="77" y="44"/>
                      <a:pt x="77" y="47"/>
                    </a:cubicBezTo>
                    <a:cubicBezTo>
                      <a:pt x="77" y="51"/>
                      <a:pt x="76" y="49"/>
                      <a:pt x="71" y="54"/>
                    </a:cubicBezTo>
                    <a:cubicBezTo>
                      <a:pt x="67" y="59"/>
                      <a:pt x="68" y="59"/>
                      <a:pt x="67" y="62"/>
                    </a:cubicBezTo>
                    <a:cubicBezTo>
                      <a:pt x="66" y="65"/>
                      <a:pt x="66" y="62"/>
                      <a:pt x="61" y="66"/>
                    </a:cubicBezTo>
                    <a:cubicBezTo>
                      <a:pt x="56" y="71"/>
                      <a:pt x="56" y="69"/>
                      <a:pt x="54" y="75"/>
                    </a:cubicBezTo>
                    <a:cubicBezTo>
                      <a:pt x="52" y="81"/>
                      <a:pt x="48" y="84"/>
                      <a:pt x="48" y="86"/>
                    </a:cubicBezTo>
                    <a:cubicBezTo>
                      <a:pt x="48" y="88"/>
                      <a:pt x="47" y="89"/>
                      <a:pt x="46" y="90"/>
                    </a:cubicBezTo>
                    <a:cubicBezTo>
                      <a:pt x="46" y="89"/>
                      <a:pt x="46" y="89"/>
                      <a:pt x="46" y="89"/>
                    </a:cubicBezTo>
                    <a:cubicBezTo>
                      <a:pt x="44" y="84"/>
                      <a:pt x="45" y="89"/>
                      <a:pt x="36" y="81"/>
                    </a:cubicBezTo>
                    <a:cubicBezTo>
                      <a:pt x="26" y="74"/>
                      <a:pt x="30" y="77"/>
                      <a:pt x="25" y="73"/>
                    </a:cubicBezTo>
                    <a:cubicBezTo>
                      <a:pt x="19" y="70"/>
                      <a:pt x="5" y="71"/>
                      <a:pt x="10" y="68"/>
                    </a:cubicBezTo>
                    <a:cubicBezTo>
                      <a:pt x="15" y="65"/>
                      <a:pt x="18" y="66"/>
                      <a:pt x="14" y="62"/>
                    </a:cubicBezTo>
                    <a:cubicBezTo>
                      <a:pt x="11" y="58"/>
                      <a:pt x="8" y="52"/>
                      <a:pt x="4" y="47"/>
                    </a:cubicBezTo>
                    <a:cubicBezTo>
                      <a:pt x="0" y="42"/>
                      <a:pt x="0" y="42"/>
                      <a:pt x="4" y="41"/>
                    </a:cubicBezTo>
                    <a:cubicBezTo>
                      <a:pt x="8" y="40"/>
                      <a:pt x="10" y="40"/>
                      <a:pt x="7" y="36"/>
                    </a:cubicBezTo>
                    <a:cubicBezTo>
                      <a:pt x="4" y="32"/>
                      <a:pt x="3" y="31"/>
                      <a:pt x="4" y="29"/>
                    </a:cubicBezTo>
                    <a:cubicBezTo>
                      <a:pt x="4" y="29"/>
                      <a:pt x="4" y="28"/>
                      <a:pt x="4" y="28"/>
                    </a:cubicBezTo>
                    <a:cubicBezTo>
                      <a:pt x="7" y="28"/>
                      <a:pt x="7" y="30"/>
                      <a:pt x="9" y="27"/>
                    </a:cubicBezTo>
                    <a:cubicBezTo>
                      <a:pt x="12" y="24"/>
                      <a:pt x="14" y="21"/>
                      <a:pt x="16" y="18"/>
                    </a:cubicBezTo>
                    <a:cubicBezTo>
                      <a:pt x="18" y="15"/>
                      <a:pt x="19" y="15"/>
                      <a:pt x="22" y="10"/>
                    </a:cubicBezTo>
                    <a:cubicBezTo>
                      <a:pt x="25" y="5"/>
                      <a:pt x="28" y="4"/>
                      <a:pt x="30" y="5"/>
                    </a:cubicBezTo>
                    <a:cubicBezTo>
                      <a:pt x="33" y="5"/>
                      <a:pt x="33" y="9"/>
                      <a:pt x="39" y="5"/>
                    </a:cubicBezTo>
                    <a:cubicBezTo>
                      <a:pt x="45" y="0"/>
                      <a:pt x="48" y="0"/>
                      <a:pt x="49" y="0"/>
                    </a:cubicBezTo>
                    <a:cubicBezTo>
                      <a:pt x="51" y="1"/>
                      <a:pt x="56" y="2"/>
                      <a:pt x="57" y="6"/>
                    </a:cubicBezTo>
                    <a:cubicBezTo>
                      <a:pt x="59" y="10"/>
                      <a:pt x="63" y="6"/>
                      <a:pt x="63" y="10"/>
                    </a:cubicBezTo>
                    <a:cubicBezTo>
                      <a:pt x="63" y="15"/>
                      <a:pt x="68" y="16"/>
                      <a:pt x="68" y="20"/>
                    </a:cubicBezTo>
                    <a:cubicBezTo>
                      <a:pt x="68" y="23"/>
                      <a:pt x="70" y="23"/>
                      <a:pt x="70" y="29"/>
                    </a:cubicBezTo>
                    <a:cubicBezTo>
                      <a:pt x="70" y="35"/>
                      <a:pt x="73" y="36"/>
                      <a:pt x="70" y="39"/>
                    </a:cubicBezTo>
                    <a:cubicBezTo>
                      <a:pt x="66" y="42"/>
                      <a:pt x="63" y="49"/>
                      <a:pt x="69" y="47"/>
                    </a:cubicBezTo>
                    <a:cubicBezTo>
                      <a:pt x="74" y="46"/>
                      <a:pt x="75" y="41"/>
                      <a:pt x="80" y="43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6" name="Freeform 927">
                <a:extLst>
                  <a:ext uri="{FF2B5EF4-FFF2-40B4-BE49-F238E27FC236}">
                    <a16:creationId xmlns:a16="http://schemas.microsoft.com/office/drawing/2014/main" id="{A5EFA2EE-4684-42C8-8823-191527E411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65" y="1903"/>
                <a:ext cx="63" cy="69"/>
              </a:xfrm>
              <a:custGeom>
                <a:avLst/>
                <a:gdLst>
                  <a:gd name="T0" fmla="*/ 102 w 105"/>
                  <a:gd name="T1" fmla="*/ 92 h 115"/>
                  <a:gd name="T2" fmla="*/ 100 w 105"/>
                  <a:gd name="T3" fmla="*/ 104 h 115"/>
                  <a:gd name="T4" fmla="*/ 98 w 105"/>
                  <a:gd name="T5" fmla="*/ 112 h 115"/>
                  <a:gd name="T6" fmla="*/ 100 w 105"/>
                  <a:gd name="T7" fmla="*/ 115 h 115"/>
                  <a:gd name="T8" fmla="*/ 93 w 105"/>
                  <a:gd name="T9" fmla="*/ 115 h 115"/>
                  <a:gd name="T10" fmla="*/ 75 w 105"/>
                  <a:gd name="T11" fmla="*/ 106 h 115"/>
                  <a:gd name="T12" fmla="*/ 56 w 105"/>
                  <a:gd name="T13" fmla="*/ 95 h 115"/>
                  <a:gd name="T14" fmla="*/ 45 w 105"/>
                  <a:gd name="T15" fmla="*/ 83 h 115"/>
                  <a:gd name="T16" fmla="*/ 30 w 105"/>
                  <a:gd name="T17" fmla="*/ 69 h 115"/>
                  <a:gd name="T18" fmla="*/ 16 w 105"/>
                  <a:gd name="T19" fmla="*/ 58 h 115"/>
                  <a:gd name="T20" fmla="*/ 0 w 105"/>
                  <a:gd name="T21" fmla="*/ 48 h 115"/>
                  <a:gd name="T22" fmla="*/ 2 w 105"/>
                  <a:gd name="T23" fmla="*/ 44 h 115"/>
                  <a:gd name="T24" fmla="*/ 8 w 105"/>
                  <a:gd name="T25" fmla="*/ 33 h 115"/>
                  <a:gd name="T26" fmla="*/ 15 w 105"/>
                  <a:gd name="T27" fmla="*/ 24 h 115"/>
                  <a:gd name="T28" fmla="*/ 21 w 105"/>
                  <a:gd name="T29" fmla="*/ 20 h 115"/>
                  <a:gd name="T30" fmla="*/ 25 w 105"/>
                  <a:gd name="T31" fmla="*/ 12 h 115"/>
                  <a:gd name="T32" fmla="*/ 31 w 105"/>
                  <a:gd name="T33" fmla="*/ 5 h 115"/>
                  <a:gd name="T34" fmla="*/ 34 w 105"/>
                  <a:gd name="T35" fmla="*/ 1 h 115"/>
                  <a:gd name="T36" fmla="*/ 37 w 105"/>
                  <a:gd name="T37" fmla="*/ 0 h 115"/>
                  <a:gd name="T38" fmla="*/ 50 w 105"/>
                  <a:gd name="T39" fmla="*/ 5 h 115"/>
                  <a:gd name="T40" fmla="*/ 53 w 105"/>
                  <a:gd name="T41" fmla="*/ 24 h 115"/>
                  <a:gd name="T42" fmla="*/ 52 w 105"/>
                  <a:gd name="T43" fmla="*/ 31 h 115"/>
                  <a:gd name="T44" fmla="*/ 64 w 105"/>
                  <a:gd name="T45" fmla="*/ 35 h 115"/>
                  <a:gd name="T46" fmla="*/ 71 w 105"/>
                  <a:gd name="T47" fmla="*/ 24 h 115"/>
                  <a:gd name="T48" fmla="*/ 75 w 105"/>
                  <a:gd name="T49" fmla="*/ 23 h 115"/>
                  <a:gd name="T50" fmla="*/ 76 w 105"/>
                  <a:gd name="T51" fmla="*/ 29 h 115"/>
                  <a:gd name="T52" fmla="*/ 80 w 105"/>
                  <a:gd name="T53" fmla="*/ 39 h 115"/>
                  <a:gd name="T54" fmla="*/ 77 w 105"/>
                  <a:gd name="T55" fmla="*/ 48 h 115"/>
                  <a:gd name="T56" fmla="*/ 75 w 105"/>
                  <a:gd name="T57" fmla="*/ 58 h 115"/>
                  <a:gd name="T58" fmla="*/ 87 w 105"/>
                  <a:gd name="T59" fmla="*/ 63 h 115"/>
                  <a:gd name="T60" fmla="*/ 92 w 105"/>
                  <a:gd name="T61" fmla="*/ 70 h 115"/>
                  <a:gd name="T62" fmla="*/ 98 w 105"/>
                  <a:gd name="T63" fmla="*/ 73 h 115"/>
                  <a:gd name="T64" fmla="*/ 103 w 105"/>
                  <a:gd name="T65" fmla="*/ 81 h 115"/>
                  <a:gd name="T66" fmla="*/ 102 w 105"/>
                  <a:gd name="T67" fmla="*/ 92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05" h="115">
                    <a:moveTo>
                      <a:pt x="102" y="92"/>
                    </a:moveTo>
                    <a:cubicBezTo>
                      <a:pt x="98" y="96"/>
                      <a:pt x="100" y="101"/>
                      <a:pt x="100" y="104"/>
                    </a:cubicBezTo>
                    <a:cubicBezTo>
                      <a:pt x="99" y="107"/>
                      <a:pt x="97" y="112"/>
                      <a:pt x="98" y="112"/>
                    </a:cubicBezTo>
                    <a:cubicBezTo>
                      <a:pt x="98" y="113"/>
                      <a:pt x="99" y="114"/>
                      <a:pt x="100" y="115"/>
                    </a:cubicBezTo>
                    <a:cubicBezTo>
                      <a:pt x="97" y="115"/>
                      <a:pt x="95" y="115"/>
                      <a:pt x="93" y="115"/>
                    </a:cubicBezTo>
                    <a:cubicBezTo>
                      <a:pt x="90" y="115"/>
                      <a:pt x="86" y="113"/>
                      <a:pt x="75" y="106"/>
                    </a:cubicBezTo>
                    <a:cubicBezTo>
                      <a:pt x="63" y="100"/>
                      <a:pt x="59" y="99"/>
                      <a:pt x="56" y="95"/>
                    </a:cubicBezTo>
                    <a:cubicBezTo>
                      <a:pt x="53" y="90"/>
                      <a:pt x="50" y="89"/>
                      <a:pt x="45" y="83"/>
                    </a:cubicBezTo>
                    <a:cubicBezTo>
                      <a:pt x="40" y="77"/>
                      <a:pt x="39" y="77"/>
                      <a:pt x="30" y="69"/>
                    </a:cubicBezTo>
                    <a:cubicBezTo>
                      <a:pt x="22" y="62"/>
                      <a:pt x="21" y="65"/>
                      <a:pt x="16" y="58"/>
                    </a:cubicBezTo>
                    <a:cubicBezTo>
                      <a:pt x="11" y="52"/>
                      <a:pt x="3" y="51"/>
                      <a:pt x="0" y="48"/>
                    </a:cubicBezTo>
                    <a:cubicBezTo>
                      <a:pt x="1" y="47"/>
                      <a:pt x="2" y="46"/>
                      <a:pt x="2" y="44"/>
                    </a:cubicBezTo>
                    <a:cubicBezTo>
                      <a:pt x="2" y="42"/>
                      <a:pt x="6" y="39"/>
                      <a:pt x="8" y="33"/>
                    </a:cubicBezTo>
                    <a:cubicBezTo>
                      <a:pt x="10" y="27"/>
                      <a:pt x="10" y="29"/>
                      <a:pt x="15" y="24"/>
                    </a:cubicBezTo>
                    <a:cubicBezTo>
                      <a:pt x="20" y="20"/>
                      <a:pt x="20" y="23"/>
                      <a:pt x="21" y="20"/>
                    </a:cubicBezTo>
                    <a:cubicBezTo>
                      <a:pt x="22" y="17"/>
                      <a:pt x="21" y="17"/>
                      <a:pt x="25" y="12"/>
                    </a:cubicBezTo>
                    <a:cubicBezTo>
                      <a:pt x="30" y="7"/>
                      <a:pt x="31" y="9"/>
                      <a:pt x="31" y="5"/>
                    </a:cubicBezTo>
                    <a:cubicBezTo>
                      <a:pt x="31" y="2"/>
                      <a:pt x="33" y="1"/>
                      <a:pt x="34" y="1"/>
                    </a:cubicBezTo>
                    <a:cubicBezTo>
                      <a:pt x="35" y="1"/>
                      <a:pt x="36" y="1"/>
                      <a:pt x="37" y="0"/>
                    </a:cubicBezTo>
                    <a:cubicBezTo>
                      <a:pt x="39" y="0"/>
                      <a:pt x="45" y="2"/>
                      <a:pt x="50" y="5"/>
                    </a:cubicBezTo>
                    <a:cubicBezTo>
                      <a:pt x="54" y="9"/>
                      <a:pt x="53" y="17"/>
                      <a:pt x="53" y="24"/>
                    </a:cubicBezTo>
                    <a:cubicBezTo>
                      <a:pt x="53" y="31"/>
                      <a:pt x="49" y="28"/>
                      <a:pt x="52" y="31"/>
                    </a:cubicBezTo>
                    <a:cubicBezTo>
                      <a:pt x="55" y="34"/>
                      <a:pt x="58" y="35"/>
                      <a:pt x="64" y="35"/>
                    </a:cubicBezTo>
                    <a:cubicBezTo>
                      <a:pt x="70" y="35"/>
                      <a:pt x="70" y="30"/>
                      <a:pt x="71" y="24"/>
                    </a:cubicBezTo>
                    <a:cubicBezTo>
                      <a:pt x="71" y="21"/>
                      <a:pt x="73" y="22"/>
                      <a:pt x="75" y="23"/>
                    </a:cubicBezTo>
                    <a:cubicBezTo>
                      <a:pt x="75" y="25"/>
                      <a:pt x="74" y="26"/>
                      <a:pt x="76" y="29"/>
                    </a:cubicBezTo>
                    <a:cubicBezTo>
                      <a:pt x="79" y="33"/>
                      <a:pt x="80" y="36"/>
                      <a:pt x="80" y="39"/>
                    </a:cubicBezTo>
                    <a:cubicBezTo>
                      <a:pt x="79" y="42"/>
                      <a:pt x="80" y="44"/>
                      <a:pt x="77" y="48"/>
                    </a:cubicBezTo>
                    <a:cubicBezTo>
                      <a:pt x="74" y="53"/>
                      <a:pt x="69" y="53"/>
                      <a:pt x="75" y="58"/>
                    </a:cubicBezTo>
                    <a:cubicBezTo>
                      <a:pt x="80" y="63"/>
                      <a:pt x="83" y="61"/>
                      <a:pt x="87" y="63"/>
                    </a:cubicBezTo>
                    <a:cubicBezTo>
                      <a:pt x="92" y="66"/>
                      <a:pt x="92" y="68"/>
                      <a:pt x="92" y="70"/>
                    </a:cubicBezTo>
                    <a:cubicBezTo>
                      <a:pt x="93" y="71"/>
                      <a:pt x="95" y="71"/>
                      <a:pt x="98" y="73"/>
                    </a:cubicBezTo>
                    <a:cubicBezTo>
                      <a:pt x="100" y="76"/>
                      <a:pt x="103" y="77"/>
                      <a:pt x="103" y="81"/>
                    </a:cubicBezTo>
                    <a:cubicBezTo>
                      <a:pt x="102" y="84"/>
                      <a:pt x="105" y="87"/>
                      <a:pt x="102" y="92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7" name="Freeform 928">
                <a:extLst>
                  <a:ext uri="{FF2B5EF4-FFF2-40B4-BE49-F238E27FC236}">
                    <a16:creationId xmlns:a16="http://schemas.microsoft.com/office/drawing/2014/main" id="{790B287D-3C7D-4734-8A18-F8D3548001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07" y="1865"/>
                <a:ext cx="94" cy="107"/>
              </a:xfrm>
              <a:custGeom>
                <a:avLst/>
                <a:gdLst>
                  <a:gd name="T0" fmla="*/ 152 w 158"/>
                  <a:gd name="T1" fmla="*/ 79 h 178"/>
                  <a:gd name="T2" fmla="*/ 146 w 158"/>
                  <a:gd name="T3" fmla="*/ 96 h 178"/>
                  <a:gd name="T4" fmla="*/ 137 w 158"/>
                  <a:gd name="T5" fmla="*/ 111 h 178"/>
                  <a:gd name="T6" fmla="*/ 142 w 158"/>
                  <a:gd name="T7" fmla="*/ 131 h 178"/>
                  <a:gd name="T8" fmla="*/ 146 w 158"/>
                  <a:gd name="T9" fmla="*/ 144 h 178"/>
                  <a:gd name="T10" fmla="*/ 151 w 158"/>
                  <a:gd name="T11" fmla="*/ 159 h 178"/>
                  <a:gd name="T12" fmla="*/ 115 w 158"/>
                  <a:gd name="T13" fmla="*/ 154 h 178"/>
                  <a:gd name="T14" fmla="*/ 82 w 158"/>
                  <a:gd name="T15" fmla="*/ 160 h 178"/>
                  <a:gd name="T16" fmla="*/ 49 w 158"/>
                  <a:gd name="T17" fmla="*/ 168 h 178"/>
                  <a:gd name="T18" fmla="*/ 31 w 158"/>
                  <a:gd name="T19" fmla="*/ 178 h 178"/>
                  <a:gd name="T20" fmla="*/ 31 w 158"/>
                  <a:gd name="T21" fmla="*/ 167 h 178"/>
                  <a:gd name="T22" fmla="*/ 34 w 158"/>
                  <a:gd name="T23" fmla="*/ 144 h 178"/>
                  <a:gd name="T24" fmla="*/ 23 w 158"/>
                  <a:gd name="T25" fmla="*/ 133 h 178"/>
                  <a:gd name="T26" fmla="*/ 6 w 158"/>
                  <a:gd name="T27" fmla="*/ 121 h 178"/>
                  <a:gd name="T28" fmla="*/ 11 w 158"/>
                  <a:gd name="T29" fmla="*/ 102 h 178"/>
                  <a:gd name="T30" fmla="*/ 6 w 158"/>
                  <a:gd name="T31" fmla="*/ 86 h 178"/>
                  <a:gd name="T32" fmla="*/ 17 w 158"/>
                  <a:gd name="T33" fmla="*/ 78 h 178"/>
                  <a:gd name="T34" fmla="*/ 26 w 158"/>
                  <a:gd name="T35" fmla="*/ 62 h 178"/>
                  <a:gd name="T36" fmla="*/ 23 w 158"/>
                  <a:gd name="T37" fmla="*/ 49 h 178"/>
                  <a:gd name="T38" fmla="*/ 16 w 158"/>
                  <a:gd name="T39" fmla="*/ 31 h 178"/>
                  <a:gd name="T40" fmla="*/ 21 w 158"/>
                  <a:gd name="T41" fmla="*/ 11 h 178"/>
                  <a:gd name="T42" fmla="*/ 35 w 158"/>
                  <a:gd name="T43" fmla="*/ 12 h 178"/>
                  <a:gd name="T44" fmla="*/ 51 w 158"/>
                  <a:gd name="T45" fmla="*/ 6 h 178"/>
                  <a:gd name="T46" fmla="*/ 63 w 158"/>
                  <a:gd name="T47" fmla="*/ 2 h 178"/>
                  <a:gd name="T48" fmla="*/ 78 w 158"/>
                  <a:gd name="T49" fmla="*/ 11 h 178"/>
                  <a:gd name="T50" fmla="*/ 86 w 158"/>
                  <a:gd name="T51" fmla="*/ 13 h 178"/>
                  <a:gd name="T52" fmla="*/ 98 w 158"/>
                  <a:gd name="T53" fmla="*/ 27 h 178"/>
                  <a:gd name="T54" fmla="*/ 116 w 158"/>
                  <a:gd name="T55" fmla="*/ 27 h 178"/>
                  <a:gd name="T56" fmla="*/ 142 w 158"/>
                  <a:gd name="T57" fmla="*/ 26 h 178"/>
                  <a:gd name="T58" fmla="*/ 151 w 158"/>
                  <a:gd name="T59" fmla="*/ 38 h 178"/>
                  <a:gd name="T60" fmla="*/ 151 w 158"/>
                  <a:gd name="T61" fmla="*/ 46 h 178"/>
                  <a:gd name="T62" fmla="*/ 157 w 158"/>
                  <a:gd name="T63" fmla="*/ 67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58" h="178">
                    <a:moveTo>
                      <a:pt x="157" y="67"/>
                    </a:moveTo>
                    <a:cubicBezTo>
                      <a:pt x="156" y="71"/>
                      <a:pt x="155" y="75"/>
                      <a:pt x="152" y="79"/>
                    </a:cubicBezTo>
                    <a:cubicBezTo>
                      <a:pt x="148" y="83"/>
                      <a:pt x="147" y="83"/>
                      <a:pt x="147" y="87"/>
                    </a:cubicBezTo>
                    <a:cubicBezTo>
                      <a:pt x="147" y="91"/>
                      <a:pt x="147" y="93"/>
                      <a:pt x="146" y="96"/>
                    </a:cubicBezTo>
                    <a:cubicBezTo>
                      <a:pt x="145" y="99"/>
                      <a:pt x="144" y="100"/>
                      <a:pt x="141" y="103"/>
                    </a:cubicBezTo>
                    <a:cubicBezTo>
                      <a:pt x="138" y="107"/>
                      <a:pt x="135" y="107"/>
                      <a:pt x="137" y="111"/>
                    </a:cubicBezTo>
                    <a:cubicBezTo>
                      <a:pt x="138" y="116"/>
                      <a:pt x="136" y="116"/>
                      <a:pt x="138" y="120"/>
                    </a:cubicBezTo>
                    <a:cubicBezTo>
                      <a:pt x="140" y="125"/>
                      <a:pt x="141" y="128"/>
                      <a:pt x="142" y="131"/>
                    </a:cubicBezTo>
                    <a:cubicBezTo>
                      <a:pt x="143" y="134"/>
                      <a:pt x="142" y="134"/>
                      <a:pt x="145" y="138"/>
                    </a:cubicBezTo>
                    <a:cubicBezTo>
                      <a:pt x="147" y="142"/>
                      <a:pt x="143" y="144"/>
                      <a:pt x="146" y="144"/>
                    </a:cubicBezTo>
                    <a:cubicBezTo>
                      <a:pt x="150" y="145"/>
                      <a:pt x="151" y="146"/>
                      <a:pt x="151" y="148"/>
                    </a:cubicBezTo>
                    <a:cubicBezTo>
                      <a:pt x="151" y="150"/>
                      <a:pt x="151" y="156"/>
                      <a:pt x="151" y="159"/>
                    </a:cubicBezTo>
                    <a:cubicBezTo>
                      <a:pt x="150" y="158"/>
                      <a:pt x="148" y="156"/>
                      <a:pt x="139" y="156"/>
                    </a:cubicBezTo>
                    <a:cubicBezTo>
                      <a:pt x="125" y="156"/>
                      <a:pt x="130" y="154"/>
                      <a:pt x="115" y="154"/>
                    </a:cubicBezTo>
                    <a:cubicBezTo>
                      <a:pt x="101" y="155"/>
                      <a:pt x="103" y="153"/>
                      <a:pt x="95" y="155"/>
                    </a:cubicBezTo>
                    <a:cubicBezTo>
                      <a:pt x="87" y="158"/>
                      <a:pt x="90" y="156"/>
                      <a:pt x="82" y="160"/>
                    </a:cubicBezTo>
                    <a:cubicBezTo>
                      <a:pt x="75" y="163"/>
                      <a:pt x="71" y="164"/>
                      <a:pt x="63" y="166"/>
                    </a:cubicBezTo>
                    <a:cubicBezTo>
                      <a:pt x="56" y="168"/>
                      <a:pt x="51" y="166"/>
                      <a:pt x="49" y="168"/>
                    </a:cubicBezTo>
                    <a:cubicBezTo>
                      <a:pt x="46" y="170"/>
                      <a:pt x="43" y="173"/>
                      <a:pt x="38" y="175"/>
                    </a:cubicBezTo>
                    <a:cubicBezTo>
                      <a:pt x="36" y="177"/>
                      <a:pt x="33" y="178"/>
                      <a:pt x="31" y="178"/>
                    </a:cubicBezTo>
                    <a:cubicBezTo>
                      <a:pt x="30" y="177"/>
                      <a:pt x="29" y="176"/>
                      <a:pt x="29" y="175"/>
                    </a:cubicBezTo>
                    <a:cubicBezTo>
                      <a:pt x="28" y="175"/>
                      <a:pt x="30" y="170"/>
                      <a:pt x="31" y="167"/>
                    </a:cubicBezTo>
                    <a:cubicBezTo>
                      <a:pt x="31" y="164"/>
                      <a:pt x="29" y="159"/>
                      <a:pt x="33" y="155"/>
                    </a:cubicBezTo>
                    <a:cubicBezTo>
                      <a:pt x="36" y="150"/>
                      <a:pt x="33" y="147"/>
                      <a:pt x="34" y="144"/>
                    </a:cubicBezTo>
                    <a:cubicBezTo>
                      <a:pt x="34" y="140"/>
                      <a:pt x="31" y="139"/>
                      <a:pt x="29" y="136"/>
                    </a:cubicBezTo>
                    <a:cubicBezTo>
                      <a:pt x="26" y="134"/>
                      <a:pt x="24" y="134"/>
                      <a:pt x="23" y="133"/>
                    </a:cubicBezTo>
                    <a:cubicBezTo>
                      <a:pt x="23" y="131"/>
                      <a:pt x="23" y="129"/>
                      <a:pt x="18" y="126"/>
                    </a:cubicBezTo>
                    <a:cubicBezTo>
                      <a:pt x="14" y="124"/>
                      <a:pt x="11" y="126"/>
                      <a:pt x="6" y="121"/>
                    </a:cubicBezTo>
                    <a:cubicBezTo>
                      <a:pt x="0" y="116"/>
                      <a:pt x="5" y="116"/>
                      <a:pt x="8" y="111"/>
                    </a:cubicBezTo>
                    <a:cubicBezTo>
                      <a:pt x="11" y="107"/>
                      <a:pt x="10" y="105"/>
                      <a:pt x="11" y="102"/>
                    </a:cubicBezTo>
                    <a:cubicBezTo>
                      <a:pt x="11" y="99"/>
                      <a:pt x="10" y="96"/>
                      <a:pt x="7" y="92"/>
                    </a:cubicBezTo>
                    <a:cubicBezTo>
                      <a:pt x="5" y="89"/>
                      <a:pt x="6" y="88"/>
                      <a:pt x="6" y="86"/>
                    </a:cubicBezTo>
                    <a:cubicBezTo>
                      <a:pt x="9" y="87"/>
                      <a:pt x="11" y="89"/>
                      <a:pt x="13" y="89"/>
                    </a:cubicBezTo>
                    <a:cubicBezTo>
                      <a:pt x="18" y="89"/>
                      <a:pt x="15" y="84"/>
                      <a:pt x="17" y="78"/>
                    </a:cubicBezTo>
                    <a:cubicBezTo>
                      <a:pt x="19" y="72"/>
                      <a:pt x="16" y="74"/>
                      <a:pt x="14" y="70"/>
                    </a:cubicBezTo>
                    <a:cubicBezTo>
                      <a:pt x="12" y="66"/>
                      <a:pt x="19" y="63"/>
                      <a:pt x="26" y="62"/>
                    </a:cubicBezTo>
                    <a:cubicBezTo>
                      <a:pt x="33" y="62"/>
                      <a:pt x="26" y="62"/>
                      <a:pt x="23" y="56"/>
                    </a:cubicBezTo>
                    <a:cubicBezTo>
                      <a:pt x="21" y="50"/>
                      <a:pt x="22" y="51"/>
                      <a:pt x="23" y="49"/>
                    </a:cubicBezTo>
                    <a:cubicBezTo>
                      <a:pt x="24" y="46"/>
                      <a:pt x="23" y="44"/>
                      <a:pt x="23" y="40"/>
                    </a:cubicBezTo>
                    <a:cubicBezTo>
                      <a:pt x="23" y="37"/>
                      <a:pt x="19" y="37"/>
                      <a:pt x="16" y="31"/>
                    </a:cubicBezTo>
                    <a:cubicBezTo>
                      <a:pt x="14" y="25"/>
                      <a:pt x="19" y="21"/>
                      <a:pt x="21" y="18"/>
                    </a:cubicBezTo>
                    <a:cubicBezTo>
                      <a:pt x="23" y="15"/>
                      <a:pt x="24" y="14"/>
                      <a:pt x="21" y="11"/>
                    </a:cubicBezTo>
                    <a:cubicBezTo>
                      <a:pt x="22" y="11"/>
                      <a:pt x="26" y="11"/>
                      <a:pt x="26" y="10"/>
                    </a:cubicBezTo>
                    <a:cubicBezTo>
                      <a:pt x="27" y="8"/>
                      <a:pt x="32" y="9"/>
                      <a:pt x="35" y="12"/>
                    </a:cubicBezTo>
                    <a:cubicBezTo>
                      <a:pt x="37" y="14"/>
                      <a:pt x="41" y="18"/>
                      <a:pt x="44" y="16"/>
                    </a:cubicBezTo>
                    <a:cubicBezTo>
                      <a:pt x="48" y="13"/>
                      <a:pt x="51" y="12"/>
                      <a:pt x="51" y="6"/>
                    </a:cubicBezTo>
                    <a:cubicBezTo>
                      <a:pt x="52" y="1"/>
                      <a:pt x="56" y="4"/>
                      <a:pt x="57" y="5"/>
                    </a:cubicBezTo>
                    <a:cubicBezTo>
                      <a:pt x="59" y="5"/>
                      <a:pt x="61" y="4"/>
                      <a:pt x="63" y="2"/>
                    </a:cubicBezTo>
                    <a:cubicBezTo>
                      <a:pt x="66" y="0"/>
                      <a:pt x="61" y="9"/>
                      <a:pt x="65" y="15"/>
                    </a:cubicBezTo>
                    <a:cubicBezTo>
                      <a:pt x="68" y="21"/>
                      <a:pt x="69" y="12"/>
                      <a:pt x="78" y="11"/>
                    </a:cubicBezTo>
                    <a:cubicBezTo>
                      <a:pt x="80" y="10"/>
                      <a:pt x="81" y="10"/>
                      <a:pt x="82" y="10"/>
                    </a:cubicBezTo>
                    <a:cubicBezTo>
                      <a:pt x="83" y="11"/>
                      <a:pt x="84" y="13"/>
                      <a:pt x="86" y="13"/>
                    </a:cubicBezTo>
                    <a:cubicBezTo>
                      <a:pt x="89" y="14"/>
                      <a:pt x="93" y="12"/>
                      <a:pt x="94" y="17"/>
                    </a:cubicBezTo>
                    <a:cubicBezTo>
                      <a:pt x="95" y="22"/>
                      <a:pt x="93" y="22"/>
                      <a:pt x="98" y="27"/>
                    </a:cubicBezTo>
                    <a:cubicBezTo>
                      <a:pt x="103" y="31"/>
                      <a:pt x="105" y="32"/>
                      <a:pt x="108" y="32"/>
                    </a:cubicBezTo>
                    <a:cubicBezTo>
                      <a:pt x="111" y="32"/>
                      <a:pt x="114" y="29"/>
                      <a:pt x="116" y="27"/>
                    </a:cubicBezTo>
                    <a:cubicBezTo>
                      <a:pt x="118" y="26"/>
                      <a:pt x="117" y="25"/>
                      <a:pt x="123" y="25"/>
                    </a:cubicBezTo>
                    <a:cubicBezTo>
                      <a:pt x="128" y="25"/>
                      <a:pt x="142" y="24"/>
                      <a:pt x="142" y="26"/>
                    </a:cubicBezTo>
                    <a:cubicBezTo>
                      <a:pt x="143" y="28"/>
                      <a:pt x="144" y="32"/>
                      <a:pt x="147" y="35"/>
                    </a:cubicBezTo>
                    <a:cubicBezTo>
                      <a:pt x="148" y="37"/>
                      <a:pt x="150" y="37"/>
                      <a:pt x="151" y="38"/>
                    </a:cubicBezTo>
                    <a:cubicBezTo>
                      <a:pt x="152" y="39"/>
                      <a:pt x="152" y="40"/>
                      <a:pt x="152" y="41"/>
                    </a:cubicBezTo>
                    <a:cubicBezTo>
                      <a:pt x="152" y="44"/>
                      <a:pt x="148" y="41"/>
                      <a:pt x="151" y="46"/>
                    </a:cubicBezTo>
                    <a:cubicBezTo>
                      <a:pt x="154" y="52"/>
                      <a:pt x="155" y="50"/>
                      <a:pt x="156" y="56"/>
                    </a:cubicBezTo>
                    <a:cubicBezTo>
                      <a:pt x="156" y="61"/>
                      <a:pt x="158" y="63"/>
                      <a:pt x="157" y="67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8" name="Freeform 929">
                <a:extLst>
                  <a:ext uri="{FF2B5EF4-FFF2-40B4-BE49-F238E27FC236}">
                    <a16:creationId xmlns:a16="http://schemas.microsoft.com/office/drawing/2014/main" id="{1BCF9175-7F7F-48A3-BF05-2CDDA18EB1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8" y="1858"/>
                <a:ext cx="69" cy="108"/>
              </a:xfrm>
              <a:custGeom>
                <a:avLst/>
                <a:gdLst>
                  <a:gd name="T0" fmla="*/ 114 w 116"/>
                  <a:gd name="T1" fmla="*/ 142 h 180"/>
                  <a:gd name="T2" fmla="*/ 112 w 116"/>
                  <a:gd name="T3" fmla="*/ 144 h 180"/>
                  <a:gd name="T4" fmla="*/ 106 w 116"/>
                  <a:gd name="T5" fmla="*/ 151 h 180"/>
                  <a:gd name="T6" fmla="*/ 91 w 116"/>
                  <a:gd name="T7" fmla="*/ 151 h 180"/>
                  <a:gd name="T8" fmla="*/ 81 w 116"/>
                  <a:gd name="T9" fmla="*/ 156 h 180"/>
                  <a:gd name="T10" fmla="*/ 68 w 116"/>
                  <a:gd name="T11" fmla="*/ 163 h 180"/>
                  <a:gd name="T12" fmla="*/ 58 w 116"/>
                  <a:gd name="T13" fmla="*/ 170 h 180"/>
                  <a:gd name="T14" fmla="*/ 43 w 116"/>
                  <a:gd name="T15" fmla="*/ 173 h 180"/>
                  <a:gd name="T16" fmla="*/ 31 w 116"/>
                  <a:gd name="T17" fmla="*/ 178 h 180"/>
                  <a:gd name="T18" fmla="*/ 19 w 116"/>
                  <a:gd name="T19" fmla="*/ 173 h 180"/>
                  <a:gd name="T20" fmla="*/ 16 w 116"/>
                  <a:gd name="T21" fmla="*/ 170 h 180"/>
                  <a:gd name="T22" fmla="*/ 16 w 116"/>
                  <a:gd name="T23" fmla="*/ 159 h 180"/>
                  <a:gd name="T24" fmla="*/ 11 w 116"/>
                  <a:gd name="T25" fmla="*/ 155 h 180"/>
                  <a:gd name="T26" fmla="*/ 10 w 116"/>
                  <a:gd name="T27" fmla="*/ 149 h 180"/>
                  <a:gd name="T28" fmla="*/ 7 w 116"/>
                  <a:gd name="T29" fmla="*/ 142 h 180"/>
                  <a:gd name="T30" fmla="*/ 3 w 116"/>
                  <a:gd name="T31" fmla="*/ 131 h 180"/>
                  <a:gd name="T32" fmla="*/ 2 w 116"/>
                  <a:gd name="T33" fmla="*/ 122 h 180"/>
                  <a:gd name="T34" fmla="*/ 6 w 116"/>
                  <a:gd name="T35" fmla="*/ 114 h 180"/>
                  <a:gd name="T36" fmla="*/ 11 w 116"/>
                  <a:gd name="T37" fmla="*/ 107 h 180"/>
                  <a:gd name="T38" fmla="*/ 12 w 116"/>
                  <a:gd name="T39" fmla="*/ 98 h 180"/>
                  <a:gd name="T40" fmla="*/ 17 w 116"/>
                  <a:gd name="T41" fmla="*/ 90 h 180"/>
                  <a:gd name="T42" fmla="*/ 22 w 116"/>
                  <a:gd name="T43" fmla="*/ 78 h 180"/>
                  <a:gd name="T44" fmla="*/ 21 w 116"/>
                  <a:gd name="T45" fmla="*/ 67 h 180"/>
                  <a:gd name="T46" fmla="*/ 16 w 116"/>
                  <a:gd name="T47" fmla="*/ 57 h 180"/>
                  <a:gd name="T48" fmla="*/ 17 w 116"/>
                  <a:gd name="T49" fmla="*/ 52 h 180"/>
                  <a:gd name="T50" fmla="*/ 16 w 116"/>
                  <a:gd name="T51" fmla="*/ 49 h 180"/>
                  <a:gd name="T52" fmla="*/ 17 w 116"/>
                  <a:gd name="T53" fmla="*/ 45 h 180"/>
                  <a:gd name="T54" fmla="*/ 15 w 116"/>
                  <a:gd name="T55" fmla="*/ 36 h 180"/>
                  <a:gd name="T56" fmla="*/ 15 w 116"/>
                  <a:gd name="T57" fmla="*/ 25 h 180"/>
                  <a:gd name="T58" fmla="*/ 13 w 116"/>
                  <a:gd name="T59" fmla="*/ 19 h 180"/>
                  <a:gd name="T60" fmla="*/ 11 w 116"/>
                  <a:gd name="T61" fmla="*/ 11 h 180"/>
                  <a:gd name="T62" fmla="*/ 14 w 116"/>
                  <a:gd name="T63" fmla="*/ 5 h 180"/>
                  <a:gd name="T64" fmla="*/ 66 w 116"/>
                  <a:gd name="T65" fmla="*/ 5 h 180"/>
                  <a:gd name="T66" fmla="*/ 69 w 116"/>
                  <a:gd name="T67" fmla="*/ 6 h 180"/>
                  <a:gd name="T68" fmla="*/ 76 w 116"/>
                  <a:gd name="T69" fmla="*/ 2 h 180"/>
                  <a:gd name="T70" fmla="*/ 83 w 116"/>
                  <a:gd name="T71" fmla="*/ 2 h 180"/>
                  <a:gd name="T72" fmla="*/ 83 w 116"/>
                  <a:gd name="T73" fmla="*/ 3 h 180"/>
                  <a:gd name="T74" fmla="*/ 83 w 116"/>
                  <a:gd name="T75" fmla="*/ 7 h 180"/>
                  <a:gd name="T76" fmla="*/ 83 w 116"/>
                  <a:gd name="T77" fmla="*/ 14 h 180"/>
                  <a:gd name="T78" fmla="*/ 91 w 116"/>
                  <a:gd name="T79" fmla="*/ 22 h 180"/>
                  <a:gd name="T80" fmla="*/ 95 w 116"/>
                  <a:gd name="T81" fmla="*/ 31 h 180"/>
                  <a:gd name="T82" fmla="*/ 93 w 116"/>
                  <a:gd name="T83" fmla="*/ 44 h 180"/>
                  <a:gd name="T84" fmla="*/ 94 w 116"/>
                  <a:gd name="T85" fmla="*/ 48 h 180"/>
                  <a:gd name="T86" fmla="*/ 97 w 116"/>
                  <a:gd name="T87" fmla="*/ 54 h 180"/>
                  <a:gd name="T88" fmla="*/ 93 w 116"/>
                  <a:gd name="T89" fmla="*/ 67 h 180"/>
                  <a:gd name="T90" fmla="*/ 98 w 116"/>
                  <a:gd name="T91" fmla="*/ 73 h 180"/>
                  <a:gd name="T92" fmla="*/ 100 w 116"/>
                  <a:gd name="T93" fmla="*/ 84 h 180"/>
                  <a:gd name="T94" fmla="*/ 99 w 116"/>
                  <a:gd name="T95" fmla="*/ 93 h 180"/>
                  <a:gd name="T96" fmla="*/ 97 w 116"/>
                  <a:gd name="T97" fmla="*/ 101 h 180"/>
                  <a:gd name="T98" fmla="*/ 99 w 116"/>
                  <a:gd name="T99" fmla="*/ 109 h 180"/>
                  <a:gd name="T100" fmla="*/ 98 w 116"/>
                  <a:gd name="T101" fmla="*/ 116 h 180"/>
                  <a:gd name="T102" fmla="*/ 97 w 116"/>
                  <a:gd name="T103" fmla="*/ 123 h 180"/>
                  <a:gd name="T104" fmla="*/ 103 w 116"/>
                  <a:gd name="T105" fmla="*/ 132 h 180"/>
                  <a:gd name="T106" fmla="*/ 112 w 116"/>
                  <a:gd name="T107" fmla="*/ 140 h 180"/>
                  <a:gd name="T108" fmla="*/ 114 w 116"/>
                  <a:gd name="T109" fmla="*/ 142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16" h="180">
                    <a:moveTo>
                      <a:pt x="114" y="142"/>
                    </a:moveTo>
                    <a:cubicBezTo>
                      <a:pt x="114" y="142"/>
                      <a:pt x="113" y="143"/>
                      <a:pt x="112" y="144"/>
                    </a:cubicBezTo>
                    <a:cubicBezTo>
                      <a:pt x="108" y="148"/>
                      <a:pt x="116" y="151"/>
                      <a:pt x="106" y="151"/>
                    </a:cubicBezTo>
                    <a:cubicBezTo>
                      <a:pt x="97" y="151"/>
                      <a:pt x="94" y="151"/>
                      <a:pt x="91" y="151"/>
                    </a:cubicBezTo>
                    <a:cubicBezTo>
                      <a:pt x="89" y="151"/>
                      <a:pt x="86" y="153"/>
                      <a:pt x="81" y="156"/>
                    </a:cubicBezTo>
                    <a:cubicBezTo>
                      <a:pt x="77" y="160"/>
                      <a:pt x="72" y="161"/>
                      <a:pt x="68" y="163"/>
                    </a:cubicBezTo>
                    <a:cubicBezTo>
                      <a:pt x="64" y="165"/>
                      <a:pt x="66" y="168"/>
                      <a:pt x="58" y="170"/>
                    </a:cubicBezTo>
                    <a:cubicBezTo>
                      <a:pt x="51" y="171"/>
                      <a:pt x="47" y="168"/>
                      <a:pt x="43" y="173"/>
                    </a:cubicBezTo>
                    <a:cubicBezTo>
                      <a:pt x="39" y="178"/>
                      <a:pt x="34" y="180"/>
                      <a:pt x="31" y="178"/>
                    </a:cubicBezTo>
                    <a:cubicBezTo>
                      <a:pt x="28" y="176"/>
                      <a:pt x="25" y="177"/>
                      <a:pt x="19" y="173"/>
                    </a:cubicBezTo>
                    <a:cubicBezTo>
                      <a:pt x="17" y="172"/>
                      <a:pt x="16" y="171"/>
                      <a:pt x="16" y="170"/>
                    </a:cubicBezTo>
                    <a:cubicBezTo>
                      <a:pt x="16" y="167"/>
                      <a:pt x="16" y="161"/>
                      <a:pt x="16" y="159"/>
                    </a:cubicBezTo>
                    <a:cubicBezTo>
                      <a:pt x="16" y="157"/>
                      <a:pt x="15" y="156"/>
                      <a:pt x="11" y="155"/>
                    </a:cubicBezTo>
                    <a:cubicBezTo>
                      <a:pt x="8" y="155"/>
                      <a:pt x="12" y="153"/>
                      <a:pt x="10" y="149"/>
                    </a:cubicBezTo>
                    <a:cubicBezTo>
                      <a:pt x="7" y="145"/>
                      <a:pt x="8" y="145"/>
                      <a:pt x="7" y="142"/>
                    </a:cubicBezTo>
                    <a:cubicBezTo>
                      <a:pt x="6" y="139"/>
                      <a:pt x="5" y="136"/>
                      <a:pt x="3" y="131"/>
                    </a:cubicBezTo>
                    <a:cubicBezTo>
                      <a:pt x="1" y="127"/>
                      <a:pt x="3" y="127"/>
                      <a:pt x="2" y="122"/>
                    </a:cubicBezTo>
                    <a:cubicBezTo>
                      <a:pt x="0" y="118"/>
                      <a:pt x="3" y="118"/>
                      <a:pt x="6" y="114"/>
                    </a:cubicBezTo>
                    <a:cubicBezTo>
                      <a:pt x="9" y="111"/>
                      <a:pt x="10" y="110"/>
                      <a:pt x="11" y="107"/>
                    </a:cubicBezTo>
                    <a:cubicBezTo>
                      <a:pt x="12" y="104"/>
                      <a:pt x="12" y="102"/>
                      <a:pt x="12" y="98"/>
                    </a:cubicBezTo>
                    <a:cubicBezTo>
                      <a:pt x="12" y="94"/>
                      <a:pt x="13" y="94"/>
                      <a:pt x="17" y="90"/>
                    </a:cubicBezTo>
                    <a:cubicBezTo>
                      <a:pt x="20" y="86"/>
                      <a:pt x="21" y="82"/>
                      <a:pt x="22" y="78"/>
                    </a:cubicBezTo>
                    <a:cubicBezTo>
                      <a:pt x="23" y="74"/>
                      <a:pt x="21" y="72"/>
                      <a:pt x="21" y="67"/>
                    </a:cubicBezTo>
                    <a:cubicBezTo>
                      <a:pt x="20" y="61"/>
                      <a:pt x="19" y="63"/>
                      <a:pt x="16" y="57"/>
                    </a:cubicBezTo>
                    <a:cubicBezTo>
                      <a:pt x="13" y="52"/>
                      <a:pt x="17" y="55"/>
                      <a:pt x="17" y="52"/>
                    </a:cubicBezTo>
                    <a:cubicBezTo>
                      <a:pt x="17" y="51"/>
                      <a:pt x="17" y="50"/>
                      <a:pt x="16" y="49"/>
                    </a:cubicBezTo>
                    <a:cubicBezTo>
                      <a:pt x="17" y="48"/>
                      <a:pt x="17" y="45"/>
                      <a:pt x="17" y="45"/>
                    </a:cubicBezTo>
                    <a:cubicBezTo>
                      <a:pt x="16" y="44"/>
                      <a:pt x="15" y="40"/>
                      <a:pt x="15" y="36"/>
                    </a:cubicBezTo>
                    <a:cubicBezTo>
                      <a:pt x="15" y="32"/>
                      <a:pt x="16" y="26"/>
                      <a:pt x="15" y="25"/>
                    </a:cubicBezTo>
                    <a:cubicBezTo>
                      <a:pt x="13" y="24"/>
                      <a:pt x="14" y="22"/>
                      <a:pt x="13" y="19"/>
                    </a:cubicBezTo>
                    <a:cubicBezTo>
                      <a:pt x="12" y="17"/>
                      <a:pt x="11" y="14"/>
                      <a:pt x="11" y="11"/>
                    </a:cubicBezTo>
                    <a:cubicBezTo>
                      <a:pt x="11" y="9"/>
                      <a:pt x="11" y="5"/>
                      <a:pt x="14" y="5"/>
                    </a:cubicBezTo>
                    <a:cubicBezTo>
                      <a:pt x="17" y="4"/>
                      <a:pt x="65" y="4"/>
                      <a:pt x="66" y="5"/>
                    </a:cubicBezTo>
                    <a:cubicBezTo>
                      <a:pt x="68" y="5"/>
                      <a:pt x="67" y="6"/>
                      <a:pt x="69" y="6"/>
                    </a:cubicBezTo>
                    <a:cubicBezTo>
                      <a:pt x="70" y="6"/>
                      <a:pt x="73" y="4"/>
                      <a:pt x="76" y="2"/>
                    </a:cubicBezTo>
                    <a:cubicBezTo>
                      <a:pt x="79" y="0"/>
                      <a:pt x="83" y="2"/>
                      <a:pt x="83" y="2"/>
                    </a:cubicBezTo>
                    <a:cubicBezTo>
                      <a:pt x="83" y="2"/>
                      <a:pt x="83" y="2"/>
                      <a:pt x="83" y="3"/>
                    </a:cubicBezTo>
                    <a:cubicBezTo>
                      <a:pt x="84" y="3"/>
                      <a:pt x="84" y="5"/>
                      <a:pt x="83" y="7"/>
                    </a:cubicBezTo>
                    <a:cubicBezTo>
                      <a:pt x="82" y="10"/>
                      <a:pt x="79" y="11"/>
                      <a:pt x="83" y="14"/>
                    </a:cubicBezTo>
                    <a:cubicBezTo>
                      <a:pt x="86" y="17"/>
                      <a:pt x="89" y="20"/>
                      <a:pt x="91" y="22"/>
                    </a:cubicBezTo>
                    <a:cubicBezTo>
                      <a:pt x="93" y="24"/>
                      <a:pt x="96" y="26"/>
                      <a:pt x="95" y="31"/>
                    </a:cubicBezTo>
                    <a:cubicBezTo>
                      <a:pt x="93" y="36"/>
                      <a:pt x="93" y="41"/>
                      <a:pt x="93" y="44"/>
                    </a:cubicBezTo>
                    <a:cubicBezTo>
                      <a:pt x="93" y="46"/>
                      <a:pt x="93" y="48"/>
                      <a:pt x="94" y="48"/>
                    </a:cubicBezTo>
                    <a:cubicBezTo>
                      <a:pt x="95" y="49"/>
                      <a:pt x="98" y="49"/>
                      <a:pt x="97" y="54"/>
                    </a:cubicBezTo>
                    <a:cubicBezTo>
                      <a:pt x="97" y="58"/>
                      <a:pt x="94" y="64"/>
                      <a:pt x="93" y="67"/>
                    </a:cubicBezTo>
                    <a:cubicBezTo>
                      <a:pt x="91" y="70"/>
                      <a:pt x="94" y="69"/>
                      <a:pt x="98" y="73"/>
                    </a:cubicBezTo>
                    <a:cubicBezTo>
                      <a:pt x="103" y="78"/>
                      <a:pt x="102" y="81"/>
                      <a:pt x="100" y="84"/>
                    </a:cubicBezTo>
                    <a:cubicBezTo>
                      <a:pt x="99" y="87"/>
                      <a:pt x="99" y="89"/>
                      <a:pt x="99" y="93"/>
                    </a:cubicBezTo>
                    <a:cubicBezTo>
                      <a:pt x="99" y="97"/>
                      <a:pt x="96" y="95"/>
                      <a:pt x="97" y="101"/>
                    </a:cubicBezTo>
                    <a:cubicBezTo>
                      <a:pt x="98" y="107"/>
                      <a:pt x="99" y="105"/>
                      <a:pt x="99" y="109"/>
                    </a:cubicBezTo>
                    <a:cubicBezTo>
                      <a:pt x="99" y="112"/>
                      <a:pt x="100" y="113"/>
                      <a:pt x="98" y="116"/>
                    </a:cubicBezTo>
                    <a:cubicBezTo>
                      <a:pt x="97" y="120"/>
                      <a:pt x="93" y="119"/>
                      <a:pt x="97" y="123"/>
                    </a:cubicBezTo>
                    <a:cubicBezTo>
                      <a:pt x="101" y="128"/>
                      <a:pt x="99" y="129"/>
                      <a:pt x="103" y="132"/>
                    </a:cubicBezTo>
                    <a:cubicBezTo>
                      <a:pt x="107" y="136"/>
                      <a:pt x="109" y="138"/>
                      <a:pt x="112" y="140"/>
                    </a:cubicBezTo>
                    <a:cubicBezTo>
                      <a:pt x="113" y="141"/>
                      <a:pt x="114" y="141"/>
                      <a:pt x="114" y="142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9" name="Freeform 930">
                <a:extLst>
                  <a:ext uri="{FF2B5EF4-FFF2-40B4-BE49-F238E27FC236}">
                    <a16:creationId xmlns:a16="http://schemas.microsoft.com/office/drawing/2014/main" id="{48C8CDF9-C13E-4AA5-9994-8480C7B717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5" y="1859"/>
                <a:ext cx="29" cy="84"/>
              </a:xfrm>
              <a:custGeom>
                <a:avLst/>
                <a:gdLst>
                  <a:gd name="T0" fmla="*/ 49 w 49"/>
                  <a:gd name="T1" fmla="*/ 134 h 140"/>
                  <a:gd name="T2" fmla="*/ 47 w 49"/>
                  <a:gd name="T3" fmla="*/ 135 h 140"/>
                  <a:gd name="T4" fmla="*/ 40 w 49"/>
                  <a:gd name="T5" fmla="*/ 137 h 140"/>
                  <a:gd name="T6" fmla="*/ 35 w 49"/>
                  <a:gd name="T7" fmla="*/ 140 h 140"/>
                  <a:gd name="T8" fmla="*/ 33 w 49"/>
                  <a:gd name="T9" fmla="*/ 138 h 140"/>
                  <a:gd name="T10" fmla="*/ 24 w 49"/>
                  <a:gd name="T11" fmla="*/ 130 h 140"/>
                  <a:gd name="T12" fmla="*/ 18 w 49"/>
                  <a:gd name="T13" fmla="*/ 121 h 140"/>
                  <a:gd name="T14" fmla="*/ 19 w 49"/>
                  <a:gd name="T15" fmla="*/ 114 h 140"/>
                  <a:gd name="T16" fmla="*/ 20 w 49"/>
                  <a:gd name="T17" fmla="*/ 107 h 140"/>
                  <a:gd name="T18" fmla="*/ 18 w 49"/>
                  <a:gd name="T19" fmla="*/ 99 h 140"/>
                  <a:gd name="T20" fmla="*/ 20 w 49"/>
                  <a:gd name="T21" fmla="*/ 91 h 140"/>
                  <a:gd name="T22" fmla="*/ 21 w 49"/>
                  <a:gd name="T23" fmla="*/ 82 h 140"/>
                  <a:gd name="T24" fmla="*/ 19 w 49"/>
                  <a:gd name="T25" fmla="*/ 71 h 140"/>
                  <a:gd name="T26" fmla="*/ 14 w 49"/>
                  <a:gd name="T27" fmla="*/ 65 h 140"/>
                  <a:gd name="T28" fmla="*/ 18 w 49"/>
                  <a:gd name="T29" fmla="*/ 52 h 140"/>
                  <a:gd name="T30" fmla="*/ 15 w 49"/>
                  <a:gd name="T31" fmla="*/ 46 h 140"/>
                  <a:gd name="T32" fmla="*/ 14 w 49"/>
                  <a:gd name="T33" fmla="*/ 42 h 140"/>
                  <a:gd name="T34" fmla="*/ 16 w 49"/>
                  <a:gd name="T35" fmla="*/ 29 h 140"/>
                  <a:gd name="T36" fmla="*/ 12 w 49"/>
                  <a:gd name="T37" fmla="*/ 20 h 140"/>
                  <a:gd name="T38" fmla="*/ 4 w 49"/>
                  <a:gd name="T39" fmla="*/ 12 h 140"/>
                  <a:gd name="T40" fmla="*/ 4 w 49"/>
                  <a:gd name="T41" fmla="*/ 5 h 140"/>
                  <a:gd name="T42" fmla="*/ 4 w 49"/>
                  <a:gd name="T43" fmla="*/ 1 h 140"/>
                  <a:gd name="T44" fmla="*/ 10 w 49"/>
                  <a:gd name="T45" fmla="*/ 1 h 140"/>
                  <a:gd name="T46" fmla="*/ 19 w 49"/>
                  <a:gd name="T47" fmla="*/ 3 h 140"/>
                  <a:gd name="T48" fmla="*/ 28 w 49"/>
                  <a:gd name="T49" fmla="*/ 3 h 140"/>
                  <a:gd name="T50" fmla="*/ 28 w 49"/>
                  <a:gd name="T51" fmla="*/ 4 h 140"/>
                  <a:gd name="T52" fmla="*/ 26 w 49"/>
                  <a:gd name="T53" fmla="*/ 10 h 140"/>
                  <a:gd name="T54" fmla="*/ 25 w 49"/>
                  <a:gd name="T55" fmla="*/ 16 h 140"/>
                  <a:gd name="T56" fmla="*/ 30 w 49"/>
                  <a:gd name="T57" fmla="*/ 25 h 140"/>
                  <a:gd name="T58" fmla="*/ 38 w 49"/>
                  <a:gd name="T59" fmla="*/ 30 h 140"/>
                  <a:gd name="T60" fmla="*/ 39 w 49"/>
                  <a:gd name="T61" fmla="*/ 37 h 140"/>
                  <a:gd name="T62" fmla="*/ 40 w 49"/>
                  <a:gd name="T63" fmla="*/ 44 h 140"/>
                  <a:gd name="T64" fmla="*/ 41 w 49"/>
                  <a:gd name="T65" fmla="*/ 49 h 140"/>
                  <a:gd name="T66" fmla="*/ 44 w 49"/>
                  <a:gd name="T67" fmla="*/ 56 h 140"/>
                  <a:gd name="T68" fmla="*/ 45 w 49"/>
                  <a:gd name="T69" fmla="*/ 70 h 140"/>
                  <a:gd name="T70" fmla="*/ 46 w 49"/>
                  <a:gd name="T71" fmla="*/ 116 h 140"/>
                  <a:gd name="T72" fmla="*/ 44 w 49"/>
                  <a:gd name="T73" fmla="*/ 123 h 140"/>
                  <a:gd name="T74" fmla="*/ 49 w 49"/>
                  <a:gd name="T75" fmla="*/ 134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9" h="140">
                    <a:moveTo>
                      <a:pt x="49" y="134"/>
                    </a:moveTo>
                    <a:cubicBezTo>
                      <a:pt x="49" y="134"/>
                      <a:pt x="48" y="134"/>
                      <a:pt x="47" y="135"/>
                    </a:cubicBezTo>
                    <a:cubicBezTo>
                      <a:pt x="42" y="136"/>
                      <a:pt x="45" y="133"/>
                      <a:pt x="40" y="137"/>
                    </a:cubicBezTo>
                    <a:cubicBezTo>
                      <a:pt x="37" y="139"/>
                      <a:pt x="36" y="139"/>
                      <a:pt x="35" y="140"/>
                    </a:cubicBezTo>
                    <a:cubicBezTo>
                      <a:pt x="35" y="139"/>
                      <a:pt x="34" y="139"/>
                      <a:pt x="33" y="138"/>
                    </a:cubicBezTo>
                    <a:cubicBezTo>
                      <a:pt x="30" y="136"/>
                      <a:pt x="28" y="134"/>
                      <a:pt x="24" y="130"/>
                    </a:cubicBezTo>
                    <a:cubicBezTo>
                      <a:pt x="20" y="127"/>
                      <a:pt x="22" y="126"/>
                      <a:pt x="18" y="121"/>
                    </a:cubicBezTo>
                    <a:cubicBezTo>
                      <a:pt x="14" y="117"/>
                      <a:pt x="18" y="118"/>
                      <a:pt x="19" y="114"/>
                    </a:cubicBezTo>
                    <a:cubicBezTo>
                      <a:pt x="21" y="111"/>
                      <a:pt x="20" y="110"/>
                      <a:pt x="20" y="107"/>
                    </a:cubicBezTo>
                    <a:cubicBezTo>
                      <a:pt x="20" y="103"/>
                      <a:pt x="19" y="105"/>
                      <a:pt x="18" y="99"/>
                    </a:cubicBezTo>
                    <a:cubicBezTo>
                      <a:pt x="17" y="93"/>
                      <a:pt x="20" y="95"/>
                      <a:pt x="20" y="91"/>
                    </a:cubicBezTo>
                    <a:cubicBezTo>
                      <a:pt x="20" y="87"/>
                      <a:pt x="20" y="85"/>
                      <a:pt x="21" y="82"/>
                    </a:cubicBezTo>
                    <a:cubicBezTo>
                      <a:pt x="23" y="79"/>
                      <a:pt x="24" y="76"/>
                      <a:pt x="19" y="71"/>
                    </a:cubicBezTo>
                    <a:cubicBezTo>
                      <a:pt x="15" y="67"/>
                      <a:pt x="12" y="68"/>
                      <a:pt x="14" y="65"/>
                    </a:cubicBezTo>
                    <a:cubicBezTo>
                      <a:pt x="15" y="62"/>
                      <a:pt x="18" y="56"/>
                      <a:pt x="18" y="52"/>
                    </a:cubicBezTo>
                    <a:cubicBezTo>
                      <a:pt x="19" y="47"/>
                      <a:pt x="16" y="47"/>
                      <a:pt x="15" y="46"/>
                    </a:cubicBezTo>
                    <a:cubicBezTo>
                      <a:pt x="14" y="46"/>
                      <a:pt x="14" y="44"/>
                      <a:pt x="14" y="42"/>
                    </a:cubicBezTo>
                    <a:cubicBezTo>
                      <a:pt x="14" y="39"/>
                      <a:pt x="14" y="34"/>
                      <a:pt x="16" y="29"/>
                    </a:cubicBezTo>
                    <a:cubicBezTo>
                      <a:pt x="17" y="24"/>
                      <a:pt x="14" y="22"/>
                      <a:pt x="12" y="20"/>
                    </a:cubicBezTo>
                    <a:cubicBezTo>
                      <a:pt x="10" y="18"/>
                      <a:pt x="7" y="15"/>
                      <a:pt x="4" y="12"/>
                    </a:cubicBezTo>
                    <a:cubicBezTo>
                      <a:pt x="0" y="9"/>
                      <a:pt x="3" y="8"/>
                      <a:pt x="4" y="5"/>
                    </a:cubicBezTo>
                    <a:cubicBezTo>
                      <a:pt x="5" y="3"/>
                      <a:pt x="5" y="1"/>
                      <a:pt x="4" y="1"/>
                    </a:cubicBezTo>
                    <a:cubicBezTo>
                      <a:pt x="6" y="1"/>
                      <a:pt x="8" y="0"/>
                      <a:pt x="10" y="1"/>
                    </a:cubicBezTo>
                    <a:cubicBezTo>
                      <a:pt x="13" y="2"/>
                      <a:pt x="14" y="2"/>
                      <a:pt x="19" y="3"/>
                    </a:cubicBezTo>
                    <a:cubicBezTo>
                      <a:pt x="23" y="3"/>
                      <a:pt x="27" y="2"/>
                      <a:pt x="28" y="3"/>
                    </a:cubicBezTo>
                    <a:cubicBezTo>
                      <a:pt x="28" y="3"/>
                      <a:pt x="28" y="4"/>
                      <a:pt x="28" y="4"/>
                    </a:cubicBezTo>
                    <a:cubicBezTo>
                      <a:pt x="28" y="6"/>
                      <a:pt x="28" y="8"/>
                      <a:pt x="26" y="10"/>
                    </a:cubicBezTo>
                    <a:cubicBezTo>
                      <a:pt x="25" y="12"/>
                      <a:pt x="25" y="12"/>
                      <a:pt x="25" y="16"/>
                    </a:cubicBezTo>
                    <a:cubicBezTo>
                      <a:pt x="26" y="21"/>
                      <a:pt x="27" y="23"/>
                      <a:pt x="30" y="25"/>
                    </a:cubicBezTo>
                    <a:cubicBezTo>
                      <a:pt x="34" y="28"/>
                      <a:pt x="37" y="27"/>
                      <a:pt x="38" y="30"/>
                    </a:cubicBezTo>
                    <a:cubicBezTo>
                      <a:pt x="38" y="33"/>
                      <a:pt x="39" y="34"/>
                      <a:pt x="39" y="37"/>
                    </a:cubicBezTo>
                    <a:cubicBezTo>
                      <a:pt x="39" y="40"/>
                      <a:pt x="39" y="41"/>
                      <a:pt x="40" y="44"/>
                    </a:cubicBezTo>
                    <a:cubicBezTo>
                      <a:pt x="40" y="46"/>
                      <a:pt x="39" y="46"/>
                      <a:pt x="41" y="49"/>
                    </a:cubicBezTo>
                    <a:cubicBezTo>
                      <a:pt x="43" y="52"/>
                      <a:pt x="43" y="54"/>
                      <a:pt x="44" y="56"/>
                    </a:cubicBezTo>
                    <a:cubicBezTo>
                      <a:pt x="45" y="58"/>
                      <a:pt x="45" y="68"/>
                      <a:pt x="45" y="70"/>
                    </a:cubicBezTo>
                    <a:cubicBezTo>
                      <a:pt x="45" y="72"/>
                      <a:pt x="46" y="116"/>
                      <a:pt x="46" y="116"/>
                    </a:cubicBezTo>
                    <a:cubicBezTo>
                      <a:pt x="46" y="116"/>
                      <a:pt x="42" y="119"/>
                      <a:pt x="44" y="123"/>
                    </a:cubicBezTo>
                    <a:cubicBezTo>
                      <a:pt x="46" y="126"/>
                      <a:pt x="49" y="133"/>
                      <a:pt x="49" y="134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0" name="Freeform 931">
                <a:extLst>
                  <a:ext uri="{FF2B5EF4-FFF2-40B4-BE49-F238E27FC236}">
                    <a16:creationId xmlns:a16="http://schemas.microsoft.com/office/drawing/2014/main" id="{D7635B62-1598-4968-A7F1-92ADAD604A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50" y="1837"/>
                <a:ext cx="47" cy="103"/>
              </a:xfrm>
              <a:custGeom>
                <a:avLst/>
                <a:gdLst>
                  <a:gd name="T0" fmla="*/ 70 w 78"/>
                  <a:gd name="T1" fmla="*/ 58 h 173"/>
                  <a:gd name="T2" fmla="*/ 72 w 78"/>
                  <a:gd name="T3" fmla="*/ 67 h 173"/>
                  <a:gd name="T4" fmla="*/ 66 w 78"/>
                  <a:gd name="T5" fmla="*/ 73 h 173"/>
                  <a:gd name="T6" fmla="*/ 59 w 78"/>
                  <a:gd name="T7" fmla="*/ 84 h 173"/>
                  <a:gd name="T8" fmla="*/ 57 w 78"/>
                  <a:gd name="T9" fmla="*/ 92 h 173"/>
                  <a:gd name="T10" fmla="*/ 49 w 78"/>
                  <a:gd name="T11" fmla="*/ 96 h 173"/>
                  <a:gd name="T12" fmla="*/ 49 w 78"/>
                  <a:gd name="T13" fmla="*/ 135 h 173"/>
                  <a:gd name="T14" fmla="*/ 50 w 78"/>
                  <a:gd name="T15" fmla="*/ 147 h 173"/>
                  <a:gd name="T16" fmla="*/ 49 w 78"/>
                  <a:gd name="T17" fmla="*/ 155 h 173"/>
                  <a:gd name="T18" fmla="*/ 49 w 78"/>
                  <a:gd name="T19" fmla="*/ 163 h 173"/>
                  <a:gd name="T20" fmla="*/ 48 w 78"/>
                  <a:gd name="T21" fmla="*/ 168 h 173"/>
                  <a:gd name="T22" fmla="*/ 43 w 78"/>
                  <a:gd name="T23" fmla="*/ 169 h 173"/>
                  <a:gd name="T24" fmla="*/ 24 w 78"/>
                  <a:gd name="T25" fmla="*/ 172 h 173"/>
                  <a:gd name="T26" fmla="*/ 19 w 78"/>
                  <a:gd name="T27" fmla="*/ 161 h 173"/>
                  <a:gd name="T28" fmla="*/ 21 w 78"/>
                  <a:gd name="T29" fmla="*/ 154 h 173"/>
                  <a:gd name="T30" fmla="*/ 20 w 78"/>
                  <a:gd name="T31" fmla="*/ 108 h 173"/>
                  <a:gd name="T32" fmla="*/ 19 w 78"/>
                  <a:gd name="T33" fmla="*/ 94 h 173"/>
                  <a:gd name="T34" fmla="*/ 16 w 78"/>
                  <a:gd name="T35" fmla="*/ 87 h 173"/>
                  <a:gd name="T36" fmla="*/ 15 w 78"/>
                  <a:gd name="T37" fmla="*/ 82 h 173"/>
                  <a:gd name="T38" fmla="*/ 14 w 78"/>
                  <a:gd name="T39" fmla="*/ 75 h 173"/>
                  <a:gd name="T40" fmla="*/ 13 w 78"/>
                  <a:gd name="T41" fmla="*/ 68 h 173"/>
                  <a:gd name="T42" fmla="*/ 5 w 78"/>
                  <a:gd name="T43" fmla="*/ 63 h 173"/>
                  <a:gd name="T44" fmla="*/ 0 w 78"/>
                  <a:gd name="T45" fmla="*/ 54 h 173"/>
                  <a:gd name="T46" fmla="*/ 1 w 78"/>
                  <a:gd name="T47" fmla="*/ 48 h 173"/>
                  <a:gd name="T48" fmla="*/ 3 w 78"/>
                  <a:gd name="T49" fmla="*/ 42 h 173"/>
                  <a:gd name="T50" fmla="*/ 3 w 78"/>
                  <a:gd name="T51" fmla="*/ 41 h 173"/>
                  <a:gd name="T52" fmla="*/ 6 w 78"/>
                  <a:gd name="T53" fmla="*/ 37 h 173"/>
                  <a:gd name="T54" fmla="*/ 11 w 78"/>
                  <a:gd name="T55" fmla="*/ 31 h 173"/>
                  <a:gd name="T56" fmla="*/ 20 w 78"/>
                  <a:gd name="T57" fmla="*/ 28 h 173"/>
                  <a:gd name="T58" fmla="*/ 29 w 78"/>
                  <a:gd name="T59" fmla="*/ 28 h 173"/>
                  <a:gd name="T60" fmla="*/ 35 w 78"/>
                  <a:gd name="T61" fmla="*/ 24 h 173"/>
                  <a:gd name="T62" fmla="*/ 40 w 78"/>
                  <a:gd name="T63" fmla="*/ 16 h 173"/>
                  <a:gd name="T64" fmla="*/ 40 w 78"/>
                  <a:gd name="T65" fmla="*/ 14 h 173"/>
                  <a:gd name="T66" fmla="*/ 40 w 78"/>
                  <a:gd name="T67" fmla="*/ 6 h 173"/>
                  <a:gd name="T68" fmla="*/ 49 w 78"/>
                  <a:gd name="T69" fmla="*/ 2 h 173"/>
                  <a:gd name="T70" fmla="*/ 57 w 78"/>
                  <a:gd name="T71" fmla="*/ 5 h 173"/>
                  <a:gd name="T72" fmla="*/ 68 w 78"/>
                  <a:gd name="T73" fmla="*/ 16 h 173"/>
                  <a:gd name="T74" fmla="*/ 70 w 78"/>
                  <a:gd name="T75" fmla="*/ 19 h 173"/>
                  <a:gd name="T76" fmla="*/ 67 w 78"/>
                  <a:gd name="T77" fmla="*/ 24 h 173"/>
                  <a:gd name="T78" fmla="*/ 74 w 78"/>
                  <a:gd name="T79" fmla="*/ 37 h 173"/>
                  <a:gd name="T80" fmla="*/ 74 w 78"/>
                  <a:gd name="T81" fmla="*/ 49 h 173"/>
                  <a:gd name="T82" fmla="*/ 70 w 78"/>
                  <a:gd name="T83" fmla="*/ 58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78" h="173">
                    <a:moveTo>
                      <a:pt x="70" y="58"/>
                    </a:moveTo>
                    <a:cubicBezTo>
                      <a:pt x="69" y="59"/>
                      <a:pt x="70" y="63"/>
                      <a:pt x="72" y="67"/>
                    </a:cubicBezTo>
                    <a:cubicBezTo>
                      <a:pt x="73" y="71"/>
                      <a:pt x="69" y="69"/>
                      <a:pt x="66" y="73"/>
                    </a:cubicBezTo>
                    <a:cubicBezTo>
                      <a:pt x="64" y="77"/>
                      <a:pt x="61" y="81"/>
                      <a:pt x="59" y="84"/>
                    </a:cubicBezTo>
                    <a:cubicBezTo>
                      <a:pt x="57" y="87"/>
                      <a:pt x="58" y="91"/>
                      <a:pt x="57" y="92"/>
                    </a:cubicBezTo>
                    <a:cubicBezTo>
                      <a:pt x="56" y="93"/>
                      <a:pt x="50" y="95"/>
                      <a:pt x="49" y="96"/>
                    </a:cubicBezTo>
                    <a:cubicBezTo>
                      <a:pt x="48" y="97"/>
                      <a:pt x="48" y="132"/>
                      <a:pt x="49" y="135"/>
                    </a:cubicBezTo>
                    <a:cubicBezTo>
                      <a:pt x="49" y="138"/>
                      <a:pt x="53" y="144"/>
                      <a:pt x="50" y="147"/>
                    </a:cubicBezTo>
                    <a:cubicBezTo>
                      <a:pt x="47" y="149"/>
                      <a:pt x="47" y="153"/>
                      <a:pt x="49" y="155"/>
                    </a:cubicBezTo>
                    <a:cubicBezTo>
                      <a:pt x="50" y="157"/>
                      <a:pt x="49" y="162"/>
                      <a:pt x="49" y="163"/>
                    </a:cubicBezTo>
                    <a:cubicBezTo>
                      <a:pt x="48" y="163"/>
                      <a:pt x="48" y="166"/>
                      <a:pt x="48" y="168"/>
                    </a:cubicBezTo>
                    <a:cubicBezTo>
                      <a:pt x="48" y="167"/>
                      <a:pt x="47" y="167"/>
                      <a:pt x="43" y="169"/>
                    </a:cubicBezTo>
                    <a:cubicBezTo>
                      <a:pt x="36" y="173"/>
                      <a:pt x="29" y="172"/>
                      <a:pt x="24" y="172"/>
                    </a:cubicBezTo>
                    <a:cubicBezTo>
                      <a:pt x="24" y="170"/>
                      <a:pt x="21" y="164"/>
                      <a:pt x="19" y="161"/>
                    </a:cubicBezTo>
                    <a:cubicBezTo>
                      <a:pt x="17" y="157"/>
                      <a:pt x="21" y="154"/>
                      <a:pt x="21" y="154"/>
                    </a:cubicBezTo>
                    <a:cubicBezTo>
                      <a:pt x="21" y="154"/>
                      <a:pt x="20" y="110"/>
                      <a:pt x="20" y="108"/>
                    </a:cubicBezTo>
                    <a:cubicBezTo>
                      <a:pt x="20" y="106"/>
                      <a:pt x="20" y="96"/>
                      <a:pt x="19" y="94"/>
                    </a:cubicBezTo>
                    <a:cubicBezTo>
                      <a:pt x="18" y="92"/>
                      <a:pt x="18" y="90"/>
                      <a:pt x="16" y="87"/>
                    </a:cubicBezTo>
                    <a:cubicBezTo>
                      <a:pt x="14" y="84"/>
                      <a:pt x="15" y="84"/>
                      <a:pt x="15" y="82"/>
                    </a:cubicBezTo>
                    <a:cubicBezTo>
                      <a:pt x="14" y="79"/>
                      <a:pt x="14" y="78"/>
                      <a:pt x="14" y="75"/>
                    </a:cubicBezTo>
                    <a:cubicBezTo>
                      <a:pt x="14" y="72"/>
                      <a:pt x="13" y="71"/>
                      <a:pt x="13" y="68"/>
                    </a:cubicBezTo>
                    <a:cubicBezTo>
                      <a:pt x="12" y="65"/>
                      <a:pt x="9" y="66"/>
                      <a:pt x="5" y="63"/>
                    </a:cubicBezTo>
                    <a:cubicBezTo>
                      <a:pt x="2" y="61"/>
                      <a:pt x="1" y="59"/>
                      <a:pt x="0" y="54"/>
                    </a:cubicBezTo>
                    <a:cubicBezTo>
                      <a:pt x="0" y="50"/>
                      <a:pt x="0" y="50"/>
                      <a:pt x="1" y="48"/>
                    </a:cubicBezTo>
                    <a:cubicBezTo>
                      <a:pt x="3" y="46"/>
                      <a:pt x="3" y="44"/>
                      <a:pt x="3" y="42"/>
                    </a:cubicBezTo>
                    <a:cubicBezTo>
                      <a:pt x="3" y="41"/>
                      <a:pt x="3" y="41"/>
                      <a:pt x="3" y="41"/>
                    </a:cubicBezTo>
                    <a:cubicBezTo>
                      <a:pt x="4" y="40"/>
                      <a:pt x="5" y="39"/>
                      <a:pt x="6" y="37"/>
                    </a:cubicBezTo>
                    <a:cubicBezTo>
                      <a:pt x="8" y="32"/>
                      <a:pt x="9" y="33"/>
                      <a:pt x="11" y="31"/>
                    </a:cubicBezTo>
                    <a:cubicBezTo>
                      <a:pt x="14" y="29"/>
                      <a:pt x="16" y="29"/>
                      <a:pt x="20" y="28"/>
                    </a:cubicBezTo>
                    <a:cubicBezTo>
                      <a:pt x="23" y="27"/>
                      <a:pt x="25" y="28"/>
                      <a:pt x="29" y="28"/>
                    </a:cubicBezTo>
                    <a:cubicBezTo>
                      <a:pt x="33" y="28"/>
                      <a:pt x="33" y="25"/>
                      <a:pt x="35" y="24"/>
                    </a:cubicBezTo>
                    <a:cubicBezTo>
                      <a:pt x="37" y="22"/>
                      <a:pt x="39" y="21"/>
                      <a:pt x="40" y="16"/>
                    </a:cubicBezTo>
                    <a:cubicBezTo>
                      <a:pt x="40" y="15"/>
                      <a:pt x="40" y="14"/>
                      <a:pt x="40" y="14"/>
                    </a:cubicBezTo>
                    <a:cubicBezTo>
                      <a:pt x="40" y="11"/>
                      <a:pt x="40" y="11"/>
                      <a:pt x="40" y="6"/>
                    </a:cubicBezTo>
                    <a:cubicBezTo>
                      <a:pt x="40" y="0"/>
                      <a:pt x="44" y="4"/>
                      <a:pt x="49" y="2"/>
                    </a:cubicBezTo>
                    <a:cubicBezTo>
                      <a:pt x="53" y="0"/>
                      <a:pt x="51" y="2"/>
                      <a:pt x="57" y="5"/>
                    </a:cubicBezTo>
                    <a:cubicBezTo>
                      <a:pt x="62" y="8"/>
                      <a:pt x="63" y="14"/>
                      <a:pt x="68" y="16"/>
                    </a:cubicBezTo>
                    <a:cubicBezTo>
                      <a:pt x="69" y="17"/>
                      <a:pt x="70" y="18"/>
                      <a:pt x="70" y="19"/>
                    </a:cubicBezTo>
                    <a:cubicBezTo>
                      <a:pt x="71" y="20"/>
                      <a:pt x="69" y="22"/>
                      <a:pt x="67" y="24"/>
                    </a:cubicBezTo>
                    <a:cubicBezTo>
                      <a:pt x="63" y="27"/>
                      <a:pt x="71" y="34"/>
                      <a:pt x="74" y="37"/>
                    </a:cubicBezTo>
                    <a:cubicBezTo>
                      <a:pt x="78" y="40"/>
                      <a:pt x="74" y="47"/>
                      <a:pt x="74" y="49"/>
                    </a:cubicBezTo>
                    <a:cubicBezTo>
                      <a:pt x="75" y="51"/>
                      <a:pt x="72" y="57"/>
                      <a:pt x="70" y="58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1" name="Freeform 932">
                <a:extLst>
                  <a:ext uri="{FF2B5EF4-FFF2-40B4-BE49-F238E27FC236}">
                    <a16:creationId xmlns:a16="http://schemas.microsoft.com/office/drawing/2014/main" id="{B037A850-9B7F-47A0-B33F-079BDCFBB1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56" y="1792"/>
                <a:ext cx="118" cy="96"/>
              </a:xfrm>
              <a:custGeom>
                <a:avLst/>
                <a:gdLst>
                  <a:gd name="T0" fmla="*/ 197 w 197"/>
                  <a:gd name="T1" fmla="*/ 91 h 160"/>
                  <a:gd name="T2" fmla="*/ 186 w 197"/>
                  <a:gd name="T3" fmla="*/ 103 h 160"/>
                  <a:gd name="T4" fmla="*/ 168 w 197"/>
                  <a:gd name="T5" fmla="*/ 106 h 160"/>
                  <a:gd name="T6" fmla="*/ 160 w 197"/>
                  <a:gd name="T7" fmla="*/ 116 h 160"/>
                  <a:gd name="T8" fmla="*/ 142 w 197"/>
                  <a:gd name="T9" fmla="*/ 114 h 160"/>
                  <a:gd name="T10" fmla="*/ 136 w 197"/>
                  <a:gd name="T11" fmla="*/ 113 h 160"/>
                  <a:gd name="T12" fmla="*/ 122 w 197"/>
                  <a:gd name="T13" fmla="*/ 117 h 160"/>
                  <a:gd name="T14" fmla="*/ 67 w 197"/>
                  <a:gd name="T15" fmla="*/ 116 h 160"/>
                  <a:gd name="T16" fmla="*/ 66 w 197"/>
                  <a:gd name="T17" fmla="*/ 130 h 160"/>
                  <a:gd name="T18" fmla="*/ 68 w 197"/>
                  <a:gd name="T19" fmla="*/ 147 h 160"/>
                  <a:gd name="T20" fmla="*/ 70 w 197"/>
                  <a:gd name="T21" fmla="*/ 160 h 160"/>
                  <a:gd name="T22" fmla="*/ 60 w 197"/>
                  <a:gd name="T23" fmla="*/ 148 h 160"/>
                  <a:gd name="T24" fmla="*/ 34 w 197"/>
                  <a:gd name="T25" fmla="*/ 149 h 160"/>
                  <a:gd name="T26" fmla="*/ 16 w 197"/>
                  <a:gd name="T27" fmla="*/ 149 h 160"/>
                  <a:gd name="T28" fmla="*/ 4 w 197"/>
                  <a:gd name="T29" fmla="*/ 135 h 160"/>
                  <a:gd name="T30" fmla="*/ 1 w 197"/>
                  <a:gd name="T31" fmla="*/ 126 h 160"/>
                  <a:gd name="T32" fmla="*/ 8 w 197"/>
                  <a:gd name="T33" fmla="*/ 103 h 160"/>
                  <a:gd name="T34" fmla="*/ 19 w 197"/>
                  <a:gd name="T35" fmla="*/ 87 h 160"/>
                  <a:gd name="T36" fmla="*/ 27 w 197"/>
                  <a:gd name="T37" fmla="*/ 68 h 160"/>
                  <a:gd name="T38" fmla="*/ 33 w 197"/>
                  <a:gd name="T39" fmla="*/ 55 h 160"/>
                  <a:gd name="T40" fmla="*/ 46 w 197"/>
                  <a:gd name="T41" fmla="*/ 53 h 160"/>
                  <a:gd name="T42" fmla="*/ 57 w 197"/>
                  <a:gd name="T43" fmla="*/ 44 h 160"/>
                  <a:gd name="T44" fmla="*/ 66 w 197"/>
                  <a:gd name="T45" fmla="*/ 37 h 160"/>
                  <a:gd name="T46" fmla="*/ 83 w 197"/>
                  <a:gd name="T47" fmla="*/ 27 h 160"/>
                  <a:gd name="T48" fmla="*/ 105 w 197"/>
                  <a:gd name="T49" fmla="*/ 14 h 160"/>
                  <a:gd name="T50" fmla="*/ 133 w 197"/>
                  <a:gd name="T51" fmla="*/ 2 h 160"/>
                  <a:gd name="T52" fmla="*/ 143 w 197"/>
                  <a:gd name="T53" fmla="*/ 4 h 160"/>
                  <a:gd name="T54" fmla="*/ 145 w 197"/>
                  <a:gd name="T55" fmla="*/ 22 h 160"/>
                  <a:gd name="T56" fmla="*/ 162 w 197"/>
                  <a:gd name="T57" fmla="*/ 43 h 160"/>
                  <a:gd name="T58" fmla="*/ 166 w 197"/>
                  <a:gd name="T59" fmla="*/ 59 h 160"/>
                  <a:gd name="T60" fmla="*/ 184 w 197"/>
                  <a:gd name="T61" fmla="*/ 68 h 160"/>
                  <a:gd name="T62" fmla="*/ 193 w 197"/>
                  <a:gd name="T63" fmla="*/ 77 h 160"/>
                  <a:gd name="T64" fmla="*/ 197 w 197"/>
                  <a:gd name="T65" fmla="*/ 89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97" h="160">
                    <a:moveTo>
                      <a:pt x="197" y="89"/>
                    </a:moveTo>
                    <a:cubicBezTo>
                      <a:pt x="197" y="89"/>
                      <a:pt x="197" y="90"/>
                      <a:pt x="197" y="91"/>
                    </a:cubicBezTo>
                    <a:cubicBezTo>
                      <a:pt x="196" y="96"/>
                      <a:pt x="194" y="97"/>
                      <a:pt x="192" y="99"/>
                    </a:cubicBezTo>
                    <a:cubicBezTo>
                      <a:pt x="190" y="100"/>
                      <a:pt x="190" y="103"/>
                      <a:pt x="186" y="103"/>
                    </a:cubicBezTo>
                    <a:cubicBezTo>
                      <a:pt x="182" y="103"/>
                      <a:pt x="180" y="102"/>
                      <a:pt x="177" y="103"/>
                    </a:cubicBezTo>
                    <a:cubicBezTo>
                      <a:pt x="173" y="104"/>
                      <a:pt x="171" y="104"/>
                      <a:pt x="168" y="106"/>
                    </a:cubicBezTo>
                    <a:cubicBezTo>
                      <a:pt x="166" y="108"/>
                      <a:pt x="165" y="107"/>
                      <a:pt x="163" y="112"/>
                    </a:cubicBezTo>
                    <a:cubicBezTo>
                      <a:pt x="162" y="114"/>
                      <a:pt x="161" y="116"/>
                      <a:pt x="160" y="116"/>
                    </a:cubicBezTo>
                    <a:cubicBezTo>
                      <a:pt x="159" y="115"/>
                      <a:pt x="155" y="116"/>
                      <a:pt x="151" y="116"/>
                    </a:cubicBezTo>
                    <a:cubicBezTo>
                      <a:pt x="146" y="115"/>
                      <a:pt x="145" y="115"/>
                      <a:pt x="142" y="114"/>
                    </a:cubicBezTo>
                    <a:cubicBezTo>
                      <a:pt x="140" y="113"/>
                      <a:pt x="138" y="114"/>
                      <a:pt x="136" y="114"/>
                    </a:cubicBezTo>
                    <a:cubicBezTo>
                      <a:pt x="136" y="113"/>
                      <a:pt x="136" y="113"/>
                      <a:pt x="136" y="113"/>
                    </a:cubicBezTo>
                    <a:cubicBezTo>
                      <a:pt x="136" y="113"/>
                      <a:pt x="132" y="111"/>
                      <a:pt x="129" y="113"/>
                    </a:cubicBezTo>
                    <a:cubicBezTo>
                      <a:pt x="126" y="115"/>
                      <a:pt x="123" y="117"/>
                      <a:pt x="122" y="117"/>
                    </a:cubicBezTo>
                    <a:cubicBezTo>
                      <a:pt x="120" y="117"/>
                      <a:pt x="121" y="116"/>
                      <a:pt x="119" y="116"/>
                    </a:cubicBezTo>
                    <a:cubicBezTo>
                      <a:pt x="118" y="115"/>
                      <a:pt x="70" y="115"/>
                      <a:pt x="67" y="116"/>
                    </a:cubicBezTo>
                    <a:cubicBezTo>
                      <a:pt x="64" y="116"/>
                      <a:pt x="64" y="120"/>
                      <a:pt x="64" y="122"/>
                    </a:cubicBezTo>
                    <a:cubicBezTo>
                      <a:pt x="64" y="125"/>
                      <a:pt x="65" y="128"/>
                      <a:pt x="66" y="130"/>
                    </a:cubicBezTo>
                    <a:cubicBezTo>
                      <a:pt x="67" y="133"/>
                      <a:pt x="66" y="135"/>
                      <a:pt x="68" y="136"/>
                    </a:cubicBezTo>
                    <a:cubicBezTo>
                      <a:pt x="69" y="137"/>
                      <a:pt x="68" y="143"/>
                      <a:pt x="68" y="147"/>
                    </a:cubicBezTo>
                    <a:cubicBezTo>
                      <a:pt x="68" y="151"/>
                      <a:pt x="69" y="155"/>
                      <a:pt x="70" y="156"/>
                    </a:cubicBezTo>
                    <a:cubicBezTo>
                      <a:pt x="70" y="157"/>
                      <a:pt x="70" y="159"/>
                      <a:pt x="70" y="160"/>
                    </a:cubicBezTo>
                    <a:cubicBezTo>
                      <a:pt x="68" y="159"/>
                      <a:pt x="66" y="159"/>
                      <a:pt x="65" y="157"/>
                    </a:cubicBezTo>
                    <a:cubicBezTo>
                      <a:pt x="62" y="154"/>
                      <a:pt x="61" y="150"/>
                      <a:pt x="60" y="148"/>
                    </a:cubicBezTo>
                    <a:cubicBezTo>
                      <a:pt x="60" y="146"/>
                      <a:pt x="46" y="147"/>
                      <a:pt x="41" y="147"/>
                    </a:cubicBezTo>
                    <a:cubicBezTo>
                      <a:pt x="35" y="147"/>
                      <a:pt x="36" y="148"/>
                      <a:pt x="34" y="149"/>
                    </a:cubicBezTo>
                    <a:cubicBezTo>
                      <a:pt x="32" y="151"/>
                      <a:pt x="29" y="154"/>
                      <a:pt x="26" y="154"/>
                    </a:cubicBezTo>
                    <a:cubicBezTo>
                      <a:pt x="23" y="154"/>
                      <a:pt x="21" y="153"/>
                      <a:pt x="16" y="149"/>
                    </a:cubicBezTo>
                    <a:cubicBezTo>
                      <a:pt x="11" y="144"/>
                      <a:pt x="13" y="144"/>
                      <a:pt x="12" y="139"/>
                    </a:cubicBezTo>
                    <a:cubicBezTo>
                      <a:pt x="11" y="134"/>
                      <a:pt x="7" y="136"/>
                      <a:pt x="4" y="135"/>
                    </a:cubicBezTo>
                    <a:cubicBezTo>
                      <a:pt x="2" y="135"/>
                      <a:pt x="1" y="133"/>
                      <a:pt x="0" y="132"/>
                    </a:cubicBezTo>
                    <a:cubicBezTo>
                      <a:pt x="3" y="130"/>
                      <a:pt x="0" y="129"/>
                      <a:pt x="1" y="126"/>
                    </a:cubicBezTo>
                    <a:cubicBezTo>
                      <a:pt x="3" y="123"/>
                      <a:pt x="1" y="123"/>
                      <a:pt x="1" y="117"/>
                    </a:cubicBezTo>
                    <a:cubicBezTo>
                      <a:pt x="1" y="111"/>
                      <a:pt x="7" y="109"/>
                      <a:pt x="8" y="103"/>
                    </a:cubicBezTo>
                    <a:cubicBezTo>
                      <a:pt x="10" y="98"/>
                      <a:pt x="4" y="97"/>
                      <a:pt x="4" y="93"/>
                    </a:cubicBezTo>
                    <a:cubicBezTo>
                      <a:pt x="4" y="89"/>
                      <a:pt x="13" y="89"/>
                      <a:pt x="19" y="87"/>
                    </a:cubicBezTo>
                    <a:cubicBezTo>
                      <a:pt x="25" y="84"/>
                      <a:pt x="25" y="84"/>
                      <a:pt x="26" y="78"/>
                    </a:cubicBezTo>
                    <a:cubicBezTo>
                      <a:pt x="27" y="72"/>
                      <a:pt x="30" y="72"/>
                      <a:pt x="27" y="68"/>
                    </a:cubicBezTo>
                    <a:cubicBezTo>
                      <a:pt x="24" y="64"/>
                      <a:pt x="31" y="68"/>
                      <a:pt x="33" y="65"/>
                    </a:cubicBezTo>
                    <a:cubicBezTo>
                      <a:pt x="36" y="62"/>
                      <a:pt x="33" y="61"/>
                      <a:pt x="33" y="55"/>
                    </a:cubicBezTo>
                    <a:cubicBezTo>
                      <a:pt x="34" y="48"/>
                      <a:pt x="35" y="54"/>
                      <a:pt x="37" y="49"/>
                    </a:cubicBezTo>
                    <a:cubicBezTo>
                      <a:pt x="40" y="44"/>
                      <a:pt x="41" y="50"/>
                      <a:pt x="46" y="53"/>
                    </a:cubicBezTo>
                    <a:cubicBezTo>
                      <a:pt x="50" y="57"/>
                      <a:pt x="49" y="53"/>
                      <a:pt x="55" y="52"/>
                    </a:cubicBezTo>
                    <a:cubicBezTo>
                      <a:pt x="60" y="50"/>
                      <a:pt x="56" y="49"/>
                      <a:pt x="57" y="44"/>
                    </a:cubicBezTo>
                    <a:cubicBezTo>
                      <a:pt x="58" y="39"/>
                      <a:pt x="58" y="41"/>
                      <a:pt x="61" y="41"/>
                    </a:cubicBezTo>
                    <a:cubicBezTo>
                      <a:pt x="64" y="41"/>
                      <a:pt x="65" y="41"/>
                      <a:pt x="66" y="37"/>
                    </a:cubicBezTo>
                    <a:cubicBezTo>
                      <a:pt x="68" y="33"/>
                      <a:pt x="70" y="29"/>
                      <a:pt x="71" y="25"/>
                    </a:cubicBezTo>
                    <a:cubicBezTo>
                      <a:pt x="73" y="22"/>
                      <a:pt x="78" y="26"/>
                      <a:pt x="83" y="27"/>
                    </a:cubicBezTo>
                    <a:cubicBezTo>
                      <a:pt x="89" y="29"/>
                      <a:pt x="87" y="22"/>
                      <a:pt x="92" y="19"/>
                    </a:cubicBezTo>
                    <a:cubicBezTo>
                      <a:pt x="97" y="16"/>
                      <a:pt x="101" y="16"/>
                      <a:pt x="105" y="14"/>
                    </a:cubicBezTo>
                    <a:cubicBezTo>
                      <a:pt x="110" y="11"/>
                      <a:pt x="114" y="4"/>
                      <a:pt x="119" y="2"/>
                    </a:cubicBezTo>
                    <a:cubicBezTo>
                      <a:pt x="124" y="0"/>
                      <a:pt x="124" y="2"/>
                      <a:pt x="133" y="2"/>
                    </a:cubicBezTo>
                    <a:cubicBezTo>
                      <a:pt x="142" y="3"/>
                      <a:pt x="138" y="4"/>
                      <a:pt x="142" y="4"/>
                    </a:cubicBezTo>
                    <a:cubicBezTo>
                      <a:pt x="142" y="4"/>
                      <a:pt x="143" y="4"/>
                      <a:pt x="143" y="4"/>
                    </a:cubicBezTo>
                    <a:cubicBezTo>
                      <a:pt x="142" y="7"/>
                      <a:pt x="145" y="10"/>
                      <a:pt x="145" y="13"/>
                    </a:cubicBezTo>
                    <a:cubicBezTo>
                      <a:pt x="145" y="15"/>
                      <a:pt x="139" y="13"/>
                      <a:pt x="145" y="22"/>
                    </a:cubicBezTo>
                    <a:cubicBezTo>
                      <a:pt x="150" y="31"/>
                      <a:pt x="145" y="27"/>
                      <a:pt x="151" y="35"/>
                    </a:cubicBezTo>
                    <a:cubicBezTo>
                      <a:pt x="157" y="43"/>
                      <a:pt x="158" y="40"/>
                      <a:pt x="162" y="43"/>
                    </a:cubicBezTo>
                    <a:cubicBezTo>
                      <a:pt x="165" y="45"/>
                      <a:pt x="167" y="46"/>
                      <a:pt x="165" y="49"/>
                    </a:cubicBezTo>
                    <a:cubicBezTo>
                      <a:pt x="163" y="52"/>
                      <a:pt x="162" y="55"/>
                      <a:pt x="166" y="59"/>
                    </a:cubicBezTo>
                    <a:cubicBezTo>
                      <a:pt x="169" y="64"/>
                      <a:pt x="169" y="66"/>
                      <a:pt x="175" y="67"/>
                    </a:cubicBezTo>
                    <a:cubicBezTo>
                      <a:pt x="181" y="68"/>
                      <a:pt x="180" y="70"/>
                      <a:pt x="184" y="68"/>
                    </a:cubicBezTo>
                    <a:cubicBezTo>
                      <a:pt x="189" y="67"/>
                      <a:pt x="193" y="65"/>
                      <a:pt x="193" y="69"/>
                    </a:cubicBezTo>
                    <a:cubicBezTo>
                      <a:pt x="193" y="73"/>
                      <a:pt x="194" y="76"/>
                      <a:pt x="193" y="77"/>
                    </a:cubicBezTo>
                    <a:cubicBezTo>
                      <a:pt x="192" y="77"/>
                      <a:pt x="187" y="83"/>
                      <a:pt x="190" y="85"/>
                    </a:cubicBezTo>
                    <a:cubicBezTo>
                      <a:pt x="193" y="87"/>
                      <a:pt x="196" y="88"/>
                      <a:pt x="197" y="89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2" name="Freeform 933">
                <a:extLst>
                  <a:ext uri="{FF2B5EF4-FFF2-40B4-BE49-F238E27FC236}">
                    <a16:creationId xmlns:a16="http://schemas.microsoft.com/office/drawing/2014/main" id="{5EE7B89B-45C6-40F3-AC1B-2F479A77B0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51" y="2395"/>
                <a:ext cx="12" cy="12"/>
              </a:xfrm>
              <a:custGeom>
                <a:avLst/>
                <a:gdLst>
                  <a:gd name="T0" fmla="*/ 2 w 19"/>
                  <a:gd name="T1" fmla="*/ 6 h 20"/>
                  <a:gd name="T2" fmla="*/ 7 w 19"/>
                  <a:gd name="T3" fmla="*/ 19 h 20"/>
                  <a:gd name="T4" fmla="*/ 18 w 19"/>
                  <a:gd name="T5" fmla="*/ 15 h 20"/>
                  <a:gd name="T6" fmla="*/ 16 w 19"/>
                  <a:gd name="T7" fmla="*/ 6 h 20"/>
                  <a:gd name="T8" fmla="*/ 8 w 19"/>
                  <a:gd name="T9" fmla="*/ 2 h 20"/>
                  <a:gd name="T10" fmla="*/ 2 w 19"/>
                  <a:gd name="T11" fmla="*/ 6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9" h="20">
                    <a:moveTo>
                      <a:pt x="2" y="6"/>
                    </a:moveTo>
                    <a:cubicBezTo>
                      <a:pt x="2" y="11"/>
                      <a:pt x="3" y="17"/>
                      <a:pt x="7" y="19"/>
                    </a:cubicBezTo>
                    <a:cubicBezTo>
                      <a:pt x="12" y="20"/>
                      <a:pt x="18" y="19"/>
                      <a:pt x="18" y="15"/>
                    </a:cubicBezTo>
                    <a:cubicBezTo>
                      <a:pt x="18" y="10"/>
                      <a:pt x="19" y="11"/>
                      <a:pt x="16" y="6"/>
                    </a:cubicBezTo>
                    <a:cubicBezTo>
                      <a:pt x="13" y="2"/>
                      <a:pt x="11" y="1"/>
                      <a:pt x="8" y="2"/>
                    </a:cubicBezTo>
                    <a:cubicBezTo>
                      <a:pt x="6" y="3"/>
                      <a:pt x="0" y="0"/>
                      <a:pt x="2" y="6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3" name="Freeform 934">
                <a:extLst>
                  <a:ext uri="{FF2B5EF4-FFF2-40B4-BE49-F238E27FC236}">
                    <a16:creationId xmlns:a16="http://schemas.microsoft.com/office/drawing/2014/main" id="{74DDCB3E-8176-4D8E-BA24-C0ABEFFCF2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84" y="2380"/>
                <a:ext cx="8" cy="11"/>
              </a:xfrm>
              <a:custGeom>
                <a:avLst/>
                <a:gdLst>
                  <a:gd name="T0" fmla="*/ 6 w 14"/>
                  <a:gd name="T1" fmla="*/ 6 h 18"/>
                  <a:gd name="T2" fmla="*/ 1 w 14"/>
                  <a:gd name="T3" fmla="*/ 15 h 18"/>
                  <a:gd name="T4" fmla="*/ 9 w 14"/>
                  <a:gd name="T5" fmla="*/ 18 h 18"/>
                  <a:gd name="T6" fmla="*/ 13 w 14"/>
                  <a:gd name="T7" fmla="*/ 12 h 18"/>
                  <a:gd name="T8" fmla="*/ 6 w 14"/>
                  <a:gd name="T9" fmla="*/ 6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18">
                    <a:moveTo>
                      <a:pt x="6" y="6"/>
                    </a:moveTo>
                    <a:cubicBezTo>
                      <a:pt x="4" y="8"/>
                      <a:pt x="0" y="12"/>
                      <a:pt x="1" y="15"/>
                    </a:cubicBezTo>
                    <a:cubicBezTo>
                      <a:pt x="2" y="18"/>
                      <a:pt x="6" y="18"/>
                      <a:pt x="9" y="18"/>
                    </a:cubicBezTo>
                    <a:cubicBezTo>
                      <a:pt x="11" y="17"/>
                      <a:pt x="14" y="17"/>
                      <a:pt x="13" y="12"/>
                    </a:cubicBezTo>
                    <a:cubicBezTo>
                      <a:pt x="12" y="7"/>
                      <a:pt x="11" y="0"/>
                      <a:pt x="6" y="6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4" name="Freeform 935">
                <a:extLst>
                  <a:ext uri="{FF2B5EF4-FFF2-40B4-BE49-F238E27FC236}">
                    <a16:creationId xmlns:a16="http://schemas.microsoft.com/office/drawing/2014/main" id="{A17763F9-2C76-47D7-B8E9-2F6ADCF6CED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80" y="2233"/>
                <a:ext cx="7" cy="15"/>
              </a:xfrm>
              <a:custGeom>
                <a:avLst/>
                <a:gdLst>
                  <a:gd name="T0" fmla="*/ 4 w 11"/>
                  <a:gd name="T1" fmla="*/ 7 h 26"/>
                  <a:gd name="T2" fmla="*/ 10 w 11"/>
                  <a:gd name="T3" fmla="*/ 10 h 26"/>
                  <a:gd name="T4" fmla="*/ 10 w 11"/>
                  <a:gd name="T5" fmla="*/ 24 h 26"/>
                  <a:gd name="T6" fmla="*/ 6 w 11"/>
                  <a:gd name="T7" fmla="*/ 23 h 26"/>
                  <a:gd name="T8" fmla="*/ 1 w 11"/>
                  <a:gd name="T9" fmla="*/ 16 h 26"/>
                  <a:gd name="T10" fmla="*/ 4 w 11"/>
                  <a:gd name="T11" fmla="*/ 7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" h="26">
                    <a:moveTo>
                      <a:pt x="4" y="7"/>
                    </a:moveTo>
                    <a:cubicBezTo>
                      <a:pt x="8" y="7"/>
                      <a:pt x="9" y="0"/>
                      <a:pt x="10" y="10"/>
                    </a:cubicBezTo>
                    <a:cubicBezTo>
                      <a:pt x="11" y="20"/>
                      <a:pt x="10" y="22"/>
                      <a:pt x="10" y="24"/>
                    </a:cubicBezTo>
                    <a:cubicBezTo>
                      <a:pt x="9" y="26"/>
                      <a:pt x="8" y="26"/>
                      <a:pt x="6" y="23"/>
                    </a:cubicBezTo>
                    <a:cubicBezTo>
                      <a:pt x="4" y="20"/>
                      <a:pt x="0" y="19"/>
                      <a:pt x="1" y="16"/>
                    </a:cubicBezTo>
                    <a:cubicBezTo>
                      <a:pt x="3" y="13"/>
                      <a:pt x="4" y="7"/>
                      <a:pt x="4" y="7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5" name="Freeform 936">
                <a:extLst>
                  <a:ext uri="{FF2B5EF4-FFF2-40B4-BE49-F238E27FC236}">
                    <a16:creationId xmlns:a16="http://schemas.microsoft.com/office/drawing/2014/main" id="{0944B509-C86E-4897-9288-7D99A54FF6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97" y="2248"/>
                <a:ext cx="7" cy="8"/>
              </a:xfrm>
              <a:custGeom>
                <a:avLst/>
                <a:gdLst>
                  <a:gd name="T0" fmla="*/ 1 w 13"/>
                  <a:gd name="T1" fmla="*/ 6 h 12"/>
                  <a:gd name="T2" fmla="*/ 6 w 13"/>
                  <a:gd name="T3" fmla="*/ 9 h 12"/>
                  <a:gd name="T4" fmla="*/ 10 w 13"/>
                  <a:gd name="T5" fmla="*/ 9 h 12"/>
                  <a:gd name="T6" fmla="*/ 9 w 13"/>
                  <a:gd name="T7" fmla="*/ 3 h 12"/>
                  <a:gd name="T8" fmla="*/ 1 w 13"/>
                  <a:gd name="T9" fmla="*/ 2 h 12"/>
                  <a:gd name="T10" fmla="*/ 1 w 13"/>
                  <a:gd name="T11" fmla="*/ 6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" h="12">
                    <a:moveTo>
                      <a:pt x="1" y="6"/>
                    </a:moveTo>
                    <a:cubicBezTo>
                      <a:pt x="3" y="7"/>
                      <a:pt x="4" y="7"/>
                      <a:pt x="6" y="9"/>
                    </a:cubicBezTo>
                    <a:cubicBezTo>
                      <a:pt x="8" y="12"/>
                      <a:pt x="10" y="12"/>
                      <a:pt x="10" y="9"/>
                    </a:cubicBezTo>
                    <a:cubicBezTo>
                      <a:pt x="10" y="7"/>
                      <a:pt x="13" y="4"/>
                      <a:pt x="9" y="3"/>
                    </a:cubicBezTo>
                    <a:cubicBezTo>
                      <a:pt x="6" y="1"/>
                      <a:pt x="1" y="0"/>
                      <a:pt x="1" y="2"/>
                    </a:cubicBezTo>
                    <a:cubicBezTo>
                      <a:pt x="0" y="3"/>
                      <a:pt x="0" y="3"/>
                      <a:pt x="1" y="6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6" name="Freeform 937">
                <a:extLst>
                  <a:ext uri="{FF2B5EF4-FFF2-40B4-BE49-F238E27FC236}">
                    <a16:creationId xmlns:a16="http://schemas.microsoft.com/office/drawing/2014/main" id="{248188D2-7B6F-4162-8FE9-25883FCF36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87" y="2251"/>
                <a:ext cx="5" cy="5"/>
              </a:xfrm>
              <a:custGeom>
                <a:avLst/>
                <a:gdLst>
                  <a:gd name="T0" fmla="*/ 1 w 8"/>
                  <a:gd name="T1" fmla="*/ 1 h 7"/>
                  <a:gd name="T2" fmla="*/ 8 w 8"/>
                  <a:gd name="T3" fmla="*/ 2 h 7"/>
                  <a:gd name="T4" fmla="*/ 4 w 8"/>
                  <a:gd name="T5" fmla="*/ 5 h 7"/>
                  <a:gd name="T6" fmla="*/ 1 w 8"/>
                  <a:gd name="T7" fmla="*/ 1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" h="7">
                    <a:moveTo>
                      <a:pt x="1" y="1"/>
                    </a:moveTo>
                    <a:cubicBezTo>
                      <a:pt x="3" y="1"/>
                      <a:pt x="8" y="0"/>
                      <a:pt x="8" y="2"/>
                    </a:cubicBezTo>
                    <a:cubicBezTo>
                      <a:pt x="8" y="5"/>
                      <a:pt x="6" y="7"/>
                      <a:pt x="4" y="5"/>
                    </a:cubicBezTo>
                    <a:cubicBezTo>
                      <a:pt x="2" y="3"/>
                      <a:pt x="0" y="4"/>
                      <a:pt x="1" y="1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7" name="Freeform 938">
                <a:extLst>
                  <a:ext uri="{FF2B5EF4-FFF2-40B4-BE49-F238E27FC236}">
                    <a16:creationId xmlns:a16="http://schemas.microsoft.com/office/drawing/2014/main" id="{E2741872-3148-468F-BF42-EAA533DC41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07" y="2258"/>
                <a:ext cx="6" cy="7"/>
              </a:xfrm>
              <a:custGeom>
                <a:avLst/>
                <a:gdLst>
                  <a:gd name="T0" fmla="*/ 3 w 10"/>
                  <a:gd name="T1" fmla="*/ 2 h 12"/>
                  <a:gd name="T2" fmla="*/ 3 w 10"/>
                  <a:gd name="T3" fmla="*/ 12 h 12"/>
                  <a:gd name="T4" fmla="*/ 7 w 10"/>
                  <a:gd name="T5" fmla="*/ 10 h 12"/>
                  <a:gd name="T6" fmla="*/ 8 w 10"/>
                  <a:gd name="T7" fmla="*/ 4 h 12"/>
                  <a:gd name="T8" fmla="*/ 3 w 10"/>
                  <a:gd name="T9" fmla="*/ 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12">
                    <a:moveTo>
                      <a:pt x="3" y="2"/>
                    </a:moveTo>
                    <a:cubicBezTo>
                      <a:pt x="3" y="5"/>
                      <a:pt x="0" y="11"/>
                      <a:pt x="3" y="12"/>
                    </a:cubicBezTo>
                    <a:cubicBezTo>
                      <a:pt x="6" y="12"/>
                      <a:pt x="5" y="12"/>
                      <a:pt x="7" y="10"/>
                    </a:cubicBezTo>
                    <a:cubicBezTo>
                      <a:pt x="8" y="8"/>
                      <a:pt x="10" y="6"/>
                      <a:pt x="8" y="4"/>
                    </a:cubicBezTo>
                    <a:cubicBezTo>
                      <a:pt x="6" y="2"/>
                      <a:pt x="2" y="0"/>
                      <a:pt x="3" y="2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8" name="Freeform 939">
                <a:extLst>
                  <a:ext uri="{FF2B5EF4-FFF2-40B4-BE49-F238E27FC236}">
                    <a16:creationId xmlns:a16="http://schemas.microsoft.com/office/drawing/2014/main" id="{CEE3B121-B301-49AC-AB3E-CFE1D1C642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37" y="2065"/>
                <a:ext cx="13" cy="7"/>
              </a:xfrm>
              <a:custGeom>
                <a:avLst/>
                <a:gdLst>
                  <a:gd name="T0" fmla="*/ 8 w 22"/>
                  <a:gd name="T1" fmla="*/ 8 h 11"/>
                  <a:gd name="T2" fmla="*/ 10 w 22"/>
                  <a:gd name="T3" fmla="*/ 7 h 11"/>
                  <a:gd name="T4" fmla="*/ 14 w 22"/>
                  <a:gd name="T5" fmla="*/ 9 h 11"/>
                  <a:gd name="T6" fmla="*/ 16 w 22"/>
                  <a:gd name="T7" fmla="*/ 10 h 11"/>
                  <a:gd name="T8" fmla="*/ 19 w 22"/>
                  <a:gd name="T9" fmla="*/ 9 h 11"/>
                  <a:gd name="T10" fmla="*/ 21 w 22"/>
                  <a:gd name="T11" fmla="*/ 7 h 11"/>
                  <a:gd name="T12" fmla="*/ 17 w 22"/>
                  <a:gd name="T13" fmla="*/ 3 h 11"/>
                  <a:gd name="T14" fmla="*/ 11 w 22"/>
                  <a:gd name="T15" fmla="*/ 1 h 11"/>
                  <a:gd name="T16" fmla="*/ 6 w 22"/>
                  <a:gd name="T17" fmla="*/ 1 h 11"/>
                  <a:gd name="T18" fmla="*/ 2 w 22"/>
                  <a:gd name="T19" fmla="*/ 2 h 11"/>
                  <a:gd name="T20" fmla="*/ 3 w 22"/>
                  <a:gd name="T21" fmla="*/ 6 h 11"/>
                  <a:gd name="T22" fmla="*/ 8 w 22"/>
                  <a:gd name="T23" fmla="*/ 8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2" h="11">
                    <a:moveTo>
                      <a:pt x="8" y="8"/>
                    </a:moveTo>
                    <a:cubicBezTo>
                      <a:pt x="8" y="7"/>
                      <a:pt x="8" y="6"/>
                      <a:pt x="10" y="7"/>
                    </a:cubicBezTo>
                    <a:cubicBezTo>
                      <a:pt x="12" y="8"/>
                      <a:pt x="14" y="8"/>
                      <a:pt x="14" y="9"/>
                    </a:cubicBezTo>
                    <a:cubicBezTo>
                      <a:pt x="15" y="10"/>
                      <a:pt x="15" y="11"/>
                      <a:pt x="16" y="10"/>
                    </a:cubicBezTo>
                    <a:cubicBezTo>
                      <a:pt x="17" y="10"/>
                      <a:pt x="18" y="10"/>
                      <a:pt x="19" y="9"/>
                    </a:cubicBezTo>
                    <a:cubicBezTo>
                      <a:pt x="19" y="9"/>
                      <a:pt x="22" y="8"/>
                      <a:pt x="21" y="7"/>
                    </a:cubicBezTo>
                    <a:cubicBezTo>
                      <a:pt x="20" y="5"/>
                      <a:pt x="20" y="4"/>
                      <a:pt x="17" y="3"/>
                    </a:cubicBezTo>
                    <a:cubicBezTo>
                      <a:pt x="15" y="1"/>
                      <a:pt x="14" y="2"/>
                      <a:pt x="11" y="1"/>
                    </a:cubicBezTo>
                    <a:cubicBezTo>
                      <a:pt x="7" y="0"/>
                      <a:pt x="8" y="2"/>
                      <a:pt x="6" y="1"/>
                    </a:cubicBezTo>
                    <a:cubicBezTo>
                      <a:pt x="3" y="0"/>
                      <a:pt x="3" y="0"/>
                      <a:pt x="2" y="2"/>
                    </a:cubicBezTo>
                    <a:cubicBezTo>
                      <a:pt x="2" y="4"/>
                      <a:pt x="0" y="5"/>
                      <a:pt x="3" y="6"/>
                    </a:cubicBezTo>
                    <a:cubicBezTo>
                      <a:pt x="6" y="8"/>
                      <a:pt x="7" y="9"/>
                      <a:pt x="8" y="8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9" name="Freeform 940">
                <a:extLst>
                  <a:ext uri="{FF2B5EF4-FFF2-40B4-BE49-F238E27FC236}">
                    <a16:creationId xmlns:a16="http://schemas.microsoft.com/office/drawing/2014/main" id="{82FAF433-B83C-4679-8F2E-39706BBB0D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50" y="2059"/>
                <a:ext cx="12" cy="5"/>
              </a:xfrm>
              <a:custGeom>
                <a:avLst/>
                <a:gdLst>
                  <a:gd name="T0" fmla="*/ 6 w 19"/>
                  <a:gd name="T1" fmla="*/ 7 h 9"/>
                  <a:gd name="T2" fmla="*/ 10 w 19"/>
                  <a:gd name="T3" fmla="*/ 8 h 9"/>
                  <a:gd name="T4" fmla="*/ 12 w 19"/>
                  <a:gd name="T5" fmla="*/ 8 h 9"/>
                  <a:gd name="T6" fmla="*/ 14 w 19"/>
                  <a:gd name="T7" fmla="*/ 9 h 9"/>
                  <a:gd name="T8" fmla="*/ 16 w 19"/>
                  <a:gd name="T9" fmla="*/ 8 h 9"/>
                  <a:gd name="T10" fmla="*/ 18 w 19"/>
                  <a:gd name="T11" fmla="*/ 6 h 9"/>
                  <a:gd name="T12" fmla="*/ 15 w 19"/>
                  <a:gd name="T13" fmla="*/ 2 h 9"/>
                  <a:gd name="T14" fmla="*/ 10 w 19"/>
                  <a:gd name="T15" fmla="*/ 2 h 9"/>
                  <a:gd name="T16" fmla="*/ 4 w 19"/>
                  <a:gd name="T17" fmla="*/ 0 h 9"/>
                  <a:gd name="T18" fmla="*/ 4 w 19"/>
                  <a:gd name="T19" fmla="*/ 3 h 9"/>
                  <a:gd name="T20" fmla="*/ 2 w 19"/>
                  <a:gd name="T21" fmla="*/ 5 h 9"/>
                  <a:gd name="T22" fmla="*/ 6 w 19"/>
                  <a:gd name="T23" fmla="*/ 7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9" h="9">
                    <a:moveTo>
                      <a:pt x="6" y="7"/>
                    </a:moveTo>
                    <a:cubicBezTo>
                      <a:pt x="7" y="6"/>
                      <a:pt x="8" y="8"/>
                      <a:pt x="10" y="8"/>
                    </a:cubicBezTo>
                    <a:cubicBezTo>
                      <a:pt x="11" y="9"/>
                      <a:pt x="12" y="7"/>
                      <a:pt x="12" y="8"/>
                    </a:cubicBezTo>
                    <a:cubicBezTo>
                      <a:pt x="12" y="8"/>
                      <a:pt x="13" y="9"/>
                      <a:pt x="14" y="9"/>
                    </a:cubicBezTo>
                    <a:cubicBezTo>
                      <a:pt x="15" y="9"/>
                      <a:pt x="16" y="9"/>
                      <a:pt x="16" y="8"/>
                    </a:cubicBezTo>
                    <a:cubicBezTo>
                      <a:pt x="16" y="7"/>
                      <a:pt x="19" y="7"/>
                      <a:pt x="18" y="6"/>
                    </a:cubicBezTo>
                    <a:cubicBezTo>
                      <a:pt x="17" y="4"/>
                      <a:pt x="17" y="3"/>
                      <a:pt x="15" y="2"/>
                    </a:cubicBezTo>
                    <a:cubicBezTo>
                      <a:pt x="12" y="1"/>
                      <a:pt x="13" y="3"/>
                      <a:pt x="10" y="2"/>
                    </a:cubicBezTo>
                    <a:cubicBezTo>
                      <a:pt x="7" y="2"/>
                      <a:pt x="6" y="1"/>
                      <a:pt x="4" y="0"/>
                    </a:cubicBezTo>
                    <a:cubicBezTo>
                      <a:pt x="2" y="0"/>
                      <a:pt x="5" y="1"/>
                      <a:pt x="4" y="3"/>
                    </a:cubicBezTo>
                    <a:cubicBezTo>
                      <a:pt x="4" y="5"/>
                      <a:pt x="0" y="4"/>
                      <a:pt x="2" y="5"/>
                    </a:cubicBezTo>
                    <a:cubicBezTo>
                      <a:pt x="5" y="7"/>
                      <a:pt x="6" y="7"/>
                      <a:pt x="6" y="7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0" name="Freeform 941">
                <a:extLst>
                  <a:ext uri="{FF2B5EF4-FFF2-40B4-BE49-F238E27FC236}">
                    <a16:creationId xmlns:a16="http://schemas.microsoft.com/office/drawing/2014/main" id="{92691BE2-ADEC-4CAE-AB34-A9C01B1B88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59" y="1754"/>
                <a:ext cx="13" cy="12"/>
              </a:xfrm>
              <a:custGeom>
                <a:avLst/>
                <a:gdLst>
                  <a:gd name="T0" fmla="*/ 9 w 21"/>
                  <a:gd name="T1" fmla="*/ 5 h 20"/>
                  <a:gd name="T2" fmla="*/ 5 w 21"/>
                  <a:gd name="T3" fmla="*/ 13 h 20"/>
                  <a:gd name="T4" fmla="*/ 13 w 21"/>
                  <a:gd name="T5" fmla="*/ 16 h 20"/>
                  <a:gd name="T6" fmla="*/ 20 w 21"/>
                  <a:gd name="T7" fmla="*/ 16 h 20"/>
                  <a:gd name="T8" fmla="*/ 17 w 21"/>
                  <a:gd name="T9" fmla="*/ 7 h 20"/>
                  <a:gd name="T10" fmla="*/ 12 w 21"/>
                  <a:gd name="T11" fmla="*/ 2 h 20"/>
                  <a:gd name="T12" fmla="*/ 9 w 21"/>
                  <a:gd name="T13" fmla="*/ 5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" h="20">
                    <a:moveTo>
                      <a:pt x="9" y="5"/>
                    </a:moveTo>
                    <a:cubicBezTo>
                      <a:pt x="6" y="9"/>
                      <a:pt x="0" y="10"/>
                      <a:pt x="5" y="13"/>
                    </a:cubicBezTo>
                    <a:cubicBezTo>
                      <a:pt x="11" y="16"/>
                      <a:pt x="9" y="12"/>
                      <a:pt x="13" y="16"/>
                    </a:cubicBezTo>
                    <a:cubicBezTo>
                      <a:pt x="17" y="19"/>
                      <a:pt x="21" y="20"/>
                      <a:pt x="20" y="16"/>
                    </a:cubicBezTo>
                    <a:cubicBezTo>
                      <a:pt x="19" y="12"/>
                      <a:pt x="17" y="11"/>
                      <a:pt x="17" y="7"/>
                    </a:cubicBezTo>
                    <a:cubicBezTo>
                      <a:pt x="17" y="3"/>
                      <a:pt x="12" y="2"/>
                      <a:pt x="12" y="2"/>
                    </a:cubicBezTo>
                    <a:cubicBezTo>
                      <a:pt x="12" y="2"/>
                      <a:pt x="7" y="0"/>
                      <a:pt x="9" y="5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1" name="Freeform 942">
                <a:extLst>
                  <a:ext uri="{FF2B5EF4-FFF2-40B4-BE49-F238E27FC236}">
                    <a16:creationId xmlns:a16="http://schemas.microsoft.com/office/drawing/2014/main" id="{3983BF8F-FE80-483F-8206-17D5CD8A72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96" y="1771"/>
                <a:ext cx="10" cy="9"/>
              </a:xfrm>
              <a:custGeom>
                <a:avLst/>
                <a:gdLst>
                  <a:gd name="T0" fmla="*/ 4 w 16"/>
                  <a:gd name="T1" fmla="*/ 4 h 16"/>
                  <a:gd name="T2" fmla="*/ 3 w 16"/>
                  <a:gd name="T3" fmla="*/ 10 h 16"/>
                  <a:gd name="T4" fmla="*/ 12 w 16"/>
                  <a:gd name="T5" fmla="*/ 12 h 16"/>
                  <a:gd name="T6" fmla="*/ 12 w 16"/>
                  <a:gd name="T7" fmla="*/ 3 h 16"/>
                  <a:gd name="T8" fmla="*/ 4 w 16"/>
                  <a:gd name="T9" fmla="*/ 4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16">
                    <a:moveTo>
                      <a:pt x="4" y="4"/>
                    </a:moveTo>
                    <a:cubicBezTo>
                      <a:pt x="5" y="8"/>
                      <a:pt x="0" y="6"/>
                      <a:pt x="3" y="10"/>
                    </a:cubicBezTo>
                    <a:cubicBezTo>
                      <a:pt x="6" y="15"/>
                      <a:pt x="9" y="16"/>
                      <a:pt x="12" y="12"/>
                    </a:cubicBezTo>
                    <a:cubicBezTo>
                      <a:pt x="14" y="9"/>
                      <a:pt x="16" y="6"/>
                      <a:pt x="12" y="3"/>
                    </a:cubicBezTo>
                    <a:cubicBezTo>
                      <a:pt x="7" y="0"/>
                      <a:pt x="5" y="3"/>
                      <a:pt x="4" y="4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2" name="Freeform 943">
                <a:extLst>
                  <a:ext uri="{FF2B5EF4-FFF2-40B4-BE49-F238E27FC236}">
                    <a16:creationId xmlns:a16="http://schemas.microsoft.com/office/drawing/2014/main" id="{72C2AA0E-6ACD-4906-8C0D-B72D7F438F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85" y="1786"/>
                <a:ext cx="7" cy="14"/>
              </a:xfrm>
              <a:custGeom>
                <a:avLst/>
                <a:gdLst>
                  <a:gd name="T0" fmla="*/ 2 w 12"/>
                  <a:gd name="T1" fmla="*/ 5 h 23"/>
                  <a:gd name="T2" fmla="*/ 2 w 12"/>
                  <a:gd name="T3" fmla="*/ 13 h 23"/>
                  <a:gd name="T4" fmla="*/ 8 w 12"/>
                  <a:gd name="T5" fmla="*/ 18 h 23"/>
                  <a:gd name="T6" fmla="*/ 9 w 12"/>
                  <a:gd name="T7" fmla="*/ 7 h 23"/>
                  <a:gd name="T8" fmla="*/ 4 w 12"/>
                  <a:gd name="T9" fmla="*/ 1 h 23"/>
                  <a:gd name="T10" fmla="*/ 2 w 12"/>
                  <a:gd name="T11" fmla="*/ 5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" h="23">
                    <a:moveTo>
                      <a:pt x="2" y="5"/>
                    </a:moveTo>
                    <a:cubicBezTo>
                      <a:pt x="3" y="8"/>
                      <a:pt x="1" y="9"/>
                      <a:pt x="2" y="13"/>
                    </a:cubicBezTo>
                    <a:cubicBezTo>
                      <a:pt x="4" y="17"/>
                      <a:pt x="6" y="23"/>
                      <a:pt x="8" y="18"/>
                    </a:cubicBezTo>
                    <a:cubicBezTo>
                      <a:pt x="10" y="13"/>
                      <a:pt x="12" y="11"/>
                      <a:pt x="9" y="7"/>
                    </a:cubicBezTo>
                    <a:cubicBezTo>
                      <a:pt x="7" y="3"/>
                      <a:pt x="5" y="1"/>
                      <a:pt x="4" y="1"/>
                    </a:cubicBezTo>
                    <a:cubicBezTo>
                      <a:pt x="2" y="0"/>
                      <a:pt x="0" y="4"/>
                      <a:pt x="2" y="5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3" name="Freeform 944">
                <a:extLst>
                  <a:ext uri="{FF2B5EF4-FFF2-40B4-BE49-F238E27FC236}">
                    <a16:creationId xmlns:a16="http://schemas.microsoft.com/office/drawing/2014/main" id="{B3DDD219-1F55-43E4-9335-E1A3C9BFED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73" y="1790"/>
                <a:ext cx="6" cy="11"/>
              </a:xfrm>
              <a:custGeom>
                <a:avLst/>
                <a:gdLst>
                  <a:gd name="T0" fmla="*/ 3 w 10"/>
                  <a:gd name="T1" fmla="*/ 4 h 19"/>
                  <a:gd name="T2" fmla="*/ 4 w 10"/>
                  <a:gd name="T3" fmla="*/ 14 h 19"/>
                  <a:gd name="T4" fmla="*/ 10 w 10"/>
                  <a:gd name="T5" fmla="*/ 14 h 19"/>
                  <a:gd name="T6" fmla="*/ 6 w 10"/>
                  <a:gd name="T7" fmla="*/ 2 h 19"/>
                  <a:gd name="T8" fmla="*/ 3 w 10"/>
                  <a:gd name="T9" fmla="*/ 4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19">
                    <a:moveTo>
                      <a:pt x="3" y="4"/>
                    </a:moveTo>
                    <a:cubicBezTo>
                      <a:pt x="6" y="9"/>
                      <a:pt x="2" y="12"/>
                      <a:pt x="4" y="14"/>
                    </a:cubicBezTo>
                    <a:cubicBezTo>
                      <a:pt x="6" y="15"/>
                      <a:pt x="10" y="19"/>
                      <a:pt x="10" y="14"/>
                    </a:cubicBezTo>
                    <a:cubicBezTo>
                      <a:pt x="10" y="8"/>
                      <a:pt x="8" y="4"/>
                      <a:pt x="6" y="2"/>
                    </a:cubicBezTo>
                    <a:cubicBezTo>
                      <a:pt x="5" y="0"/>
                      <a:pt x="0" y="0"/>
                      <a:pt x="3" y="4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4" name="Freeform 945">
                <a:extLst>
                  <a:ext uri="{FF2B5EF4-FFF2-40B4-BE49-F238E27FC236}">
                    <a16:creationId xmlns:a16="http://schemas.microsoft.com/office/drawing/2014/main" id="{F7C34119-9E17-4470-99E6-4C80101690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76" y="1763"/>
                <a:ext cx="7" cy="9"/>
              </a:xfrm>
              <a:custGeom>
                <a:avLst/>
                <a:gdLst>
                  <a:gd name="T0" fmla="*/ 10 w 13"/>
                  <a:gd name="T1" fmla="*/ 6 h 16"/>
                  <a:gd name="T2" fmla="*/ 1 w 13"/>
                  <a:gd name="T3" fmla="*/ 6 h 16"/>
                  <a:gd name="T4" fmla="*/ 5 w 13"/>
                  <a:gd name="T5" fmla="*/ 14 h 16"/>
                  <a:gd name="T6" fmla="*/ 13 w 13"/>
                  <a:gd name="T7" fmla="*/ 12 h 16"/>
                  <a:gd name="T8" fmla="*/ 10 w 13"/>
                  <a:gd name="T9" fmla="*/ 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16">
                    <a:moveTo>
                      <a:pt x="10" y="6"/>
                    </a:moveTo>
                    <a:cubicBezTo>
                      <a:pt x="5" y="5"/>
                      <a:pt x="0" y="0"/>
                      <a:pt x="1" y="6"/>
                    </a:cubicBezTo>
                    <a:cubicBezTo>
                      <a:pt x="2" y="13"/>
                      <a:pt x="2" y="14"/>
                      <a:pt x="5" y="14"/>
                    </a:cubicBezTo>
                    <a:cubicBezTo>
                      <a:pt x="9" y="14"/>
                      <a:pt x="12" y="16"/>
                      <a:pt x="13" y="12"/>
                    </a:cubicBezTo>
                    <a:cubicBezTo>
                      <a:pt x="13" y="8"/>
                      <a:pt x="11" y="10"/>
                      <a:pt x="10" y="6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5" name="Freeform 946">
                <a:extLst>
                  <a:ext uri="{FF2B5EF4-FFF2-40B4-BE49-F238E27FC236}">
                    <a16:creationId xmlns:a16="http://schemas.microsoft.com/office/drawing/2014/main" id="{764B2CD4-A3B0-4FD4-8044-70E4FE87FA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94" y="1786"/>
                <a:ext cx="7" cy="10"/>
              </a:xfrm>
              <a:custGeom>
                <a:avLst/>
                <a:gdLst>
                  <a:gd name="T0" fmla="*/ 1 w 12"/>
                  <a:gd name="T1" fmla="*/ 5 h 16"/>
                  <a:gd name="T2" fmla="*/ 5 w 12"/>
                  <a:gd name="T3" fmla="*/ 15 h 16"/>
                  <a:gd name="T4" fmla="*/ 10 w 12"/>
                  <a:gd name="T5" fmla="*/ 10 h 16"/>
                  <a:gd name="T6" fmla="*/ 5 w 12"/>
                  <a:gd name="T7" fmla="*/ 4 h 16"/>
                  <a:gd name="T8" fmla="*/ 1 w 12"/>
                  <a:gd name="T9" fmla="*/ 5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16">
                    <a:moveTo>
                      <a:pt x="1" y="5"/>
                    </a:moveTo>
                    <a:cubicBezTo>
                      <a:pt x="1" y="9"/>
                      <a:pt x="2" y="14"/>
                      <a:pt x="5" y="15"/>
                    </a:cubicBezTo>
                    <a:cubicBezTo>
                      <a:pt x="8" y="16"/>
                      <a:pt x="12" y="13"/>
                      <a:pt x="10" y="10"/>
                    </a:cubicBezTo>
                    <a:cubicBezTo>
                      <a:pt x="8" y="7"/>
                      <a:pt x="10" y="8"/>
                      <a:pt x="5" y="4"/>
                    </a:cubicBezTo>
                    <a:cubicBezTo>
                      <a:pt x="0" y="0"/>
                      <a:pt x="4" y="1"/>
                      <a:pt x="1" y="5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6" name="Freeform 947">
                <a:extLst>
                  <a:ext uri="{FF2B5EF4-FFF2-40B4-BE49-F238E27FC236}">
                    <a16:creationId xmlns:a16="http://schemas.microsoft.com/office/drawing/2014/main" id="{FD270835-9AC8-44C7-AB24-A426903183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33" y="1553"/>
                <a:ext cx="17" cy="21"/>
              </a:xfrm>
              <a:custGeom>
                <a:avLst/>
                <a:gdLst>
                  <a:gd name="T0" fmla="*/ 9 w 27"/>
                  <a:gd name="T1" fmla="*/ 17 h 35"/>
                  <a:gd name="T2" fmla="*/ 6 w 27"/>
                  <a:gd name="T3" fmla="*/ 25 h 35"/>
                  <a:gd name="T4" fmla="*/ 1 w 27"/>
                  <a:gd name="T5" fmla="*/ 32 h 35"/>
                  <a:gd name="T6" fmla="*/ 6 w 27"/>
                  <a:gd name="T7" fmla="*/ 34 h 35"/>
                  <a:gd name="T8" fmla="*/ 16 w 27"/>
                  <a:gd name="T9" fmla="*/ 30 h 35"/>
                  <a:gd name="T10" fmla="*/ 16 w 27"/>
                  <a:gd name="T11" fmla="*/ 21 h 35"/>
                  <a:gd name="T12" fmla="*/ 15 w 27"/>
                  <a:gd name="T13" fmla="*/ 16 h 35"/>
                  <a:gd name="T14" fmla="*/ 17 w 27"/>
                  <a:gd name="T15" fmla="*/ 12 h 35"/>
                  <a:gd name="T16" fmla="*/ 24 w 27"/>
                  <a:gd name="T17" fmla="*/ 10 h 35"/>
                  <a:gd name="T18" fmla="*/ 22 w 27"/>
                  <a:gd name="T19" fmla="*/ 2 h 35"/>
                  <a:gd name="T20" fmla="*/ 14 w 27"/>
                  <a:gd name="T21" fmla="*/ 7 h 35"/>
                  <a:gd name="T22" fmla="*/ 11 w 27"/>
                  <a:gd name="T23" fmla="*/ 12 h 35"/>
                  <a:gd name="T24" fmla="*/ 9 w 27"/>
                  <a:gd name="T25" fmla="*/ 17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7" h="35">
                    <a:moveTo>
                      <a:pt x="9" y="17"/>
                    </a:moveTo>
                    <a:cubicBezTo>
                      <a:pt x="9" y="23"/>
                      <a:pt x="9" y="21"/>
                      <a:pt x="6" y="25"/>
                    </a:cubicBezTo>
                    <a:cubicBezTo>
                      <a:pt x="4" y="29"/>
                      <a:pt x="0" y="30"/>
                      <a:pt x="1" y="32"/>
                    </a:cubicBezTo>
                    <a:cubicBezTo>
                      <a:pt x="3" y="33"/>
                      <a:pt x="0" y="35"/>
                      <a:pt x="6" y="34"/>
                    </a:cubicBezTo>
                    <a:cubicBezTo>
                      <a:pt x="12" y="32"/>
                      <a:pt x="16" y="34"/>
                      <a:pt x="16" y="30"/>
                    </a:cubicBezTo>
                    <a:cubicBezTo>
                      <a:pt x="16" y="25"/>
                      <a:pt x="16" y="24"/>
                      <a:pt x="16" y="21"/>
                    </a:cubicBezTo>
                    <a:cubicBezTo>
                      <a:pt x="16" y="18"/>
                      <a:pt x="15" y="18"/>
                      <a:pt x="15" y="16"/>
                    </a:cubicBezTo>
                    <a:cubicBezTo>
                      <a:pt x="16" y="14"/>
                      <a:pt x="13" y="13"/>
                      <a:pt x="17" y="12"/>
                    </a:cubicBezTo>
                    <a:cubicBezTo>
                      <a:pt x="22" y="11"/>
                      <a:pt x="24" y="15"/>
                      <a:pt x="24" y="10"/>
                    </a:cubicBezTo>
                    <a:cubicBezTo>
                      <a:pt x="25" y="5"/>
                      <a:pt x="27" y="0"/>
                      <a:pt x="22" y="2"/>
                    </a:cubicBezTo>
                    <a:cubicBezTo>
                      <a:pt x="17" y="4"/>
                      <a:pt x="16" y="5"/>
                      <a:pt x="14" y="7"/>
                    </a:cubicBezTo>
                    <a:cubicBezTo>
                      <a:pt x="12" y="9"/>
                      <a:pt x="11" y="10"/>
                      <a:pt x="11" y="12"/>
                    </a:cubicBezTo>
                    <a:cubicBezTo>
                      <a:pt x="10" y="14"/>
                      <a:pt x="7" y="14"/>
                      <a:pt x="9" y="17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7" name="Freeform 948">
                <a:extLst>
                  <a:ext uri="{FF2B5EF4-FFF2-40B4-BE49-F238E27FC236}">
                    <a16:creationId xmlns:a16="http://schemas.microsoft.com/office/drawing/2014/main" id="{75B9D49C-29DF-4253-92B4-3BC50FD1D2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12" y="1572"/>
                <a:ext cx="9" cy="10"/>
              </a:xfrm>
              <a:custGeom>
                <a:avLst/>
                <a:gdLst>
                  <a:gd name="T0" fmla="*/ 2 w 14"/>
                  <a:gd name="T1" fmla="*/ 3 h 16"/>
                  <a:gd name="T2" fmla="*/ 2 w 14"/>
                  <a:gd name="T3" fmla="*/ 10 h 16"/>
                  <a:gd name="T4" fmla="*/ 7 w 14"/>
                  <a:gd name="T5" fmla="*/ 13 h 16"/>
                  <a:gd name="T6" fmla="*/ 12 w 14"/>
                  <a:gd name="T7" fmla="*/ 7 h 16"/>
                  <a:gd name="T8" fmla="*/ 12 w 14"/>
                  <a:gd name="T9" fmla="*/ 0 h 16"/>
                  <a:gd name="T10" fmla="*/ 6 w 14"/>
                  <a:gd name="T11" fmla="*/ 0 h 16"/>
                  <a:gd name="T12" fmla="*/ 2 w 14"/>
                  <a:gd name="T13" fmla="*/ 3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" h="16">
                    <a:moveTo>
                      <a:pt x="2" y="3"/>
                    </a:moveTo>
                    <a:cubicBezTo>
                      <a:pt x="1" y="5"/>
                      <a:pt x="0" y="8"/>
                      <a:pt x="2" y="10"/>
                    </a:cubicBezTo>
                    <a:cubicBezTo>
                      <a:pt x="5" y="13"/>
                      <a:pt x="4" y="16"/>
                      <a:pt x="7" y="13"/>
                    </a:cubicBezTo>
                    <a:cubicBezTo>
                      <a:pt x="10" y="10"/>
                      <a:pt x="10" y="9"/>
                      <a:pt x="12" y="7"/>
                    </a:cubicBezTo>
                    <a:cubicBezTo>
                      <a:pt x="13" y="4"/>
                      <a:pt x="14" y="1"/>
                      <a:pt x="12" y="0"/>
                    </a:cubicBezTo>
                    <a:cubicBezTo>
                      <a:pt x="10" y="0"/>
                      <a:pt x="8" y="0"/>
                      <a:pt x="6" y="0"/>
                    </a:cubicBezTo>
                    <a:cubicBezTo>
                      <a:pt x="4" y="0"/>
                      <a:pt x="1" y="1"/>
                      <a:pt x="2" y="3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8" name="Freeform 949">
                <a:extLst>
                  <a:ext uri="{FF2B5EF4-FFF2-40B4-BE49-F238E27FC236}">
                    <a16:creationId xmlns:a16="http://schemas.microsoft.com/office/drawing/2014/main" id="{B676CF8C-563A-41AE-A41C-C9EFBBD1A5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96" y="1562"/>
                <a:ext cx="16" cy="15"/>
              </a:xfrm>
              <a:custGeom>
                <a:avLst/>
                <a:gdLst>
                  <a:gd name="T0" fmla="*/ 2 w 26"/>
                  <a:gd name="T1" fmla="*/ 12 h 25"/>
                  <a:gd name="T2" fmla="*/ 5 w 26"/>
                  <a:gd name="T3" fmla="*/ 18 h 25"/>
                  <a:gd name="T4" fmla="*/ 9 w 26"/>
                  <a:gd name="T5" fmla="*/ 21 h 25"/>
                  <a:gd name="T6" fmla="*/ 15 w 26"/>
                  <a:gd name="T7" fmla="*/ 15 h 25"/>
                  <a:gd name="T8" fmla="*/ 21 w 26"/>
                  <a:gd name="T9" fmla="*/ 10 h 25"/>
                  <a:gd name="T10" fmla="*/ 21 w 26"/>
                  <a:gd name="T11" fmla="*/ 3 h 25"/>
                  <a:gd name="T12" fmla="*/ 13 w 26"/>
                  <a:gd name="T13" fmla="*/ 7 h 25"/>
                  <a:gd name="T14" fmla="*/ 7 w 26"/>
                  <a:gd name="T15" fmla="*/ 8 h 25"/>
                  <a:gd name="T16" fmla="*/ 2 w 26"/>
                  <a:gd name="T17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6" h="25">
                    <a:moveTo>
                      <a:pt x="2" y="12"/>
                    </a:moveTo>
                    <a:cubicBezTo>
                      <a:pt x="4" y="16"/>
                      <a:pt x="4" y="14"/>
                      <a:pt x="5" y="18"/>
                    </a:cubicBezTo>
                    <a:cubicBezTo>
                      <a:pt x="6" y="21"/>
                      <a:pt x="5" y="25"/>
                      <a:pt x="9" y="21"/>
                    </a:cubicBezTo>
                    <a:cubicBezTo>
                      <a:pt x="13" y="18"/>
                      <a:pt x="12" y="18"/>
                      <a:pt x="15" y="15"/>
                    </a:cubicBezTo>
                    <a:cubicBezTo>
                      <a:pt x="19" y="12"/>
                      <a:pt x="19" y="16"/>
                      <a:pt x="21" y="10"/>
                    </a:cubicBezTo>
                    <a:cubicBezTo>
                      <a:pt x="22" y="4"/>
                      <a:pt x="26" y="0"/>
                      <a:pt x="21" y="3"/>
                    </a:cubicBezTo>
                    <a:cubicBezTo>
                      <a:pt x="15" y="6"/>
                      <a:pt x="15" y="7"/>
                      <a:pt x="13" y="7"/>
                    </a:cubicBezTo>
                    <a:cubicBezTo>
                      <a:pt x="10" y="7"/>
                      <a:pt x="10" y="7"/>
                      <a:pt x="7" y="8"/>
                    </a:cubicBezTo>
                    <a:cubicBezTo>
                      <a:pt x="3" y="10"/>
                      <a:pt x="0" y="9"/>
                      <a:pt x="2" y="12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9" name="Freeform 950">
                <a:extLst>
                  <a:ext uri="{FF2B5EF4-FFF2-40B4-BE49-F238E27FC236}">
                    <a16:creationId xmlns:a16="http://schemas.microsoft.com/office/drawing/2014/main" id="{FE73F0E0-5E25-47A4-8286-832119EDF4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81" y="1557"/>
                <a:ext cx="6" cy="11"/>
              </a:xfrm>
              <a:custGeom>
                <a:avLst/>
                <a:gdLst>
                  <a:gd name="T0" fmla="*/ 3 w 10"/>
                  <a:gd name="T1" fmla="*/ 9 h 19"/>
                  <a:gd name="T2" fmla="*/ 5 w 10"/>
                  <a:gd name="T3" fmla="*/ 16 h 19"/>
                  <a:gd name="T4" fmla="*/ 9 w 10"/>
                  <a:gd name="T5" fmla="*/ 16 h 19"/>
                  <a:gd name="T6" fmla="*/ 10 w 10"/>
                  <a:gd name="T7" fmla="*/ 9 h 19"/>
                  <a:gd name="T8" fmla="*/ 4 w 10"/>
                  <a:gd name="T9" fmla="*/ 3 h 19"/>
                  <a:gd name="T10" fmla="*/ 3 w 10"/>
                  <a:gd name="T11" fmla="*/ 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" h="19">
                    <a:moveTo>
                      <a:pt x="3" y="9"/>
                    </a:moveTo>
                    <a:cubicBezTo>
                      <a:pt x="3" y="11"/>
                      <a:pt x="3" y="15"/>
                      <a:pt x="5" y="16"/>
                    </a:cubicBezTo>
                    <a:cubicBezTo>
                      <a:pt x="6" y="18"/>
                      <a:pt x="8" y="19"/>
                      <a:pt x="9" y="16"/>
                    </a:cubicBezTo>
                    <a:cubicBezTo>
                      <a:pt x="10" y="13"/>
                      <a:pt x="10" y="13"/>
                      <a:pt x="10" y="9"/>
                    </a:cubicBezTo>
                    <a:cubicBezTo>
                      <a:pt x="9" y="4"/>
                      <a:pt x="8" y="0"/>
                      <a:pt x="4" y="3"/>
                    </a:cubicBezTo>
                    <a:cubicBezTo>
                      <a:pt x="0" y="6"/>
                      <a:pt x="1" y="6"/>
                      <a:pt x="3" y="9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0" name="Freeform 951">
                <a:extLst>
                  <a:ext uri="{FF2B5EF4-FFF2-40B4-BE49-F238E27FC236}">
                    <a16:creationId xmlns:a16="http://schemas.microsoft.com/office/drawing/2014/main" id="{77167057-114E-434E-8D33-C36EDECB46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90" y="1570"/>
                <a:ext cx="6" cy="7"/>
              </a:xfrm>
              <a:custGeom>
                <a:avLst/>
                <a:gdLst>
                  <a:gd name="T0" fmla="*/ 3 w 11"/>
                  <a:gd name="T1" fmla="*/ 3 h 11"/>
                  <a:gd name="T2" fmla="*/ 2 w 11"/>
                  <a:gd name="T3" fmla="*/ 7 h 11"/>
                  <a:gd name="T4" fmla="*/ 5 w 11"/>
                  <a:gd name="T5" fmla="*/ 10 h 11"/>
                  <a:gd name="T6" fmla="*/ 9 w 11"/>
                  <a:gd name="T7" fmla="*/ 8 h 11"/>
                  <a:gd name="T8" fmla="*/ 10 w 11"/>
                  <a:gd name="T9" fmla="*/ 3 h 11"/>
                  <a:gd name="T10" fmla="*/ 6 w 11"/>
                  <a:gd name="T11" fmla="*/ 0 h 11"/>
                  <a:gd name="T12" fmla="*/ 3 w 11"/>
                  <a:gd name="T13" fmla="*/ 3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" h="11">
                    <a:moveTo>
                      <a:pt x="3" y="3"/>
                    </a:moveTo>
                    <a:cubicBezTo>
                      <a:pt x="2" y="6"/>
                      <a:pt x="0" y="6"/>
                      <a:pt x="2" y="7"/>
                    </a:cubicBezTo>
                    <a:cubicBezTo>
                      <a:pt x="4" y="8"/>
                      <a:pt x="3" y="11"/>
                      <a:pt x="5" y="10"/>
                    </a:cubicBezTo>
                    <a:cubicBezTo>
                      <a:pt x="8" y="9"/>
                      <a:pt x="8" y="11"/>
                      <a:pt x="9" y="8"/>
                    </a:cubicBezTo>
                    <a:cubicBezTo>
                      <a:pt x="10" y="5"/>
                      <a:pt x="11" y="6"/>
                      <a:pt x="10" y="3"/>
                    </a:cubicBezTo>
                    <a:cubicBezTo>
                      <a:pt x="8" y="1"/>
                      <a:pt x="7" y="1"/>
                      <a:pt x="6" y="0"/>
                    </a:cubicBezTo>
                    <a:cubicBezTo>
                      <a:pt x="5" y="0"/>
                      <a:pt x="1" y="2"/>
                      <a:pt x="3" y="3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1" name="Freeform 952">
                <a:extLst>
                  <a:ext uri="{FF2B5EF4-FFF2-40B4-BE49-F238E27FC236}">
                    <a16:creationId xmlns:a16="http://schemas.microsoft.com/office/drawing/2014/main" id="{FDD0B930-54C0-4BA2-9BA7-5FC1AC78C3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79" y="1576"/>
                <a:ext cx="5" cy="8"/>
              </a:xfrm>
              <a:custGeom>
                <a:avLst/>
                <a:gdLst>
                  <a:gd name="T0" fmla="*/ 2 w 8"/>
                  <a:gd name="T1" fmla="*/ 3 h 13"/>
                  <a:gd name="T2" fmla="*/ 2 w 8"/>
                  <a:gd name="T3" fmla="*/ 7 h 13"/>
                  <a:gd name="T4" fmla="*/ 5 w 8"/>
                  <a:gd name="T5" fmla="*/ 11 h 13"/>
                  <a:gd name="T6" fmla="*/ 7 w 8"/>
                  <a:gd name="T7" fmla="*/ 7 h 13"/>
                  <a:gd name="T8" fmla="*/ 7 w 8"/>
                  <a:gd name="T9" fmla="*/ 0 h 13"/>
                  <a:gd name="T10" fmla="*/ 2 w 8"/>
                  <a:gd name="T11" fmla="*/ 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13">
                    <a:moveTo>
                      <a:pt x="2" y="3"/>
                    </a:moveTo>
                    <a:cubicBezTo>
                      <a:pt x="2" y="5"/>
                      <a:pt x="0" y="4"/>
                      <a:pt x="2" y="7"/>
                    </a:cubicBezTo>
                    <a:cubicBezTo>
                      <a:pt x="3" y="11"/>
                      <a:pt x="4" y="13"/>
                      <a:pt x="5" y="11"/>
                    </a:cubicBezTo>
                    <a:cubicBezTo>
                      <a:pt x="7" y="9"/>
                      <a:pt x="6" y="11"/>
                      <a:pt x="7" y="7"/>
                    </a:cubicBezTo>
                    <a:cubicBezTo>
                      <a:pt x="8" y="4"/>
                      <a:pt x="8" y="0"/>
                      <a:pt x="7" y="0"/>
                    </a:cubicBezTo>
                    <a:cubicBezTo>
                      <a:pt x="5" y="1"/>
                      <a:pt x="0" y="1"/>
                      <a:pt x="2" y="3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2" name="Freeform 953">
                <a:extLst>
                  <a:ext uri="{FF2B5EF4-FFF2-40B4-BE49-F238E27FC236}">
                    <a16:creationId xmlns:a16="http://schemas.microsoft.com/office/drawing/2014/main" id="{0CAF1561-619B-48D5-B197-3C4B74EB51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78" y="2725"/>
                <a:ext cx="170" cy="105"/>
              </a:xfrm>
              <a:custGeom>
                <a:avLst/>
                <a:gdLst>
                  <a:gd name="T0" fmla="*/ 4 w 284"/>
                  <a:gd name="T1" fmla="*/ 150 h 175"/>
                  <a:gd name="T2" fmla="*/ 15 w 284"/>
                  <a:gd name="T3" fmla="*/ 145 h 175"/>
                  <a:gd name="T4" fmla="*/ 25 w 284"/>
                  <a:gd name="T5" fmla="*/ 137 h 175"/>
                  <a:gd name="T6" fmla="*/ 34 w 284"/>
                  <a:gd name="T7" fmla="*/ 128 h 175"/>
                  <a:gd name="T8" fmla="*/ 52 w 284"/>
                  <a:gd name="T9" fmla="*/ 121 h 175"/>
                  <a:gd name="T10" fmla="*/ 66 w 284"/>
                  <a:gd name="T11" fmla="*/ 115 h 175"/>
                  <a:gd name="T12" fmla="*/ 84 w 284"/>
                  <a:gd name="T13" fmla="*/ 105 h 175"/>
                  <a:gd name="T14" fmla="*/ 105 w 284"/>
                  <a:gd name="T15" fmla="*/ 96 h 175"/>
                  <a:gd name="T16" fmla="*/ 118 w 284"/>
                  <a:gd name="T17" fmla="*/ 89 h 175"/>
                  <a:gd name="T18" fmla="*/ 135 w 284"/>
                  <a:gd name="T19" fmla="*/ 79 h 175"/>
                  <a:gd name="T20" fmla="*/ 154 w 284"/>
                  <a:gd name="T21" fmla="*/ 72 h 175"/>
                  <a:gd name="T22" fmla="*/ 171 w 284"/>
                  <a:gd name="T23" fmla="*/ 66 h 175"/>
                  <a:gd name="T24" fmla="*/ 189 w 284"/>
                  <a:gd name="T25" fmla="*/ 49 h 175"/>
                  <a:gd name="T26" fmla="*/ 214 w 284"/>
                  <a:gd name="T27" fmla="*/ 33 h 175"/>
                  <a:gd name="T28" fmla="*/ 232 w 284"/>
                  <a:gd name="T29" fmla="*/ 19 h 175"/>
                  <a:gd name="T30" fmla="*/ 250 w 284"/>
                  <a:gd name="T31" fmla="*/ 3 h 175"/>
                  <a:gd name="T32" fmla="*/ 259 w 284"/>
                  <a:gd name="T33" fmla="*/ 5 h 175"/>
                  <a:gd name="T34" fmla="*/ 255 w 284"/>
                  <a:gd name="T35" fmla="*/ 10 h 175"/>
                  <a:gd name="T36" fmla="*/ 257 w 284"/>
                  <a:gd name="T37" fmla="*/ 15 h 175"/>
                  <a:gd name="T38" fmla="*/ 252 w 284"/>
                  <a:gd name="T39" fmla="*/ 24 h 175"/>
                  <a:gd name="T40" fmla="*/ 263 w 284"/>
                  <a:gd name="T41" fmla="*/ 20 h 175"/>
                  <a:gd name="T42" fmla="*/ 271 w 284"/>
                  <a:gd name="T43" fmla="*/ 13 h 175"/>
                  <a:gd name="T44" fmla="*/ 276 w 284"/>
                  <a:gd name="T45" fmla="*/ 18 h 175"/>
                  <a:gd name="T46" fmla="*/ 282 w 284"/>
                  <a:gd name="T47" fmla="*/ 18 h 175"/>
                  <a:gd name="T48" fmla="*/ 276 w 284"/>
                  <a:gd name="T49" fmla="*/ 25 h 175"/>
                  <a:gd name="T50" fmla="*/ 269 w 284"/>
                  <a:gd name="T51" fmla="*/ 27 h 175"/>
                  <a:gd name="T52" fmla="*/ 266 w 284"/>
                  <a:gd name="T53" fmla="*/ 37 h 175"/>
                  <a:gd name="T54" fmla="*/ 253 w 284"/>
                  <a:gd name="T55" fmla="*/ 49 h 175"/>
                  <a:gd name="T56" fmla="*/ 238 w 284"/>
                  <a:gd name="T57" fmla="*/ 57 h 175"/>
                  <a:gd name="T58" fmla="*/ 224 w 284"/>
                  <a:gd name="T59" fmla="*/ 68 h 175"/>
                  <a:gd name="T60" fmla="*/ 211 w 284"/>
                  <a:gd name="T61" fmla="*/ 75 h 175"/>
                  <a:gd name="T62" fmla="*/ 198 w 284"/>
                  <a:gd name="T63" fmla="*/ 82 h 175"/>
                  <a:gd name="T64" fmla="*/ 195 w 284"/>
                  <a:gd name="T65" fmla="*/ 90 h 175"/>
                  <a:gd name="T66" fmla="*/ 198 w 284"/>
                  <a:gd name="T67" fmla="*/ 96 h 175"/>
                  <a:gd name="T68" fmla="*/ 190 w 284"/>
                  <a:gd name="T69" fmla="*/ 97 h 175"/>
                  <a:gd name="T70" fmla="*/ 181 w 284"/>
                  <a:gd name="T71" fmla="*/ 95 h 175"/>
                  <a:gd name="T72" fmla="*/ 174 w 284"/>
                  <a:gd name="T73" fmla="*/ 98 h 175"/>
                  <a:gd name="T74" fmla="*/ 158 w 284"/>
                  <a:gd name="T75" fmla="*/ 105 h 175"/>
                  <a:gd name="T76" fmla="*/ 140 w 284"/>
                  <a:gd name="T77" fmla="*/ 112 h 175"/>
                  <a:gd name="T78" fmla="*/ 128 w 284"/>
                  <a:gd name="T79" fmla="*/ 123 h 175"/>
                  <a:gd name="T80" fmla="*/ 117 w 284"/>
                  <a:gd name="T81" fmla="*/ 133 h 175"/>
                  <a:gd name="T82" fmla="*/ 106 w 284"/>
                  <a:gd name="T83" fmla="*/ 146 h 175"/>
                  <a:gd name="T84" fmla="*/ 91 w 284"/>
                  <a:gd name="T85" fmla="*/ 153 h 175"/>
                  <a:gd name="T86" fmla="*/ 80 w 284"/>
                  <a:gd name="T87" fmla="*/ 161 h 175"/>
                  <a:gd name="T88" fmla="*/ 62 w 284"/>
                  <a:gd name="T89" fmla="*/ 167 h 175"/>
                  <a:gd name="T90" fmla="*/ 48 w 284"/>
                  <a:gd name="T91" fmla="*/ 172 h 175"/>
                  <a:gd name="T92" fmla="*/ 35 w 284"/>
                  <a:gd name="T93" fmla="*/ 172 h 175"/>
                  <a:gd name="T94" fmla="*/ 30 w 284"/>
                  <a:gd name="T95" fmla="*/ 169 h 175"/>
                  <a:gd name="T96" fmla="*/ 28 w 284"/>
                  <a:gd name="T97" fmla="*/ 165 h 175"/>
                  <a:gd name="T98" fmla="*/ 22 w 284"/>
                  <a:gd name="T99" fmla="*/ 163 h 175"/>
                  <a:gd name="T100" fmla="*/ 19 w 284"/>
                  <a:gd name="T101" fmla="*/ 160 h 175"/>
                  <a:gd name="T102" fmla="*/ 13 w 284"/>
                  <a:gd name="T103" fmla="*/ 162 h 175"/>
                  <a:gd name="T104" fmla="*/ 9 w 284"/>
                  <a:gd name="T105" fmla="*/ 163 h 175"/>
                  <a:gd name="T106" fmla="*/ 5 w 284"/>
                  <a:gd name="T107" fmla="*/ 161 h 175"/>
                  <a:gd name="T108" fmla="*/ 1 w 284"/>
                  <a:gd name="T109" fmla="*/ 160 h 175"/>
                  <a:gd name="T110" fmla="*/ 3 w 284"/>
                  <a:gd name="T111" fmla="*/ 156 h 175"/>
                  <a:gd name="T112" fmla="*/ 1 w 284"/>
                  <a:gd name="T113" fmla="*/ 152 h 175"/>
                  <a:gd name="T114" fmla="*/ 4 w 284"/>
                  <a:gd name="T115" fmla="*/ 150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284" h="175">
                    <a:moveTo>
                      <a:pt x="4" y="150"/>
                    </a:moveTo>
                    <a:cubicBezTo>
                      <a:pt x="11" y="147"/>
                      <a:pt x="9" y="148"/>
                      <a:pt x="15" y="145"/>
                    </a:cubicBezTo>
                    <a:cubicBezTo>
                      <a:pt x="21" y="142"/>
                      <a:pt x="19" y="138"/>
                      <a:pt x="25" y="137"/>
                    </a:cubicBezTo>
                    <a:cubicBezTo>
                      <a:pt x="31" y="136"/>
                      <a:pt x="24" y="131"/>
                      <a:pt x="34" y="128"/>
                    </a:cubicBezTo>
                    <a:cubicBezTo>
                      <a:pt x="45" y="126"/>
                      <a:pt x="44" y="121"/>
                      <a:pt x="52" y="121"/>
                    </a:cubicBezTo>
                    <a:cubicBezTo>
                      <a:pt x="59" y="120"/>
                      <a:pt x="61" y="119"/>
                      <a:pt x="66" y="115"/>
                    </a:cubicBezTo>
                    <a:cubicBezTo>
                      <a:pt x="70" y="112"/>
                      <a:pt x="72" y="106"/>
                      <a:pt x="84" y="105"/>
                    </a:cubicBezTo>
                    <a:cubicBezTo>
                      <a:pt x="97" y="103"/>
                      <a:pt x="96" y="101"/>
                      <a:pt x="105" y="96"/>
                    </a:cubicBezTo>
                    <a:cubicBezTo>
                      <a:pt x="114" y="92"/>
                      <a:pt x="106" y="92"/>
                      <a:pt x="118" y="89"/>
                    </a:cubicBezTo>
                    <a:cubicBezTo>
                      <a:pt x="129" y="85"/>
                      <a:pt x="123" y="82"/>
                      <a:pt x="135" y="79"/>
                    </a:cubicBezTo>
                    <a:cubicBezTo>
                      <a:pt x="147" y="75"/>
                      <a:pt x="146" y="74"/>
                      <a:pt x="154" y="72"/>
                    </a:cubicBezTo>
                    <a:cubicBezTo>
                      <a:pt x="161" y="70"/>
                      <a:pt x="161" y="72"/>
                      <a:pt x="171" y="66"/>
                    </a:cubicBezTo>
                    <a:cubicBezTo>
                      <a:pt x="181" y="60"/>
                      <a:pt x="176" y="55"/>
                      <a:pt x="189" y="49"/>
                    </a:cubicBezTo>
                    <a:cubicBezTo>
                      <a:pt x="202" y="43"/>
                      <a:pt x="201" y="40"/>
                      <a:pt x="214" y="33"/>
                    </a:cubicBezTo>
                    <a:cubicBezTo>
                      <a:pt x="226" y="25"/>
                      <a:pt x="228" y="25"/>
                      <a:pt x="232" y="19"/>
                    </a:cubicBezTo>
                    <a:cubicBezTo>
                      <a:pt x="235" y="12"/>
                      <a:pt x="240" y="6"/>
                      <a:pt x="250" y="3"/>
                    </a:cubicBezTo>
                    <a:cubicBezTo>
                      <a:pt x="259" y="0"/>
                      <a:pt x="261" y="3"/>
                      <a:pt x="259" y="5"/>
                    </a:cubicBezTo>
                    <a:cubicBezTo>
                      <a:pt x="256" y="6"/>
                      <a:pt x="253" y="9"/>
                      <a:pt x="255" y="10"/>
                    </a:cubicBezTo>
                    <a:cubicBezTo>
                      <a:pt x="257" y="12"/>
                      <a:pt x="260" y="12"/>
                      <a:pt x="257" y="15"/>
                    </a:cubicBezTo>
                    <a:cubicBezTo>
                      <a:pt x="254" y="19"/>
                      <a:pt x="248" y="24"/>
                      <a:pt x="252" y="24"/>
                    </a:cubicBezTo>
                    <a:cubicBezTo>
                      <a:pt x="257" y="25"/>
                      <a:pt x="259" y="23"/>
                      <a:pt x="263" y="20"/>
                    </a:cubicBezTo>
                    <a:cubicBezTo>
                      <a:pt x="267" y="17"/>
                      <a:pt x="269" y="15"/>
                      <a:pt x="271" y="13"/>
                    </a:cubicBezTo>
                    <a:cubicBezTo>
                      <a:pt x="273" y="12"/>
                      <a:pt x="274" y="22"/>
                      <a:pt x="276" y="18"/>
                    </a:cubicBezTo>
                    <a:cubicBezTo>
                      <a:pt x="277" y="14"/>
                      <a:pt x="284" y="14"/>
                      <a:pt x="282" y="18"/>
                    </a:cubicBezTo>
                    <a:cubicBezTo>
                      <a:pt x="280" y="21"/>
                      <a:pt x="278" y="25"/>
                      <a:pt x="276" y="25"/>
                    </a:cubicBezTo>
                    <a:cubicBezTo>
                      <a:pt x="273" y="25"/>
                      <a:pt x="267" y="24"/>
                      <a:pt x="269" y="27"/>
                    </a:cubicBezTo>
                    <a:cubicBezTo>
                      <a:pt x="271" y="31"/>
                      <a:pt x="271" y="32"/>
                      <a:pt x="266" y="37"/>
                    </a:cubicBezTo>
                    <a:cubicBezTo>
                      <a:pt x="261" y="43"/>
                      <a:pt x="258" y="43"/>
                      <a:pt x="253" y="49"/>
                    </a:cubicBezTo>
                    <a:cubicBezTo>
                      <a:pt x="248" y="54"/>
                      <a:pt x="244" y="52"/>
                      <a:pt x="238" y="57"/>
                    </a:cubicBezTo>
                    <a:cubicBezTo>
                      <a:pt x="232" y="63"/>
                      <a:pt x="227" y="64"/>
                      <a:pt x="224" y="68"/>
                    </a:cubicBezTo>
                    <a:cubicBezTo>
                      <a:pt x="220" y="72"/>
                      <a:pt x="217" y="70"/>
                      <a:pt x="211" y="75"/>
                    </a:cubicBezTo>
                    <a:cubicBezTo>
                      <a:pt x="205" y="80"/>
                      <a:pt x="199" y="77"/>
                      <a:pt x="198" y="82"/>
                    </a:cubicBezTo>
                    <a:cubicBezTo>
                      <a:pt x="197" y="87"/>
                      <a:pt x="193" y="89"/>
                      <a:pt x="195" y="90"/>
                    </a:cubicBezTo>
                    <a:cubicBezTo>
                      <a:pt x="196" y="92"/>
                      <a:pt x="201" y="94"/>
                      <a:pt x="198" y="96"/>
                    </a:cubicBezTo>
                    <a:cubicBezTo>
                      <a:pt x="195" y="97"/>
                      <a:pt x="196" y="97"/>
                      <a:pt x="190" y="97"/>
                    </a:cubicBezTo>
                    <a:cubicBezTo>
                      <a:pt x="184" y="96"/>
                      <a:pt x="184" y="92"/>
                      <a:pt x="181" y="95"/>
                    </a:cubicBezTo>
                    <a:cubicBezTo>
                      <a:pt x="179" y="99"/>
                      <a:pt x="179" y="94"/>
                      <a:pt x="174" y="98"/>
                    </a:cubicBezTo>
                    <a:cubicBezTo>
                      <a:pt x="169" y="102"/>
                      <a:pt x="164" y="101"/>
                      <a:pt x="158" y="105"/>
                    </a:cubicBezTo>
                    <a:cubicBezTo>
                      <a:pt x="152" y="109"/>
                      <a:pt x="143" y="108"/>
                      <a:pt x="140" y="112"/>
                    </a:cubicBezTo>
                    <a:cubicBezTo>
                      <a:pt x="137" y="116"/>
                      <a:pt x="130" y="120"/>
                      <a:pt x="128" y="123"/>
                    </a:cubicBezTo>
                    <a:cubicBezTo>
                      <a:pt x="127" y="126"/>
                      <a:pt x="119" y="129"/>
                      <a:pt x="117" y="133"/>
                    </a:cubicBezTo>
                    <a:cubicBezTo>
                      <a:pt x="116" y="137"/>
                      <a:pt x="111" y="139"/>
                      <a:pt x="106" y="146"/>
                    </a:cubicBezTo>
                    <a:cubicBezTo>
                      <a:pt x="101" y="152"/>
                      <a:pt x="97" y="150"/>
                      <a:pt x="91" y="153"/>
                    </a:cubicBezTo>
                    <a:cubicBezTo>
                      <a:pt x="85" y="156"/>
                      <a:pt x="85" y="158"/>
                      <a:pt x="80" y="161"/>
                    </a:cubicBezTo>
                    <a:cubicBezTo>
                      <a:pt x="74" y="165"/>
                      <a:pt x="66" y="164"/>
                      <a:pt x="62" y="167"/>
                    </a:cubicBezTo>
                    <a:cubicBezTo>
                      <a:pt x="59" y="170"/>
                      <a:pt x="53" y="170"/>
                      <a:pt x="48" y="172"/>
                    </a:cubicBezTo>
                    <a:cubicBezTo>
                      <a:pt x="43" y="175"/>
                      <a:pt x="41" y="173"/>
                      <a:pt x="35" y="172"/>
                    </a:cubicBezTo>
                    <a:cubicBezTo>
                      <a:pt x="30" y="171"/>
                      <a:pt x="29" y="171"/>
                      <a:pt x="30" y="169"/>
                    </a:cubicBezTo>
                    <a:cubicBezTo>
                      <a:pt x="31" y="167"/>
                      <a:pt x="31" y="165"/>
                      <a:pt x="28" y="165"/>
                    </a:cubicBezTo>
                    <a:cubicBezTo>
                      <a:pt x="25" y="165"/>
                      <a:pt x="22" y="165"/>
                      <a:pt x="22" y="163"/>
                    </a:cubicBezTo>
                    <a:cubicBezTo>
                      <a:pt x="22" y="161"/>
                      <a:pt x="20" y="158"/>
                      <a:pt x="19" y="160"/>
                    </a:cubicBezTo>
                    <a:cubicBezTo>
                      <a:pt x="17" y="162"/>
                      <a:pt x="15" y="161"/>
                      <a:pt x="13" y="162"/>
                    </a:cubicBezTo>
                    <a:cubicBezTo>
                      <a:pt x="11" y="164"/>
                      <a:pt x="11" y="164"/>
                      <a:pt x="9" y="163"/>
                    </a:cubicBezTo>
                    <a:cubicBezTo>
                      <a:pt x="7" y="162"/>
                      <a:pt x="8" y="161"/>
                      <a:pt x="5" y="161"/>
                    </a:cubicBezTo>
                    <a:cubicBezTo>
                      <a:pt x="2" y="161"/>
                      <a:pt x="0" y="162"/>
                      <a:pt x="1" y="160"/>
                    </a:cubicBezTo>
                    <a:cubicBezTo>
                      <a:pt x="2" y="158"/>
                      <a:pt x="5" y="158"/>
                      <a:pt x="3" y="156"/>
                    </a:cubicBezTo>
                    <a:cubicBezTo>
                      <a:pt x="2" y="153"/>
                      <a:pt x="0" y="153"/>
                      <a:pt x="1" y="152"/>
                    </a:cubicBezTo>
                    <a:cubicBezTo>
                      <a:pt x="2" y="151"/>
                      <a:pt x="3" y="151"/>
                      <a:pt x="4" y="150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3" name="Freeform 954">
                <a:extLst>
                  <a:ext uri="{FF2B5EF4-FFF2-40B4-BE49-F238E27FC236}">
                    <a16:creationId xmlns:a16="http://schemas.microsoft.com/office/drawing/2014/main" id="{60A3B71C-AD45-447E-81B8-A46B3209F3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48" y="2624"/>
                <a:ext cx="99" cy="124"/>
              </a:xfrm>
              <a:custGeom>
                <a:avLst/>
                <a:gdLst>
                  <a:gd name="T0" fmla="*/ 9 w 165"/>
                  <a:gd name="T1" fmla="*/ 187 h 207"/>
                  <a:gd name="T2" fmla="*/ 30 w 165"/>
                  <a:gd name="T3" fmla="*/ 170 h 207"/>
                  <a:gd name="T4" fmla="*/ 30 w 165"/>
                  <a:gd name="T5" fmla="*/ 152 h 207"/>
                  <a:gd name="T6" fmla="*/ 30 w 165"/>
                  <a:gd name="T7" fmla="*/ 130 h 207"/>
                  <a:gd name="T8" fmla="*/ 53 w 165"/>
                  <a:gd name="T9" fmla="*/ 115 h 207"/>
                  <a:gd name="T10" fmla="*/ 67 w 165"/>
                  <a:gd name="T11" fmla="*/ 103 h 207"/>
                  <a:gd name="T12" fmla="*/ 74 w 165"/>
                  <a:gd name="T13" fmla="*/ 88 h 207"/>
                  <a:gd name="T14" fmla="*/ 83 w 165"/>
                  <a:gd name="T15" fmla="*/ 75 h 207"/>
                  <a:gd name="T16" fmla="*/ 76 w 165"/>
                  <a:gd name="T17" fmla="*/ 67 h 207"/>
                  <a:gd name="T18" fmla="*/ 86 w 165"/>
                  <a:gd name="T19" fmla="*/ 54 h 207"/>
                  <a:gd name="T20" fmla="*/ 79 w 165"/>
                  <a:gd name="T21" fmla="*/ 54 h 207"/>
                  <a:gd name="T22" fmla="*/ 76 w 165"/>
                  <a:gd name="T23" fmla="*/ 36 h 207"/>
                  <a:gd name="T24" fmla="*/ 75 w 165"/>
                  <a:gd name="T25" fmla="*/ 20 h 207"/>
                  <a:gd name="T26" fmla="*/ 76 w 165"/>
                  <a:gd name="T27" fmla="*/ 3 h 207"/>
                  <a:gd name="T28" fmla="*/ 85 w 165"/>
                  <a:gd name="T29" fmla="*/ 12 h 207"/>
                  <a:gd name="T30" fmla="*/ 101 w 165"/>
                  <a:gd name="T31" fmla="*/ 23 h 207"/>
                  <a:gd name="T32" fmla="*/ 99 w 165"/>
                  <a:gd name="T33" fmla="*/ 40 h 207"/>
                  <a:gd name="T34" fmla="*/ 94 w 165"/>
                  <a:gd name="T35" fmla="*/ 57 h 207"/>
                  <a:gd name="T36" fmla="*/ 93 w 165"/>
                  <a:gd name="T37" fmla="*/ 71 h 207"/>
                  <a:gd name="T38" fmla="*/ 97 w 165"/>
                  <a:gd name="T39" fmla="*/ 77 h 207"/>
                  <a:gd name="T40" fmla="*/ 107 w 165"/>
                  <a:gd name="T41" fmla="*/ 60 h 207"/>
                  <a:gd name="T42" fmla="*/ 107 w 165"/>
                  <a:gd name="T43" fmla="*/ 82 h 207"/>
                  <a:gd name="T44" fmla="*/ 117 w 165"/>
                  <a:gd name="T45" fmla="*/ 98 h 207"/>
                  <a:gd name="T46" fmla="*/ 143 w 165"/>
                  <a:gd name="T47" fmla="*/ 93 h 207"/>
                  <a:gd name="T48" fmla="*/ 160 w 165"/>
                  <a:gd name="T49" fmla="*/ 94 h 207"/>
                  <a:gd name="T50" fmla="*/ 146 w 165"/>
                  <a:gd name="T51" fmla="*/ 110 h 207"/>
                  <a:gd name="T52" fmla="*/ 133 w 165"/>
                  <a:gd name="T53" fmla="*/ 120 h 207"/>
                  <a:gd name="T54" fmla="*/ 120 w 165"/>
                  <a:gd name="T55" fmla="*/ 135 h 207"/>
                  <a:gd name="T56" fmla="*/ 108 w 165"/>
                  <a:gd name="T57" fmla="*/ 132 h 207"/>
                  <a:gd name="T58" fmla="*/ 90 w 165"/>
                  <a:gd name="T59" fmla="*/ 143 h 207"/>
                  <a:gd name="T60" fmla="*/ 80 w 165"/>
                  <a:gd name="T61" fmla="*/ 159 h 207"/>
                  <a:gd name="T62" fmla="*/ 65 w 165"/>
                  <a:gd name="T63" fmla="*/ 166 h 207"/>
                  <a:gd name="T64" fmla="*/ 51 w 165"/>
                  <a:gd name="T65" fmla="*/ 179 h 207"/>
                  <a:gd name="T66" fmla="*/ 36 w 165"/>
                  <a:gd name="T67" fmla="*/ 188 h 207"/>
                  <a:gd name="T68" fmla="*/ 22 w 165"/>
                  <a:gd name="T69" fmla="*/ 200 h 207"/>
                  <a:gd name="T70" fmla="*/ 9 w 165"/>
                  <a:gd name="T71" fmla="*/ 202 h 207"/>
                  <a:gd name="T72" fmla="*/ 1 w 165"/>
                  <a:gd name="T73" fmla="*/ 192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65" h="207">
                    <a:moveTo>
                      <a:pt x="1" y="192"/>
                    </a:moveTo>
                    <a:cubicBezTo>
                      <a:pt x="2" y="189"/>
                      <a:pt x="4" y="190"/>
                      <a:pt x="9" y="187"/>
                    </a:cubicBezTo>
                    <a:cubicBezTo>
                      <a:pt x="15" y="183"/>
                      <a:pt x="13" y="183"/>
                      <a:pt x="20" y="178"/>
                    </a:cubicBezTo>
                    <a:cubicBezTo>
                      <a:pt x="27" y="173"/>
                      <a:pt x="26" y="174"/>
                      <a:pt x="30" y="170"/>
                    </a:cubicBezTo>
                    <a:cubicBezTo>
                      <a:pt x="35" y="166"/>
                      <a:pt x="40" y="166"/>
                      <a:pt x="37" y="161"/>
                    </a:cubicBezTo>
                    <a:cubicBezTo>
                      <a:pt x="33" y="156"/>
                      <a:pt x="34" y="154"/>
                      <a:pt x="30" y="152"/>
                    </a:cubicBezTo>
                    <a:cubicBezTo>
                      <a:pt x="26" y="150"/>
                      <a:pt x="18" y="146"/>
                      <a:pt x="20" y="139"/>
                    </a:cubicBezTo>
                    <a:cubicBezTo>
                      <a:pt x="21" y="132"/>
                      <a:pt x="23" y="130"/>
                      <a:pt x="30" y="130"/>
                    </a:cubicBezTo>
                    <a:cubicBezTo>
                      <a:pt x="36" y="130"/>
                      <a:pt x="39" y="130"/>
                      <a:pt x="44" y="126"/>
                    </a:cubicBezTo>
                    <a:cubicBezTo>
                      <a:pt x="49" y="122"/>
                      <a:pt x="50" y="118"/>
                      <a:pt x="53" y="115"/>
                    </a:cubicBezTo>
                    <a:cubicBezTo>
                      <a:pt x="57" y="112"/>
                      <a:pt x="58" y="108"/>
                      <a:pt x="61" y="107"/>
                    </a:cubicBezTo>
                    <a:cubicBezTo>
                      <a:pt x="64" y="105"/>
                      <a:pt x="67" y="108"/>
                      <a:pt x="67" y="103"/>
                    </a:cubicBezTo>
                    <a:cubicBezTo>
                      <a:pt x="67" y="97"/>
                      <a:pt x="68" y="97"/>
                      <a:pt x="70" y="95"/>
                    </a:cubicBezTo>
                    <a:cubicBezTo>
                      <a:pt x="72" y="94"/>
                      <a:pt x="74" y="89"/>
                      <a:pt x="74" y="88"/>
                    </a:cubicBezTo>
                    <a:cubicBezTo>
                      <a:pt x="74" y="86"/>
                      <a:pt x="73" y="84"/>
                      <a:pt x="76" y="80"/>
                    </a:cubicBezTo>
                    <a:cubicBezTo>
                      <a:pt x="80" y="76"/>
                      <a:pt x="79" y="77"/>
                      <a:pt x="83" y="75"/>
                    </a:cubicBezTo>
                    <a:cubicBezTo>
                      <a:pt x="87" y="73"/>
                      <a:pt x="87" y="71"/>
                      <a:pt x="84" y="71"/>
                    </a:cubicBezTo>
                    <a:cubicBezTo>
                      <a:pt x="81" y="71"/>
                      <a:pt x="76" y="69"/>
                      <a:pt x="76" y="67"/>
                    </a:cubicBezTo>
                    <a:cubicBezTo>
                      <a:pt x="77" y="64"/>
                      <a:pt x="78" y="61"/>
                      <a:pt x="82" y="61"/>
                    </a:cubicBezTo>
                    <a:cubicBezTo>
                      <a:pt x="86" y="60"/>
                      <a:pt x="84" y="57"/>
                      <a:pt x="86" y="54"/>
                    </a:cubicBezTo>
                    <a:cubicBezTo>
                      <a:pt x="88" y="51"/>
                      <a:pt x="90" y="47"/>
                      <a:pt x="86" y="50"/>
                    </a:cubicBezTo>
                    <a:cubicBezTo>
                      <a:pt x="82" y="53"/>
                      <a:pt x="82" y="58"/>
                      <a:pt x="79" y="54"/>
                    </a:cubicBezTo>
                    <a:cubicBezTo>
                      <a:pt x="75" y="50"/>
                      <a:pt x="75" y="50"/>
                      <a:pt x="76" y="46"/>
                    </a:cubicBezTo>
                    <a:cubicBezTo>
                      <a:pt x="76" y="43"/>
                      <a:pt x="75" y="40"/>
                      <a:pt x="76" y="36"/>
                    </a:cubicBezTo>
                    <a:cubicBezTo>
                      <a:pt x="76" y="32"/>
                      <a:pt x="76" y="30"/>
                      <a:pt x="75" y="27"/>
                    </a:cubicBezTo>
                    <a:cubicBezTo>
                      <a:pt x="74" y="23"/>
                      <a:pt x="72" y="22"/>
                      <a:pt x="75" y="20"/>
                    </a:cubicBezTo>
                    <a:cubicBezTo>
                      <a:pt x="78" y="19"/>
                      <a:pt x="80" y="18"/>
                      <a:pt x="79" y="13"/>
                    </a:cubicBezTo>
                    <a:cubicBezTo>
                      <a:pt x="78" y="9"/>
                      <a:pt x="72" y="6"/>
                      <a:pt x="76" y="3"/>
                    </a:cubicBezTo>
                    <a:cubicBezTo>
                      <a:pt x="81" y="0"/>
                      <a:pt x="84" y="1"/>
                      <a:pt x="84" y="4"/>
                    </a:cubicBezTo>
                    <a:cubicBezTo>
                      <a:pt x="84" y="7"/>
                      <a:pt x="82" y="9"/>
                      <a:pt x="85" y="12"/>
                    </a:cubicBezTo>
                    <a:cubicBezTo>
                      <a:pt x="88" y="14"/>
                      <a:pt x="89" y="15"/>
                      <a:pt x="95" y="17"/>
                    </a:cubicBezTo>
                    <a:cubicBezTo>
                      <a:pt x="101" y="19"/>
                      <a:pt x="98" y="22"/>
                      <a:pt x="101" y="23"/>
                    </a:cubicBezTo>
                    <a:cubicBezTo>
                      <a:pt x="103" y="24"/>
                      <a:pt x="107" y="24"/>
                      <a:pt x="104" y="30"/>
                    </a:cubicBezTo>
                    <a:cubicBezTo>
                      <a:pt x="101" y="36"/>
                      <a:pt x="105" y="39"/>
                      <a:pt x="99" y="40"/>
                    </a:cubicBezTo>
                    <a:cubicBezTo>
                      <a:pt x="94" y="42"/>
                      <a:pt x="95" y="49"/>
                      <a:pt x="97" y="51"/>
                    </a:cubicBezTo>
                    <a:cubicBezTo>
                      <a:pt x="99" y="54"/>
                      <a:pt x="96" y="53"/>
                      <a:pt x="94" y="57"/>
                    </a:cubicBezTo>
                    <a:cubicBezTo>
                      <a:pt x="92" y="61"/>
                      <a:pt x="88" y="63"/>
                      <a:pt x="90" y="66"/>
                    </a:cubicBezTo>
                    <a:cubicBezTo>
                      <a:pt x="92" y="69"/>
                      <a:pt x="91" y="73"/>
                      <a:pt x="93" y="71"/>
                    </a:cubicBezTo>
                    <a:cubicBezTo>
                      <a:pt x="95" y="68"/>
                      <a:pt x="97" y="65"/>
                      <a:pt x="98" y="68"/>
                    </a:cubicBezTo>
                    <a:cubicBezTo>
                      <a:pt x="98" y="70"/>
                      <a:pt x="93" y="77"/>
                      <a:pt x="97" y="77"/>
                    </a:cubicBezTo>
                    <a:cubicBezTo>
                      <a:pt x="100" y="76"/>
                      <a:pt x="101" y="74"/>
                      <a:pt x="104" y="70"/>
                    </a:cubicBezTo>
                    <a:cubicBezTo>
                      <a:pt x="107" y="65"/>
                      <a:pt x="105" y="57"/>
                      <a:pt x="107" y="60"/>
                    </a:cubicBezTo>
                    <a:cubicBezTo>
                      <a:pt x="109" y="63"/>
                      <a:pt x="113" y="65"/>
                      <a:pt x="111" y="69"/>
                    </a:cubicBezTo>
                    <a:cubicBezTo>
                      <a:pt x="110" y="74"/>
                      <a:pt x="108" y="77"/>
                      <a:pt x="107" y="82"/>
                    </a:cubicBezTo>
                    <a:cubicBezTo>
                      <a:pt x="106" y="87"/>
                      <a:pt x="100" y="87"/>
                      <a:pt x="105" y="91"/>
                    </a:cubicBezTo>
                    <a:cubicBezTo>
                      <a:pt x="110" y="94"/>
                      <a:pt x="111" y="96"/>
                      <a:pt x="117" y="98"/>
                    </a:cubicBezTo>
                    <a:cubicBezTo>
                      <a:pt x="123" y="99"/>
                      <a:pt x="131" y="101"/>
                      <a:pt x="134" y="99"/>
                    </a:cubicBezTo>
                    <a:cubicBezTo>
                      <a:pt x="137" y="96"/>
                      <a:pt x="139" y="95"/>
                      <a:pt x="143" y="93"/>
                    </a:cubicBezTo>
                    <a:cubicBezTo>
                      <a:pt x="147" y="92"/>
                      <a:pt x="149" y="89"/>
                      <a:pt x="153" y="89"/>
                    </a:cubicBezTo>
                    <a:cubicBezTo>
                      <a:pt x="157" y="89"/>
                      <a:pt x="165" y="90"/>
                      <a:pt x="160" y="94"/>
                    </a:cubicBezTo>
                    <a:cubicBezTo>
                      <a:pt x="155" y="98"/>
                      <a:pt x="153" y="96"/>
                      <a:pt x="151" y="101"/>
                    </a:cubicBezTo>
                    <a:cubicBezTo>
                      <a:pt x="150" y="106"/>
                      <a:pt x="148" y="107"/>
                      <a:pt x="146" y="110"/>
                    </a:cubicBezTo>
                    <a:cubicBezTo>
                      <a:pt x="145" y="113"/>
                      <a:pt x="142" y="113"/>
                      <a:pt x="140" y="116"/>
                    </a:cubicBezTo>
                    <a:cubicBezTo>
                      <a:pt x="138" y="118"/>
                      <a:pt x="136" y="118"/>
                      <a:pt x="133" y="120"/>
                    </a:cubicBezTo>
                    <a:cubicBezTo>
                      <a:pt x="130" y="122"/>
                      <a:pt x="127" y="121"/>
                      <a:pt x="125" y="124"/>
                    </a:cubicBezTo>
                    <a:cubicBezTo>
                      <a:pt x="124" y="128"/>
                      <a:pt x="120" y="131"/>
                      <a:pt x="120" y="135"/>
                    </a:cubicBezTo>
                    <a:cubicBezTo>
                      <a:pt x="120" y="139"/>
                      <a:pt x="120" y="140"/>
                      <a:pt x="116" y="135"/>
                    </a:cubicBezTo>
                    <a:cubicBezTo>
                      <a:pt x="113" y="130"/>
                      <a:pt x="114" y="130"/>
                      <a:pt x="108" y="132"/>
                    </a:cubicBezTo>
                    <a:cubicBezTo>
                      <a:pt x="103" y="134"/>
                      <a:pt x="103" y="133"/>
                      <a:pt x="99" y="136"/>
                    </a:cubicBezTo>
                    <a:cubicBezTo>
                      <a:pt x="95" y="139"/>
                      <a:pt x="90" y="140"/>
                      <a:pt x="90" y="143"/>
                    </a:cubicBezTo>
                    <a:cubicBezTo>
                      <a:pt x="89" y="147"/>
                      <a:pt x="90" y="146"/>
                      <a:pt x="87" y="151"/>
                    </a:cubicBezTo>
                    <a:cubicBezTo>
                      <a:pt x="84" y="156"/>
                      <a:pt x="83" y="156"/>
                      <a:pt x="80" y="159"/>
                    </a:cubicBezTo>
                    <a:cubicBezTo>
                      <a:pt x="77" y="161"/>
                      <a:pt x="75" y="164"/>
                      <a:pt x="72" y="164"/>
                    </a:cubicBezTo>
                    <a:cubicBezTo>
                      <a:pt x="68" y="165"/>
                      <a:pt x="66" y="163"/>
                      <a:pt x="65" y="166"/>
                    </a:cubicBezTo>
                    <a:cubicBezTo>
                      <a:pt x="63" y="168"/>
                      <a:pt x="60" y="171"/>
                      <a:pt x="57" y="173"/>
                    </a:cubicBezTo>
                    <a:cubicBezTo>
                      <a:pt x="54" y="176"/>
                      <a:pt x="53" y="177"/>
                      <a:pt x="51" y="179"/>
                    </a:cubicBezTo>
                    <a:cubicBezTo>
                      <a:pt x="48" y="181"/>
                      <a:pt x="46" y="183"/>
                      <a:pt x="44" y="184"/>
                    </a:cubicBezTo>
                    <a:cubicBezTo>
                      <a:pt x="42" y="185"/>
                      <a:pt x="42" y="186"/>
                      <a:pt x="36" y="188"/>
                    </a:cubicBezTo>
                    <a:cubicBezTo>
                      <a:pt x="30" y="191"/>
                      <a:pt x="30" y="192"/>
                      <a:pt x="28" y="195"/>
                    </a:cubicBezTo>
                    <a:cubicBezTo>
                      <a:pt x="26" y="198"/>
                      <a:pt x="26" y="198"/>
                      <a:pt x="22" y="200"/>
                    </a:cubicBezTo>
                    <a:cubicBezTo>
                      <a:pt x="18" y="202"/>
                      <a:pt x="19" y="203"/>
                      <a:pt x="14" y="204"/>
                    </a:cubicBezTo>
                    <a:cubicBezTo>
                      <a:pt x="10" y="204"/>
                      <a:pt x="9" y="207"/>
                      <a:pt x="9" y="202"/>
                    </a:cubicBezTo>
                    <a:cubicBezTo>
                      <a:pt x="9" y="197"/>
                      <a:pt x="10" y="196"/>
                      <a:pt x="7" y="196"/>
                    </a:cubicBezTo>
                    <a:cubicBezTo>
                      <a:pt x="4" y="196"/>
                      <a:pt x="0" y="197"/>
                      <a:pt x="1" y="192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4" name="Freeform 955">
                <a:extLst>
                  <a:ext uri="{FF2B5EF4-FFF2-40B4-BE49-F238E27FC236}">
                    <a16:creationId xmlns:a16="http://schemas.microsoft.com/office/drawing/2014/main" id="{34D660B4-00B4-464C-87B9-65B2D2392A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30" y="2780"/>
                <a:ext cx="12" cy="8"/>
              </a:xfrm>
              <a:custGeom>
                <a:avLst/>
                <a:gdLst>
                  <a:gd name="T0" fmla="*/ 6 w 20"/>
                  <a:gd name="T1" fmla="*/ 3 h 14"/>
                  <a:gd name="T2" fmla="*/ 6 w 20"/>
                  <a:gd name="T3" fmla="*/ 8 h 14"/>
                  <a:gd name="T4" fmla="*/ 4 w 20"/>
                  <a:gd name="T5" fmla="*/ 13 h 14"/>
                  <a:gd name="T6" fmla="*/ 11 w 20"/>
                  <a:gd name="T7" fmla="*/ 10 h 14"/>
                  <a:gd name="T8" fmla="*/ 14 w 20"/>
                  <a:gd name="T9" fmla="*/ 6 h 14"/>
                  <a:gd name="T10" fmla="*/ 18 w 20"/>
                  <a:gd name="T11" fmla="*/ 1 h 14"/>
                  <a:gd name="T12" fmla="*/ 13 w 20"/>
                  <a:gd name="T13" fmla="*/ 1 h 14"/>
                  <a:gd name="T14" fmla="*/ 6 w 20"/>
                  <a:gd name="T15" fmla="*/ 1 h 14"/>
                  <a:gd name="T16" fmla="*/ 6 w 20"/>
                  <a:gd name="T17" fmla="*/ 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0" h="14">
                    <a:moveTo>
                      <a:pt x="6" y="3"/>
                    </a:moveTo>
                    <a:cubicBezTo>
                      <a:pt x="7" y="7"/>
                      <a:pt x="7" y="7"/>
                      <a:pt x="6" y="8"/>
                    </a:cubicBezTo>
                    <a:cubicBezTo>
                      <a:pt x="5" y="9"/>
                      <a:pt x="0" y="13"/>
                      <a:pt x="4" y="13"/>
                    </a:cubicBezTo>
                    <a:cubicBezTo>
                      <a:pt x="8" y="14"/>
                      <a:pt x="8" y="12"/>
                      <a:pt x="11" y="10"/>
                    </a:cubicBezTo>
                    <a:cubicBezTo>
                      <a:pt x="14" y="9"/>
                      <a:pt x="12" y="8"/>
                      <a:pt x="14" y="6"/>
                    </a:cubicBezTo>
                    <a:cubicBezTo>
                      <a:pt x="17" y="4"/>
                      <a:pt x="20" y="3"/>
                      <a:pt x="18" y="1"/>
                    </a:cubicBezTo>
                    <a:cubicBezTo>
                      <a:pt x="16" y="0"/>
                      <a:pt x="15" y="0"/>
                      <a:pt x="13" y="1"/>
                    </a:cubicBezTo>
                    <a:cubicBezTo>
                      <a:pt x="10" y="2"/>
                      <a:pt x="6" y="1"/>
                      <a:pt x="6" y="1"/>
                    </a:cubicBezTo>
                    <a:cubicBezTo>
                      <a:pt x="5" y="1"/>
                      <a:pt x="5" y="2"/>
                      <a:pt x="6" y="3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5" name="Freeform 956">
                <a:extLst>
                  <a:ext uri="{FF2B5EF4-FFF2-40B4-BE49-F238E27FC236}">
                    <a16:creationId xmlns:a16="http://schemas.microsoft.com/office/drawing/2014/main" id="{8FB3455D-9F72-4F7B-8273-A0E27C1CF2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04" y="2891"/>
                <a:ext cx="11" cy="8"/>
              </a:xfrm>
              <a:custGeom>
                <a:avLst/>
                <a:gdLst>
                  <a:gd name="T0" fmla="*/ 5 w 19"/>
                  <a:gd name="T1" fmla="*/ 7 h 14"/>
                  <a:gd name="T2" fmla="*/ 3 w 19"/>
                  <a:gd name="T3" fmla="*/ 13 h 14"/>
                  <a:gd name="T4" fmla="*/ 9 w 19"/>
                  <a:gd name="T5" fmla="*/ 11 h 14"/>
                  <a:gd name="T6" fmla="*/ 14 w 19"/>
                  <a:gd name="T7" fmla="*/ 7 h 14"/>
                  <a:gd name="T8" fmla="*/ 18 w 19"/>
                  <a:gd name="T9" fmla="*/ 3 h 14"/>
                  <a:gd name="T10" fmla="*/ 14 w 19"/>
                  <a:gd name="T11" fmla="*/ 2 h 14"/>
                  <a:gd name="T12" fmla="*/ 8 w 19"/>
                  <a:gd name="T13" fmla="*/ 4 h 14"/>
                  <a:gd name="T14" fmla="*/ 5 w 19"/>
                  <a:gd name="T15" fmla="*/ 7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" h="14">
                    <a:moveTo>
                      <a:pt x="5" y="7"/>
                    </a:moveTo>
                    <a:cubicBezTo>
                      <a:pt x="5" y="10"/>
                      <a:pt x="0" y="11"/>
                      <a:pt x="3" y="13"/>
                    </a:cubicBezTo>
                    <a:cubicBezTo>
                      <a:pt x="7" y="14"/>
                      <a:pt x="7" y="13"/>
                      <a:pt x="9" y="11"/>
                    </a:cubicBezTo>
                    <a:cubicBezTo>
                      <a:pt x="11" y="9"/>
                      <a:pt x="12" y="9"/>
                      <a:pt x="14" y="7"/>
                    </a:cubicBezTo>
                    <a:cubicBezTo>
                      <a:pt x="16" y="5"/>
                      <a:pt x="19" y="5"/>
                      <a:pt x="18" y="3"/>
                    </a:cubicBezTo>
                    <a:cubicBezTo>
                      <a:pt x="16" y="1"/>
                      <a:pt x="16" y="0"/>
                      <a:pt x="14" y="2"/>
                    </a:cubicBezTo>
                    <a:cubicBezTo>
                      <a:pt x="12" y="4"/>
                      <a:pt x="9" y="1"/>
                      <a:pt x="8" y="4"/>
                    </a:cubicBezTo>
                    <a:cubicBezTo>
                      <a:pt x="6" y="6"/>
                      <a:pt x="4" y="6"/>
                      <a:pt x="5" y="7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6" name="Freeform 957">
                <a:extLst>
                  <a:ext uri="{FF2B5EF4-FFF2-40B4-BE49-F238E27FC236}">
                    <a16:creationId xmlns:a16="http://schemas.microsoft.com/office/drawing/2014/main" id="{AF3760BB-0252-4E79-B5AB-8751623320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77" y="2224"/>
                <a:ext cx="597" cy="482"/>
              </a:xfrm>
              <a:custGeom>
                <a:avLst/>
                <a:gdLst>
                  <a:gd name="T0" fmla="*/ 24 w 996"/>
                  <a:gd name="T1" fmla="*/ 682 h 802"/>
                  <a:gd name="T2" fmla="*/ 94 w 996"/>
                  <a:gd name="T3" fmla="*/ 670 h 802"/>
                  <a:gd name="T4" fmla="*/ 157 w 996"/>
                  <a:gd name="T5" fmla="*/ 649 h 802"/>
                  <a:gd name="T6" fmla="*/ 218 w 996"/>
                  <a:gd name="T7" fmla="*/ 645 h 802"/>
                  <a:gd name="T8" fmla="*/ 280 w 996"/>
                  <a:gd name="T9" fmla="*/ 609 h 802"/>
                  <a:gd name="T10" fmla="*/ 373 w 996"/>
                  <a:gd name="T11" fmla="*/ 589 h 802"/>
                  <a:gd name="T12" fmla="*/ 446 w 996"/>
                  <a:gd name="T13" fmla="*/ 598 h 802"/>
                  <a:gd name="T14" fmla="*/ 469 w 996"/>
                  <a:gd name="T15" fmla="*/ 630 h 802"/>
                  <a:gd name="T16" fmla="*/ 484 w 996"/>
                  <a:gd name="T17" fmla="*/ 683 h 802"/>
                  <a:gd name="T18" fmla="*/ 539 w 996"/>
                  <a:gd name="T19" fmla="*/ 641 h 802"/>
                  <a:gd name="T20" fmla="*/ 534 w 996"/>
                  <a:gd name="T21" fmla="*/ 656 h 802"/>
                  <a:gd name="T22" fmla="*/ 520 w 996"/>
                  <a:gd name="T23" fmla="*/ 687 h 802"/>
                  <a:gd name="T24" fmla="*/ 539 w 996"/>
                  <a:gd name="T25" fmla="*/ 693 h 802"/>
                  <a:gd name="T26" fmla="*/ 558 w 996"/>
                  <a:gd name="T27" fmla="*/ 723 h 802"/>
                  <a:gd name="T28" fmla="*/ 608 w 996"/>
                  <a:gd name="T29" fmla="*/ 790 h 802"/>
                  <a:gd name="T30" fmla="*/ 657 w 996"/>
                  <a:gd name="T31" fmla="*/ 771 h 802"/>
                  <a:gd name="T32" fmla="*/ 677 w 996"/>
                  <a:gd name="T33" fmla="*/ 799 h 802"/>
                  <a:gd name="T34" fmla="*/ 775 w 996"/>
                  <a:gd name="T35" fmla="*/ 756 h 802"/>
                  <a:gd name="T36" fmla="*/ 838 w 996"/>
                  <a:gd name="T37" fmla="*/ 681 h 802"/>
                  <a:gd name="T38" fmla="*/ 922 w 996"/>
                  <a:gd name="T39" fmla="*/ 597 h 802"/>
                  <a:gd name="T40" fmla="*/ 982 w 996"/>
                  <a:gd name="T41" fmla="*/ 472 h 802"/>
                  <a:gd name="T42" fmla="*/ 991 w 996"/>
                  <a:gd name="T43" fmla="*/ 419 h 802"/>
                  <a:gd name="T44" fmla="*/ 963 w 996"/>
                  <a:gd name="T45" fmla="*/ 370 h 802"/>
                  <a:gd name="T46" fmla="*/ 953 w 996"/>
                  <a:gd name="T47" fmla="*/ 331 h 802"/>
                  <a:gd name="T48" fmla="*/ 933 w 996"/>
                  <a:gd name="T49" fmla="*/ 309 h 802"/>
                  <a:gd name="T50" fmla="*/ 928 w 996"/>
                  <a:gd name="T51" fmla="*/ 278 h 802"/>
                  <a:gd name="T52" fmla="*/ 898 w 996"/>
                  <a:gd name="T53" fmla="*/ 248 h 802"/>
                  <a:gd name="T54" fmla="*/ 871 w 996"/>
                  <a:gd name="T55" fmla="*/ 208 h 802"/>
                  <a:gd name="T56" fmla="*/ 866 w 996"/>
                  <a:gd name="T57" fmla="*/ 157 h 802"/>
                  <a:gd name="T58" fmla="*/ 859 w 996"/>
                  <a:gd name="T59" fmla="*/ 111 h 802"/>
                  <a:gd name="T60" fmla="*/ 832 w 996"/>
                  <a:gd name="T61" fmla="*/ 73 h 802"/>
                  <a:gd name="T62" fmla="*/ 819 w 996"/>
                  <a:gd name="T63" fmla="*/ 17 h 802"/>
                  <a:gd name="T64" fmla="*/ 797 w 996"/>
                  <a:gd name="T65" fmla="*/ 31 h 802"/>
                  <a:gd name="T66" fmla="*/ 779 w 996"/>
                  <a:gd name="T67" fmla="*/ 86 h 802"/>
                  <a:gd name="T68" fmla="*/ 759 w 996"/>
                  <a:gd name="T69" fmla="*/ 171 h 802"/>
                  <a:gd name="T70" fmla="*/ 698 w 996"/>
                  <a:gd name="T71" fmla="*/ 174 h 802"/>
                  <a:gd name="T72" fmla="*/ 629 w 996"/>
                  <a:gd name="T73" fmla="*/ 125 h 802"/>
                  <a:gd name="T74" fmla="*/ 649 w 996"/>
                  <a:gd name="T75" fmla="*/ 73 h 802"/>
                  <a:gd name="T76" fmla="*/ 661 w 996"/>
                  <a:gd name="T77" fmla="*/ 40 h 802"/>
                  <a:gd name="T78" fmla="*/ 634 w 996"/>
                  <a:gd name="T79" fmla="*/ 41 h 802"/>
                  <a:gd name="T80" fmla="*/ 599 w 996"/>
                  <a:gd name="T81" fmla="*/ 36 h 802"/>
                  <a:gd name="T82" fmla="*/ 565 w 996"/>
                  <a:gd name="T83" fmla="*/ 19 h 802"/>
                  <a:gd name="T84" fmla="*/ 557 w 996"/>
                  <a:gd name="T85" fmla="*/ 44 h 802"/>
                  <a:gd name="T86" fmla="*/ 500 w 996"/>
                  <a:gd name="T87" fmla="*/ 66 h 802"/>
                  <a:gd name="T88" fmla="*/ 476 w 996"/>
                  <a:gd name="T89" fmla="*/ 108 h 802"/>
                  <a:gd name="T90" fmla="*/ 458 w 996"/>
                  <a:gd name="T91" fmla="*/ 117 h 802"/>
                  <a:gd name="T92" fmla="*/ 414 w 996"/>
                  <a:gd name="T93" fmla="*/ 89 h 802"/>
                  <a:gd name="T94" fmla="*/ 383 w 996"/>
                  <a:gd name="T95" fmla="*/ 110 h 802"/>
                  <a:gd name="T96" fmla="*/ 353 w 996"/>
                  <a:gd name="T97" fmla="*/ 134 h 802"/>
                  <a:gd name="T98" fmla="*/ 322 w 996"/>
                  <a:gd name="T99" fmla="*/ 157 h 802"/>
                  <a:gd name="T100" fmla="*/ 310 w 996"/>
                  <a:gd name="T101" fmla="*/ 173 h 802"/>
                  <a:gd name="T102" fmla="*/ 286 w 996"/>
                  <a:gd name="T103" fmla="*/ 211 h 802"/>
                  <a:gd name="T104" fmla="*/ 211 w 996"/>
                  <a:gd name="T105" fmla="*/ 262 h 802"/>
                  <a:gd name="T106" fmla="*/ 132 w 996"/>
                  <a:gd name="T107" fmla="*/ 282 h 802"/>
                  <a:gd name="T108" fmla="*/ 66 w 996"/>
                  <a:gd name="T109" fmla="*/ 330 h 802"/>
                  <a:gd name="T110" fmla="*/ 41 w 996"/>
                  <a:gd name="T111" fmla="*/ 369 h 802"/>
                  <a:gd name="T112" fmla="*/ 37 w 996"/>
                  <a:gd name="T113" fmla="*/ 433 h 802"/>
                  <a:gd name="T114" fmla="*/ 21 w 996"/>
                  <a:gd name="T115" fmla="*/ 440 h 802"/>
                  <a:gd name="T116" fmla="*/ 37 w 996"/>
                  <a:gd name="T117" fmla="*/ 548 h 802"/>
                  <a:gd name="T118" fmla="*/ 24 w 996"/>
                  <a:gd name="T119" fmla="*/ 639 h 8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996" h="802">
                    <a:moveTo>
                      <a:pt x="1" y="653"/>
                    </a:moveTo>
                    <a:cubicBezTo>
                      <a:pt x="1" y="653"/>
                      <a:pt x="0" y="665"/>
                      <a:pt x="1" y="665"/>
                    </a:cubicBezTo>
                    <a:cubicBezTo>
                      <a:pt x="2" y="666"/>
                      <a:pt x="7" y="664"/>
                      <a:pt x="10" y="667"/>
                    </a:cubicBezTo>
                    <a:cubicBezTo>
                      <a:pt x="13" y="670"/>
                      <a:pt x="12" y="669"/>
                      <a:pt x="16" y="674"/>
                    </a:cubicBezTo>
                    <a:cubicBezTo>
                      <a:pt x="19" y="679"/>
                      <a:pt x="18" y="680"/>
                      <a:pt x="24" y="682"/>
                    </a:cubicBezTo>
                    <a:cubicBezTo>
                      <a:pt x="29" y="685"/>
                      <a:pt x="35" y="685"/>
                      <a:pt x="38" y="685"/>
                    </a:cubicBezTo>
                    <a:cubicBezTo>
                      <a:pt x="40" y="685"/>
                      <a:pt x="46" y="686"/>
                      <a:pt x="55" y="686"/>
                    </a:cubicBezTo>
                    <a:cubicBezTo>
                      <a:pt x="64" y="686"/>
                      <a:pt x="67" y="685"/>
                      <a:pt x="71" y="682"/>
                    </a:cubicBezTo>
                    <a:cubicBezTo>
                      <a:pt x="75" y="680"/>
                      <a:pt x="81" y="675"/>
                      <a:pt x="86" y="672"/>
                    </a:cubicBezTo>
                    <a:cubicBezTo>
                      <a:pt x="90" y="670"/>
                      <a:pt x="90" y="667"/>
                      <a:pt x="94" y="670"/>
                    </a:cubicBezTo>
                    <a:cubicBezTo>
                      <a:pt x="97" y="672"/>
                      <a:pt x="98" y="671"/>
                      <a:pt x="102" y="669"/>
                    </a:cubicBezTo>
                    <a:cubicBezTo>
                      <a:pt x="107" y="666"/>
                      <a:pt x="104" y="663"/>
                      <a:pt x="110" y="660"/>
                    </a:cubicBezTo>
                    <a:cubicBezTo>
                      <a:pt x="117" y="657"/>
                      <a:pt x="112" y="653"/>
                      <a:pt x="124" y="653"/>
                    </a:cubicBezTo>
                    <a:cubicBezTo>
                      <a:pt x="135" y="654"/>
                      <a:pt x="141" y="653"/>
                      <a:pt x="145" y="651"/>
                    </a:cubicBezTo>
                    <a:cubicBezTo>
                      <a:pt x="149" y="650"/>
                      <a:pt x="155" y="647"/>
                      <a:pt x="157" y="649"/>
                    </a:cubicBezTo>
                    <a:cubicBezTo>
                      <a:pt x="159" y="651"/>
                      <a:pt x="175" y="650"/>
                      <a:pt x="175" y="650"/>
                    </a:cubicBezTo>
                    <a:cubicBezTo>
                      <a:pt x="175" y="650"/>
                      <a:pt x="170" y="655"/>
                      <a:pt x="176" y="655"/>
                    </a:cubicBezTo>
                    <a:cubicBezTo>
                      <a:pt x="182" y="654"/>
                      <a:pt x="183" y="650"/>
                      <a:pt x="189" y="652"/>
                    </a:cubicBezTo>
                    <a:cubicBezTo>
                      <a:pt x="194" y="654"/>
                      <a:pt x="198" y="656"/>
                      <a:pt x="203" y="655"/>
                    </a:cubicBezTo>
                    <a:cubicBezTo>
                      <a:pt x="207" y="653"/>
                      <a:pt x="215" y="648"/>
                      <a:pt x="218" y="645"/>
                    </a:cubicBezTo>
                    <a:cubicBezTo>
                      <a:pt x="220" y="642"/>
                      <a:pt x="224" y="637"/>
                      <a:pt x="226" y="635"/>
                    </a:cubicBezTo>
                    <a:cubicBezTo>
                      <a:pt x="228" y="633"/>
                      <a:pt x="230" y="629"/>
                      <a:pt x="235" y="628"/>
                    </a:cubicBezTo>
                    <a:cubicBezTo>
                      <a:pt x="240" y="628"/>
                      <a:pt x="244" y="627"/>
                      <a:pt x="251" y="624"/>
                    </a:cubicBezTo>
                    <a:cubicBezTo>
                      <a:pt x="258" y="620"/>
                      <a:pt x="262" y="616"/>
                      <a:pt x="267" y="614"/>
                    </a:cubicBezTo>
                    <a:cubicBezTo>
                      <a:pt x="271" y="612"/>
                      <a:pt x="273" y="611"/>
                      <a:pt x="280" y="609"/>
                    </a:cubicBezTo>
                    <a:cubicBezTo>
                      <a:pt x="287" y="608"/>
                      <a:pt x="290" y="605"/>
                      <a:pt x="292" y="606"/>
                    </a:cubicBezTo>
                    <a:cubicBezTo>
                      <a:pt x="295" y="608"/>
                      <a:pt x="299" y="610"/>
                      <a:pt x="303" y="610"/>
                    </a:cubicBezTo>
                    <a:cubicBezTo>
                      <a:pt x="307" y="609"/>
                      <a:pt x="307" y="612"/>
                      <a:pt x="322" y="606"/>
                    </a:cubicBezTo>
                    <a:cubicBezTo>
                      <a:pt x="337" y="601"/>
                      <a:pt x="339" y="598"/>
                      <a:pt x="349" y="595"/>
                    </a:cubicBezTo>
                    <a:cubicBezTo>
                      <a:pt x="358" y="592"/>
                      <a:pt x="365" y="589"/>
                      <a:pt x="373" y="589"/>
                    </a:cubicBezTo>
                    <a:cubicBezTo>
                      <a:pt x="381" y="589"/>
                      <a:pt x="388" y="586"/>
                      <a:pt x="391" y="586"/>
                    </a:cubicBezTo>
                    <a:cubicBezTo>
                      <a:pt x="393" y="586"/>
                      <a:pt x="399" y="588"/>
                      <a:pt x="403" y="589"/>
                    </a:cubicBezTo>
                    <a:cubicBezTo>
                      <a:pt x="408" y="589"/>
                      <a:pt x="413" y="582"/>
                      <a:pt x="417" y="586"/>
                    </a:cubicBezTo>
                    <a:cubicBezTo>
                      <a:pt x="421" y="590"/>
                      <a:pt x="427" y="599"/>
                      <a:pt x="434" y="601"/>
                    </a:cubicBezTo>
                    <a:cubicBezTo>
                      <a:pt x="442" y="602"/>
                      <a:pt x="444" y="596"/>
                      <a:pt x="446" y="598"/>
                    </a:cubicBezTo>
                    <a:cubicBezTo>
                      <a:pt x="448" y="599"/>
                      <a:pt x="461" y="605"/>
                      <a:pt x="463" y="605"/>
                    </a:cubicBezTo>
                    <a:cubicBezTo>
                      <a:pt x="465" y="605"/>
                      <a:pt x="469" y="606"/>
                      <a:pt x="467" y="609"/>
                    </a:cubicBezTo>
                    <a:cubicBezTo>
                      <a:pt x="465" y="613"/>
                      <a:pt x="473" y="616"/>
                      <a:pt x="474" y="616"/>
                    </a:cubicBezTo>
                    <a:cubicBezTo>
                      <a:pt x="474" y="616"/>
                      <a:pt x="477" y="618"/>
                      <a:pt x="471" y="620"/>
                    </a:cubicBezTo>
                    <a:cubicBezTo>
                      <a:pt x="466" y="622"/>
                      <a:pt x="467" y="627"/>
                      <a:pt x="469" y="630"/>
                    </a:cubicBezTo>
                    <a:cubicBezTo>
                      <a:pt x="471" y="633"/>
                      <a:pt x="478" y="632"/>
                      <a:pt x="478" y="636"/>
                    </a:cubicBezTo>
                    <a:cubicBezTo>
                      <a:pt x="478" y="640"/>
                      <a:pt x="473" y="644"/>
                      <a:pt x="478" y="650"/>
                    </a:cubicBezTo>
                    <a:cubicBezTo>
                      <a:pt x="483" y="655"/>
                      <a:pt x="485" y="661"/>
                      <a:pt x="481" y="665"/>
                    </a:cubicBezTo>
                    <a:cubicBezTo>
                      <a:pt x="477" y="668"/>
                      <a:pt x="470" y="666"/>
                      <a:pt x="472" y="670"/>
                    </a:cubicBezTo>
                    <a:cubicBezTo>
                      <a:pt x="474" y="675"/>
                      <a:pt x="482" y="682"/>
                      <a:pt x="484" y="683"/>
                    </a:cubicBezTo>
                    <a:cubicBezTo>
                      <a:pt x="487" y="684"/>
                      <a:pt x="490" y="682"/>
                      <a:pt x="491" y="680"/>
                    </a:cubicBezTo>
                    <a:cubicBezTo>
                      <a:pt x="491" y="678"/>
                      <a:pt x="487" y="677"/>
                      <a:pt x="493" y="672"/>
                    </a:cubicBezTo>
                    <a:cubicBezTo>
                      <a:pt x="499" y="667"/>
                      <a:pt x="499" y="665"/>
                      <a:pt x="508" y="660"/>
                    </a:cubicBezTo>
                    <a:cubicBezTo>
                      <a:pt x="517" y="654"/>
                      <a:pt x="521" y="648"/>
                      <a:pt x="525" y="648"/>
                    </a:cubicBezTo>
                    <a:cubicBezTo>
                      <a:pt x="529" y="648"/>
                      <a:pt x="533" y="649"/>
                      <a:pt x="539" y="641"/>
                    </a:cubicBezTo>
                    <a:cubicBezTo>
                      <a:pt x="544" y="634"/>
                      <a:pt x="553" y="628"/>
                      <a:pt x="554" y="626"/>
                    </a:cubicBezTo>
                    <a:cubicBezTo>
                      <a:pt x="556" y="624"/>
                      <a:pt x="560" y="615"/>
                      <a:pt x="559" y="621"/>
                    </a:cubicBezTo>
                    <a:cubicBezTo>
                      <a:pt x="558" y="627"/>
                      <a:pt x="556" y="632"/>
                      <a:pt x="553" y="636"/>
                    </a:cubicBezTo>
                    <a:cubicBezTo>
                      <a:pt x="549" y="639"/>
                      <a:pt x="549" y="643"/>
                      <a:pt x="545" y="647"/>
                    </a:cubicBezTo>
                    <a:cubicBezTo>
                      <a:pt x="542" y="651"/>
                      <a:pt x="538" y="649"/>
                      <a:pt x="534" y="656"/>
                    </a:cubicBezTo>
                    <a:cubicBezTo>
                      <a:pt x="530" y="663"/>
                      <a:pt x="531" y="668"/>
                      <a:pt x="528" y="673"/>
                    </a:cubicBezTo>
                    <a:cubicBezTo>
                      <a:pt x="526" y="677"/>
                      <a:pt x="527" y="680"/>
                      <a:pt x="522" y="682"/>
                    </a:cubicBezTo>
                    <a:cubicBezTo>
                      <a:pt x="517" y="683"/>
                      <a:pt x="508" y="684"/>
                      <a:pt x="507" y="686"/>
                    </a:cubicBezTo>
                    <a:cubicBezTo>
                      <a:pt x="507" y="689"/>
                      <a:pt x="504" y="692"/>
                      <a:pt x="506" y="692"/>
                    </a:cubicBezTo>
                    <a:cubicBezTo>
                      <a:pt x="509" y="692"/>
                      <a:pt x="517" y="688"/>
                      <a:pt x="520" y="687"/>
                    </a:cubicBezTo>
                    <a:cubicBezTo>
                      <a:pt x="523" y="687"/>
                      <a:pt x="530" y="687"/>
                      <a:pt x="534" y="680"/>
                    </a:cubicBezTo>
                    <a:cubicBezTo>
                      <a:pt x="538" y="674"/>
                      <a:pt x="545" y="663"/>
                      <a:pt x="545" y="662"/>
                    </a:cubicBezTo>
                    <a:cubicBezTo>
                      <a:pt x="546" y="661"/>
                      <a:pt x="548" y="660"/>
                      <a:pt x="548" y="663"/>
                    </a:cubicBezTo>
                    <a:cubicBezTo>
                      <a:pt x="548" y="666"/>
                      <a:pt x="548" y="682"/>
                      <a:pt x="548" y="682"/>
                    </a:cubicBezTo>
                    <a:cubicBezTo>
                      <a:pt x="548" y="682"/>
                      <a:pt x="542" y="689"/>
                      <a:pt x="539" y="693"/>
                    </a:cubicBezTo>
                    <a:cubicBezTo>
                      <a:pt x="536" y="698"/>
                      <a:pt x="522" y="702"/>
                      <a:pt x="529" y="703"/>
                    </a:cubicBezTo>
                    <a:cubicBezTo>
                      <a:pt x="536" y="703"/>
                      <a:pt x="548" y="700"/>
                      <a:pt x="551" y="698"/>
                    </a:cubicBezTo>
                    <a:cubicBezTo>
                      <a:pt x="554" y="696"/>
                      <a:pt x="563" y="688"/>
                      <a:pt x="562" y="694"/>
                    </a:cubicBezTo>
                    <a:cubicBezTo>
                      <a:pt x="560" y="699"/>
                      <a:pt x="551" y="698"/>
                      <a:pt x="554" y="705"/>
                    </a:cubicBezTo>
                    <a:cubicBezTo>
                      <a:pt x="558" y="712"/>
                      <a:pt x="558" y="718"/>
                      <a:pt x="558" y="723"/>
                    </a:cubicBezTo>
                    <a:cubicBezTo>
                      <a:pt x="557" y="727"/>
                      <a:pt x="558" y="732"/>
                      <a:pt x="554" y="737"/>
                    </a:cubicBezTo>
                    <a:cubicBezTo>
                      <a:pt x="550" y="742"/>
                      <a:pt x="547" y="751"/>
                      <a:pt x="551" y="757"/>
                    </a:cubicBezTo>
                    <a:cubicBezTo>
                      <a:pt x="555" y="764"/>
                      <a:pt x="567" y="774"/>
                      <a:pt x="569" y="776"/>
                    </a:cubicBezTo>
                    <a:cubicBezTo>
                      <a:pt x="571" y="778"/>
                      <a:pt x="582" y="776"/>
                      <a:pt x="590" y="777"/>
                    </a:cubicBezTo>
                    <a:cubicBezTo>
                      <a:pt x="598" y="778"/>
                      <a:pt x="606" y="790"/>
                      <a:pt x="608" y="790"/>
                    </a:cubicBezTo>
                    <a:cubicBezTo>
                      <a:pt x="610" y="790"/>
                      <a:pt x="621" y="789"/>
                      <a:pt x="625" y="785"/>
                    </a:cubicBezTo>
                    <a:cubicBezTo>
                      <a:pt x="629" y="781"/>
                      <a:pt x="639" y="779"/>
                      <a:pt x="644" y="777"/>
                    </a:cubicBezTo>
                    <a:cubicBezTo>
                      <a:pt x="648" y="775"/>
                      <a:pt x="648" y="778"/>
                      <a:pt x="648" y="773"/>
                    </a:cubicBezTo>
                    <a:cubicBezTo>
                      <a:pt x="648" y="767"/>
                      <a:pt x="645" y="768"/>
                      <a:pt x="652" y="766"/>
                    </a:cubicBezTo>
                    <a:cubicBezTo>
                      <a:pt x="659" y="764"/>
                      <a:pt x="662" y="766"/>
                      <a:pt x="657" y="771"/>
                    </a:cubicBezTo>
                    <a:cubicBezTo>
                      <a:pt x="652" y="777"/>
                      <a:pt x="648" y="784"/>
                      <a:pt x="653" y="782"/>
                    </a:cubicBezTo>
                    <a:cubicBezTo>
                      <a:pt x="658" y="779"/>
                      <a:pt x="667" y="770"/>
                      <a:pt x="666" y="774"/>
                    </a:cubicBezTo>
                    <a:cubicBezTo>
                      <a:pt x="665" y="779"/>
                      <a:pt x="661" y="784"/>
                      <a:pt x="665" y="786"/>
                    </a:cubicBezTo>
                    <a:cubicBezTo>
                      <a:pt x="668" y="788"/>
                      <a:pt x="669" y="794"/>
                      <a:pt x="671" y="794"/>
                    </a:cubicBezTo>
                    <a:cubicBezTo>
                      <a:pt x="674" y="794"/>
                      <a:pt x="675" y="802"/>
                      <a:pt x="677" y="799"/>
                    </a:cubicBezTo>
                    <a:cubicBezTo>
                      <a:pt x="680" y="795"/>
                      <a:pt x="669" y="792"/>
                      <a:pt x="681" y="788"/>
                    </a:cubicBezTo>
                    <a:cubicBezTo>
                      <a:pt x="694" y="785"/>
                      <a:pt x="699" y="782"/>
                      <a:pt x="706" y="778"/>
                    </a:cubicBezTo>
                    <a:cubicBezTo>
                      <a:pt x="713" y="774"/>
                      <a:pt x="722" y="765"/>
                      <a:pt x="731" y="765"/>
                    </a:cubicBezTo>
                    <a:cubicBezTo>
                      <a:pt x="740" y="765"/>
                      <a:pt x="751" y="765"/>
                      <a:pt x="759" y="762"/>
                    </a:cubicBezTo>
                    <a:cubicBezTo>
                      <a:pt x="768" y="760"/>
                      <a:pt x="767" y="760"/>
                      <a:pt x="775" y="756"/>
                    </a:cubicBezTo>
                    <a:cubicBezTo>
                      <a:pt x="784" y="751"/>
                      <a:pt x="786" y="752"/>
                      <a:pt x="788" y="744"/>
                    </a:cubicBezTo>
                    <a:cubicBezTo>
                      <a:pt x="790" y="736"/>
                      <a:pt x="792" y="735"/>
                      <a:pt x="800" y="725"/>
                    </a:cubicBezTo>
                    <a:cubicBezTo>
                      <a:pt x="808" y="714"/>
                      <a:pt x="807" y="713"/>
                      <a:pt x="815" y="706"/>
                    </a:cubicBezTo>
                    <a:cubicBezTo>
                      <a:pt x="823" y="698"/>
                      <a:pt x="821" y="694"/>
                      <a:pt x="828" y="691"/>
                    </a:cubicBezTo>
                    <a:cubicBezTo>
                      <a:pt x="835" y="687"/>
                      <a:pt x="828" y="692"/>
                      <a:pt x="838" y="681"/>
                    </a:cubicBezTo>
                    <a:cubicBezTo>
                      <a:pt x="848" y="671"/>
                      <a:pt x="843" y="670"/>
                      <a:pt x="852" y="663"/>
                    </a:cubicBezTo>
                    <a:cubicBezTo>
                      <a:pt x="862" y="656"/>
                      <a:pt x="861" y="649"/>
                      <a:pt x="870" y="642"/>
                    </a:cubicBezTo>
                    <a:cubicBezTo>
                      <a:pt x="880" y="635"/>
                      <a:pt x="887" y="626"/>
                      <a:pt x="894" y="623"/>
                    </a:cubicBezTo>
                    <a:cubicBezTo>
                      <a:pt x="901" y="620"/>
                      <a:pt x="902" y="619"/>
                      <a:pt x="909" y="615"/>
                    </a:cubicBezTo>
                    <a:cubicBezTo>
                      <a:pt x="917" y="610"/>
                      <a:pt x="919" y="599"/>
                      <a:pt x="922" y="597"/>
                    </a:cubicBezTo>
                    <a:cubicBezTo>
                      <a:pt x="924" y="595"/>
                      <a:pt x="935" y="581"/>
                      <a:pt x="942" y="573"/>
                    </a:cubicBezTo>
                    <a:cubicBezTo>
                      <a:pt x="948" y="566"/>
                      <a:pt x="950" y="554"/>
                      <a:pt x="953" y="547"/>
                    </a:cubicBezTo>
                    <a:cubicBezTo>
                      <a:pt x="957" y="540"/>
                      <a:pt x="962" y="534"/>
                      <a:pt x="965" y="527"/>
                    </a:cubicBezTo>
                    <a:cubicBezTo>
                      <a:pt x="969" y="521"/>
                      <a:pt x="980" y="509"/>
                      <a:pt x="980" y="503"/>
                    </a:cubicBezTo>
                    <a:cubicBezTo>
                      <a:pt x="980" y="496"/>
                      <a:pt x="984" y="473"/>
                      <a:pt x="982" y="472"/>
                    </a:cubicBezTo>
                    <a:cubicBezTo>
                      <a:pt x="981" y="470"/>
                      <a:pt x="980" y="464"/>
                      <a:pt x="982" y="463"/>
                    </a:cubicBezTo>
                    <a:cubicBezTo>
                      <a:pt x="984" y="461"/>
                      <a:pt x="984" y="457"/>
                      <a:pt x="986" y="450"/>
                    </a:cubicBezTo>
                    <a:cubicBezTo>
                      <a:pt x="987" y="443"/>
                      <a:pt x="984" y="443"/>
                      <a:pt x="987" y="439"/>
                    </a:cubicBezTo>
                    <a:cubicBezTo>
                      <a:pt x="991" y="436"/>
                      <a:pt x="996" y="431"/>
                      <a:pt x="993" y="428"/>
                    </a:cubicBezTo>
                    <a:cubicBezTo>
                      <a:pt x="990" y="425"/>
                      <a:pt x="989" y="425"/>
                      <a:pt x="991" y="419"/>
                    </a:cubicBezTo>
                    <a:cubicBezTo>
                      <a:pt x="993" y="414"/>
                      <a:pt x="996" y="412"/>
                      <a:pt x="991" y="409"/>
                    </a:cubicBezTo>
                    <a:cubicBezTo>
                      <a:pt x="987" y="407"/>
                      <a:pt x="985" y="411"/>
                      <a:pt x="985" y="403"/>
                    </a:cubicBezTo>
                    <a:cubicBezTo>
                      <a:pt x="985" y="396"/>
                      <a:pt x="978" y="392"/>
                      <a:pt x="977" y="386"/>
                    </a:cubicBezTo>
                    <a:cubicBezTo>
                      <a:pt x="975" y="380"/>
                      <a:pt x="979" y="375"/>
                      <a:pt x="972" y="375"/>
                    </a:cubicBezTo>
                    <a:cubicBezTo>
                      <a:pt x="966" y="375"/>
                      <a:pt x="962" y="375"/>
                      <a:pt x="963" y="370"/>
                    </a:cubicBezTo>
                    <a:cubicBezTo>
                      <a:pt x="963" y="365"/>
                      <a:pt x="965" y="358"/>
                      <a:pt x="961" y="360"/>
                    </a:cubicBezTo>
                    <a:cubicBezTo>
                      <a:pt x="957" y="361"/>
                      <a:pt x="954" y="362"/>
                      <a:pt x="955" y="358"/>
                    </a:cubicBezTo>
                    <a:cubicBezTo>
                      <a:pt x="956" y="354"/>
                      <a:pt x="956" y="350"/>
                      <a:pt x="958" y="345"/>
                    </a:cubicBezTo>
                    <a:cubicBezTo>
                      <a:pt x="960" y="341"/>
                      <a:pt x="963" y="330"/>
                      <a:pt x="960" y="329"/>
                    </a:cubicBezTo>
                    <a:cubicBezTo>
                      <a:pt x="956" y="328"/>
                      <a:pt x="954" y="329"/>
                      <a:pt x="953" y="331"/>
                    </a:cubicBezTo>
                    <a:cubicBezTo>
                      <a:pt x="952" y="333"/>
                      <a:pt x="952" y="337"/>
                      <a:pt x="950" y="332"/>
                    </a:cubicBezTo>
                    <a:cubicBezTo>
                      <a:pt x="947" y="327"/>
                      <a:pt x="943" y="319"/>
                      <a:pt x="942" y="324"/>
                    </a:cubicBezTo>
                    <a:cubicBezTo>
                      <a:pt x="941" y="329"/>
                      <a:pt x="944" y="339"/>
                      <a:pt x="938" y="334"/>
                    </a:cubicBezTo>
                    <a:cubicBezTo>
                      <a:pt x="933" y="329"/>
                      <a:pt x="932" y="330"/>
                      <a:pt x="932" y="322"/>
                    </a:cubicBezTo>
                    <a:cubicBezTo>
                      <a:pt x="933" y="315"/>
                      <a:pt x="932" y="310"/>
                      <a:pt x="933" y="309"/>
                    </a:cubicBezTo>
                    <a:cubicBezTo>
                      <a:pt x="935" y="307"/>
                      <a:pt x="938" y="308"/>
                      <a:pt x="935" y="306"/>
                    </a:cubicBezTo>
                    <a:cubicBezTo>
                      <a:pt x="932" y="304"/>
                      <a:pt x="930" y="306"/>
                      <a:pt x="930" y="299"/>
                    </a:cubicBezTo>
                    <a:cubicBezTo>
                      <a:pt x="930" y="291"/>
                      <a:pt x="934" y="291"/>
                      <a:pt x="928" y="288"/>
                    </a:cubicBezTo>
                    <a:cubicBezTo>
                      <a:pt x="922" y="286"/>
                      <a:pt x="919" y="286"/>
                      <a:pt x="920" y="282"/>
                    </a:cubicBezTo>
                    <a:cubicBezTo>
                      <a:pt x="922" y="277"/>
                      <a:pt x="931" y="282"/>
                      <a:pt x="928" y="278"/>
                    </a:cubicBezTo>
                    <a:cubicBezTo>
                      <a:pt x="926" y="274"/>
                      <a:pt x="929" y="274"/>
                      <a:pt x="925" y="270"/>
                    </a:cubicBezTo>
                    <a:cubicBezTo>
                      <a:pt x="920" y="266"/>
                      <a:pt x="921" y="263"/>
                      <a:pt x="918" y="265"/>
                    </a:cubicBezTo>
                    <a:cubicBezTo>
                      <a:pt x="915" y="267"/>
                      <a:pt x="914" y="265"/>
                      <a:pt x="910" y="261"/>
                    </a:cubicBezTo>
                    <a:cubicBezTo>
                      <a:pt x="907" y="257"/>
                      <a:pt x="907" y="259"/>
                      <a:pt x="903" y="256"/>
                    </a:cubicBezTo>
                    <a:cubicBezTo>
                      <a:pt x="898" y="253"/>
                      <a:pt x="899" y="250"/>
                      <a:pt x="898" y="248"/>
                    </a:cubicBezTo>
                    <a:cubicBezTo>
                      <a:pt x="897" y="246"/>
                      <a:pt x="903" y="245"/>
                      <a:pt x="894" y="244"/>
                    </a:cubicBezTo>
                    <a:cubicBezTo>
                      <a:pt x="885" y="244"/>
                      <a:pt x="887" y="245"/>
                      <a:pt x="881" y="240"/>
                    </a:cubicBezTo>
                    <a:cubicBezTo>
                      <a:pt x="875" y="236"/>
                      <a:pt x="872" y="238"/>
                      <a:pt x="874" y="230"/>
                    </a:cubicBezTo>
                    <a:cubicBezTo>
                      <a:pt x="876" y="223"/>
                      <a:pt x="877" y="222"/>
                      <a:pt x="873" y="217"/>
                    </a:cubicBezTo>
                    <a:cubicBezTo>
                      <a:pt x="869" y="211"/>
                      <a:pt x="867" y="215"/>
                      <a:pt x="871" y="208"/>
                    </a:cubicBezTo>
                    <a:cubicBezTo>
                      <a:pt x="875" y="201"/>
                      <a:pt x="875" y="198"/>
                      <a:pt x="875" y="193"/>
                    </a:cubicBezTo>
                    <a:cubicBezTo>
                      <a:pt x="876" y="189"/>
                      <a:pt x="870" y="187"/>
                      <a:pt x="873" y="182"/>
                    </a:cubicBezTo>
                    <a:cubicBezTo>
                      <a:pt x="876" y="178"/>
                      <a:pt x="880" y="176"/>
                      <a:pt x="875" y="175"/>
                    </a:cubicBezTo>
                    <a:cubicBezTo>
                      <a:pt x="870" y="174"/>
                      <a:pt x="868" y="177"/>
                      <a:pt x="867" y="170"/>
                    </a:cubicBezTo>
                    <a:cubicBezTo>
                      <a:pt x="866" y="163"/>
                      <a:pt x="863" y="163"/>
                      <a:pt x="866" y="157"/>
                    </a:cubicBezTo>
                    <a:cubicBezTo>
                      <a:pt x="868" y="151"/>
                      <a:pt x="869" y="155"/>
                      <a:pt x="868" y="147"/>
                    </a:cubicBezTo>
                    <a:cubicBezTo>
                      <a:pt x="866" y="139"/>
                      <a:pt x="862" y="141"/>
                      <a:pt x="866" y="134"/>
                    </a:cubicBezTo>
                    <a:cubicBezTo>
                      <a:pt x="871" y="127"/>
                      <a:pt x="865" y="130"/>
                      <a:pt x="867" y="125"/>
                    </a:cubicBezTo>
                    <a:cubicBezTo>
                      <a:pt x="869" y="120"/>
                      <a:pt x="874" y="123"/>
                      <a:pt x="867" y="118"/>
                    </a:cubicBezTo>
                    <a:cubicBezTo>
                      <a:pt x="861" y="114"/>
                      <a:pt x="862" y="115"/>
                      <a:pt x="859" y="111"/>
                    </a:cubicBezTo>
                    <a:cubicBezTo>
                      <a:pt x="855" y="106"/>
                      <a:pt x="855" y="107"/>
                      <a:pt x="853" y="104"/>
                    </a:cubicBezTo>
                    <a:cubicBezTo>
                      <a:pt x="851" y="100"/>
                      <a:pt x="843" y="102"/>
                      <a:pt x="841" y="105"/>
                    </a:cubicBezTo>
                    <a:cubicBezTo>
                      <a:pt x="839" y="108"/>
                      <a:pt x="836" y="111"/>
                      <a:pt x="833" y="106"/>
                    </a:cubicBezTo>
                    <a:cubicBezTo>
                      <a:pt x="831" y="100"/>
                      <a:pt x="829" y="99"/>
                      <a:pt x="831" y="92"/>
                    </a:cubicBezTo>
                    <a:cubicBezTo>
                      <a:pt x="832" y="85"/>
                      <a:pt x="832" y="81"/>
                      <a:pt x="832" y="73"/>
                    </a:cubicBezTo>
                    <a:cubicBezTo>
                      <a:pt x="832" y="66"/>
                      <a:pt x="828" y="66"/>
                      <a:pt x="829" y="59"/>
                    </a:cubicBezTo>
                    <a:cubicBezTo>
                      <a:pt x="830" y="51"/>
                      <a:pt x="824" y="49"/>
                      <a:pt x="825" y="46"/>
                    </a:cubicBezTo>
                    <a:cubicBezTo>
                      <a:pt x="827" y="43"/>
                      <a:pt x="829" y="40"/>
                      <a:pt x="824" y="37"/>
                    </a:cubicBezTo>
                    <a:cubicBezTo>
                      <a:pt x="820" y="34"/>
                      <a:pt x="820" y="34"/>
                      <a:pt x="821" y="28"/>
                    </a:cubicBezTo>
                    <a:cubicBezTo>
                      <a:pt x="822" y="23"/>
                      <a:pt x="819" y="21"/>
                      <a:pt x="819" y="17"/>
                    </a:cubicBezTo>
                    <a:cubicBezTo>
                      <a:pt x="820" y="12"/>
                      <a:pt x="820" y="17"/>
                      <a:pt x="819" y="10"/>
                    </a:cubicBezTo>
                    <a:cubicBezTo>
                      <a:pt x="818" y="4"/>
                      <a:pt x="815" y="0"/>
                      <a:pt x="813" y="3"/>
                    </a:cubicBezTo>
                    <a:cubicBezTo>
                      <a:pt x="811" y="6"/>
                      <a:pt x="805" y="6"/>
                      <a:pt x="805" y="9"/>
                    </a:cubicBezTo>
                    <a:cubicBezTo>
                      <a:pt x="805" y="13"/>
                      <a:pt x="801" y="15"/>
                      <a:pt x="801" y="19"/>
                    </a:cubicBezTo>
                    <a:cubicBezTo>
                      <a:pt x="801" y="24"/>
                      <a:pt x="797" y="24"/>
                      <a:pt x="797" y="31"/>
                    </a:cubicBezTo>
                    <a:cubicBezTo>
                      <a:pt x="796" y="38"/>
                      <a:pt x="799" y="38"/>
                      <a:pt x="794" y="40"/>
                    </a:cubicBezTo>
                    <a:cubicBezTo>
                      <a:pt x="789" y="42"/>
                      <a:pt x="787" y="49"/>
                      <a:pt x="787" y="51"/>
                    </a:cubicBezTo>
                    <a:cubicBezTo>
                      <a:pt x="788" y="53"/>
                      <a:pt x="794" y="58"/>
                      <a:pt x="794" y="60"/>
                    </a:cubicBezTo>
                    <a:cubicBezTo>
                      <a:pt x="794" y="63"/>
                      <a:pt x="788" y="59"/>
                      <a:pt x="786" y="65"/>
                    </a:cubicBezTo>
                    <a:cubicBezTo>
                      <a:pt x="783" y="71"/>
                      <a:pt x="782" y="78"/>
                      <a:pt x="779" y="86"/>
                    </a:cubicBezTo>
                    <a:cubicBezTo>
                      <a:pt x="776" y="93"/>
                      <a:pt x="776" y="102"/>
                      <a:pt x="776" y="107"/>
                    </a:cubicBezTo>
                    <a:cubicBezTo>
                      <a:pt x="776" y="112"/>
                      <a:pt x="776" y="116"/>
                      <a:pt x="775" y="124"/>
                    </a:cubicBezTo>
                    <a:cubicBezTo>
                      <a:pt x="774" y="132"/>
                      <a:pt x="771" y="135"/>
                      <a:pt x="769" y="140"/>
                    </a:cubicBezTo>
                    <a:cubicBezTo>
                      <a:pt x="768" y="146"/>
                      <a:pt x="767" y="148"/>
                      <a:pt x="765" y="155"/>
                    </a:cubicBezTo>
                    <a:cubicBezTo>
                      <a:pt x="762" y="162"/>
                      <a:pt x="763" y="163"/>
                      <a:pt x="759" y="171"/>
                    </a:cubicBezTo>
                    <a:cubicBezTo>
                      <a:pt x="755" y="179"/>
                      <a:pt x="754" y="183"/>
                      <a:pt x="750" y="186"/>
                    </a:cubicBezTo>
                    <a:cubicBezTo>
                      <a:pt x="746" y="188"/>
                      <a:pt x="743" y="199"/>
                      <a:pt x="734" y="199"/>
                    </a:cubicBezTo>
                    <a:cubicBezTo>
                      <a:pt x="725" y="199"/>
                      <a:pt x="731" y="202"/>
                      <a:pt x="722" y="198"/>
                    </a:cubicBezTo>
                    <a:cubicBezTo>
                      <a:pt x="713" y="193"/>
                      <a:pt x="706" y="192"/>
                      <a:pt x="706" y="185"/>
                    </a:cubicBezTo>
                    <a:cubicBezTo>
                      <a:pt x="706" y="178"/>
                      <a:pt x="703" y="176"/>
                      <a:pt x="698" y="174"/>
                    </a:cubicBezTo>
                    <a:cubicBezTo>
                      <a:pt x="693" y="173"/>
                      <a:pt x="692" y="179"/>
                      <a:pt x="686" y="169"/>
                    </a:cubicBezTo>
                    <a:cubicBezTo>
                      <a:pt x="680" y="160"/>
                      <a:pt x="680" y="160"/>
                      <a:pt x="674" y="157"/>
                    </a:cubicBezTo>
                    <a:cubicBezTo>
                      <a:pt x="668" y="153"/>
                      <a:pt x="666" y="153"/>
                      <a:pt x="660" y="152"/>
                    </a:cubicBezTo>
                    <a:cubicBezTo>
                      <a:pt x="655" y="151"/>
                      <a:pt x="648" y="146"/>
                      <a:pt x="645" y="142"/>
                    </a:cubicBezTo>
                    <a:cubicBezTo>
                      <a:pt x="642" y="138"/>
                      <a:pt x="633" y="128"/>
                      <a:pt x="629" y="125"/>
                    </a:cubicBezTo>
                    <a:cubicBezTo>
                      <a:pt x="625" y="121"/>
                      <a:pt x="623" y="119"/>
                      <a:pt x="628" y="115"/>
                    </a:cubicBezTo>
                    <a:cubicBezTo>
                      <a:pt x="632" y="110"/>
                      <a:pt x="636" y="103"/>
                      <a:pt x="640" y="97"/>
                    </a:cubicBezTo>
                    <a:cubicBezTo>
                      <a:pt x="644" y="91"/>
                      <a:pt x="641" y="91"/>
                      <a:pt x="638" y="86"/>
                    </a:cubicBezTo>
                    <a:cubicBezTo>
                      <a:pt x="636" y="81"/>
                      <a:pt x="645" y="77"/>
                      <a:pt x="646" y="76"/>
                    </a:cubicBezTo>
                    <a:cubicBezTo>
                      <a:pt x="647" y="75"/>
                      <a:pt x="643" y="71"/>
                      <a:pt x="649" y="73"/>
                    </a:cubicBezTo>
                    <a:cubicBezTo>
                      <a:pt x="655" y="76"/>
                      <a:pt x="657" y="74"/>
                      <a:pt x="660" y="71"/>
                    </a:cubicBezTo>
                    <a:cubicBezTo>
                      <a:pt x="664" y="68"/>
                      <a:pt x="653" y="64"/>
                      <a:pt x="659" y="61"/>
                    </a:cubicBezTo>
                    <a:cubicBezTo>
                      <a:pt x="666" y="59"/>
                      <a:pt x="666" y="57"/>
                      <a:pt x="668" y="54"/>
                    </a:cubicBezTo>
                    <a:cubicBezTo>
                      <a:pt x="670" y="50"/>
                      <a:pt x="675" y="47"/>
                      <a:pt x="670" y="44"/>
                    </a:cubicBezTo>
                    <a:cubicBezTo>
                      <a:pt x="666" y="41"/>
                      <a:pt x="661" y="44"/>
                      <a:pt x="661" y="40"/>
                    </a:cubicBezTo>
                    <a:cubicBezTo>
                      <a:pt x="661" y="36"/>
                      <a:pt x="660" y="30"/>
                      <a:pt x="657" y="36"/>
                    </a:cubicBezTo>
                    <a:cubicBezTo>
                      <a:pt x="654" y="41"/>
                      <a:pt x="658" y="55"/>
                      <a:pt x="652" y="50"/>
                    </a:cubicBezTo>
                    <a:cubicBezTo>
                      <a:pt x="646" y="45"/>
                      <a:pt x="645" y="47"/>
                      <a:pt x="645" y="42"/>
                    </a:cubicBezTo>
                    <a:cubicBezTo>
                      <a:pt x="645" y="37"/>
                      <a:pt x="649" y="34"/>
                      <a:pt x="645" y="35"/>
                    </a:cubicBezTo>
                    <a:cubicBezTo>
                      <a:pt x="641" y="36"/>
                      <a:pt x="637" y="39"/>
                      <a:pt x="634" y="41"/>
                    </a:cubicBezTo>
                    <a:cubicBezTo>
                      <a:pt x="631" y="44"/>
                      <a:pt x="631" y="46"/>
                      <a:pt x="625" y="44"/>
                    </a:cubicBezTo>
                    <a:cubicBezTo>
                      <a:pt x="619" y="42"/>
                      <a:pt x="620" y="41"/>
                      <a:pt x="619" y="39"/>
                    </a:cubicBezTo>
                    <a:cubicBezTo>
                      <a:pt x="618" y="37"/>
                      <a:pt x="618" y="37"/>
                      <a:pt x="614" y="39"/>
                    </a:cubicBezTo>
                    <a:cubicBezTo>
                      <a:pt x="610" y="40"/>
                      <a:pt x="613" y="42"/>
                      <a:pt x="607" y="40"/>
                    </a:cubicBezTo>
                    <a:cubicBezTo>
                      <a:pt x="601" y="37"/>
                      <a:pt x="600" y="40"/>
                      <a:pt x="599" y="36"/>
                    </a:cubicBezTo>
                    <a:cubicBezTo>
                      <a:pt x="597" y="31"/>
                      <a:pt x="598" y="26"/>
                      <a:pt x="594" y="29"/>
                    </a:cubicBezTo>
                    <a:cubicBezTo>
                      <a:pt x="589" y="32"/>
                      <a:pt x="590" y="34"/>
                      <a:pt x="586" y="31"/>
                    </a:cubicBezTo>
                    <a:cubicBezTo>
                      <a:pt x="582" y="28"/>
                      <a:pt x="578" y="29"/>
                      <a:pt x="577" y="25"/>
                    </a:cubicBezTo>
                    <a:cubicBezTo>
                      <a:pt x="575" y="21"/>
                      <a:pt x="571" y="19"/>
                      <a:pt x="570" y="21"/>
                    </a:cubicBezTo>
                    <a:cubicBezTo>
                      <a:pt x="568" y="23"/>
                      <a:pt x="565" y="22"/>
                      <a:pt x="565" y="19"/>
                    </a:cubicBezTo>
                    <a:cubicBezTo>
                      <a:pt x="565" y="17"/>
                      <a:pt x="566" y="14"/>
                      <a:pt x="562" y="16"/>
                    </a:cubicBezTo>
                    <a:cubicBezTo>
                      <a:pt x="558" y="17"/>
                      <a:pt x="551" y="12"/>
                      <a:pt x="550" y="16"/>
                    </a:cubicBezTo>
                    <a:cubicBezTo>
                      <a:pt x="548" y="20"/>
                      <a:pt x="542" y="23"/>
                      <a:pt x="550" y="25"/>
                    </a:cubicBezTo>
                    <a:cubicBezTo>
                      <a:pt x="558" y="27"/>
                      <a:pt x="564" y="30"/>
                      <a:pt x="564" y="33"/>
                    </a:cubicBezTo>
                    <a:cubicBezTo>
                      <a:pt x="564" y="36"/>
                      <a:pt x="564" y="44"/>
                      <a:pt x="557" y="44"/>
                    </a:cubicBezTo>
                    <a:cubicBezTo>
                      <a:pt x="551" y="45"/>
                      <a:pt x="544" y="47"/>
                      <a:pt x="539" y="47"/>
                    </a:cubicBezTo>
                    <a:cubicBezTo>
                      <a:pt x="535" y="47"/>
                      <a:pt x="532" y="41"/>
                      <a:pt x="524" y="44"/>
                    </a:cubicBezTo>
                    <a:cubicBezTo>
                      <a:pt x="517" y="47"/>
                      <a:pt x="522" y="53"/>
                      <a:pt x="521" y="53"/>
                    </a:cubicBezTo>
                    <a:cubicBezTo>
                      <a:pt x="519" y="54"/>
                      <a:pt x="510" y="51"/>
                      <a:pt x="507" y="55"/>
                    </a:cubicBezTo>
                    <a:cubicBezTo>
                      <a:pt x="505" y="60"/>
                      <a:pt x="500" y="63"/>
                      <a:pt x="500" y="66"/>
                    </a:cubicBezTo>
                    <a:cubicBezTo>
                      <a:pt x="500" y="70"/>
                      <a:pt x="499" y="70"/>
                      <a:pt x="500" y="72"/>
                    </a:cubicBezTo>
                    <a:cubicBezTo>
                      <a:pt x="501" y="74"/>
                      <a:pt x="503" y="78"/>
                      <a:pt x="497" y="79"/>
                    </a:cubicBezTo>
                    <a:cubicBezTo>
                      <a:pt x="491" y="79"/>
                      <a:pt x="489" y="81"/>
                      <a:pt x="489" y="85"/>
                    </a:cubicBezTo>
                    <a:cubicBezTo>
                      <a:pt x="488" y="88"/>
                      <a:pt x="488" y="91"/>
                      <a:pt x="483" y="95"/>
                    </a:cubicBezTo>
                    <a:cubicBezTo>
                      <a:pt x="478" y="99"/>
                      <a:pt x="470" y="103"/>
                      <a:pt x="476" y="108"/>
                    </a:cubicBezTo>
                    <a:cubicBezTo>
                      <a:pt x="482" y="113"/>
                      <a:pt x="479" y="115"/>
                      <a:pt x="479" y="120"/>
                    </a:cubicBezTo>
                    <a:cubicBezTo>
                      <a:pt x="479" y="125"/>
                      <a:pt x="476" y="130"/>
                      <a:pt x="475" y="124"/>
                    </a:cubicBezTo>
                    <a:cubicBezTo>
                      <a:pt x="474" y="119"/>
                      <a:pt x="470" y="118"/>
                      <a:pt x="470" y="121"/>
                    </a:cubicBezTo>
                    <a:cubicBezTo>
                      <a:pt x="470" y="125"/>
                      <a:pt x="466" y="132"/>
                      <a:pt x="466" y="125"/>
                    </a:cubicBezTo>
                    <a:cubicBezTo>
                      <a:pt x="466" y="118"/>
                      <a:pt x="464" y="117"/>
                      <a:pt x="458" y="117"/>
                    </a:cubicBezTo>
                    <a:cubicBezTo>
                      <a:pt x="451" y="117"/>
                      <a:pt x="453" y="121"/>
                      <a:pt x="448" y="122"/>
                    </a:cubicBezTo>
                    <a:cubicBezTo>
                      <a:pt x="444" y="124"/>
                      <a:pt x="442" y="132"/>
                      <a:pt x="442" y="122"/>
                    </a:cubicBezTo>
                    <a:cubicBezTo>
                      <a:pt x="442" y="111"/>
                      <a:pt x="442" y="111"/>
                      <a:pt x="437" y="107"/>
                    </a:cubicBezTo>
                    <a:cubicBezTo>
                      <a:pt x="433" y="102"/>
                      <a:pt x="431" y="94"/>
                      <a:pt x="426" y="92"/>
                    </a:cubicBezTo>
                    <a:cubicBezTo>
                      <a:pt x="422" y="90"/>
                      <a:pt x="415" y="83"/>
                      <a:pt x="414" y="89"/>
                    </a:cubicBezTo>
                    <a:cubicBezTo>
                      <a:pt x="413" y="95"/>
                      <a:pt x="415" y="100"/>
                      <a:pt x="409" y="99"/>
                    </a:cubicBezTo>
                    <a:cubicBezTo>
                      <a:pt x="403" y="98"/>
                      <a:pt x="402" y="93"/>
                      <a:pt x="401" y="96"/>
                    </a:cubicBezTo>
                    <a:cubicBezTo>
                      <a:pt x="400" y="99"/>
                      <a:pt x="390" y="93"/>
                      <a:pt x="392" y="97"/>
                    </a:cubicBezTo>
                    <a:cubicBezTo>
                      <a:pt x="394" y="101"/>
                      <a:pt x="390" y="105"/>
                      <a:pt x="389" y="108"/>
                    </a:cubicBezTo>
                    <a:cubicBezTo>
                      <a:pt x="388" y="111"/>
                      <a:pt x="385" y="113"/>
                      <a:pt x="383" y="110"/>
                    </a:cubicBezTo>
                    <a:cubicBezTo>
                      <a:pt x="381" y="106"/>
                      <a:pt x="376" y="108"/>
                      <a:pt x="374" y="111"/>
                    </a:cubicBezTo>
                    <a:cubicBezTo>
                      <a:pt x="371" y="113"/>
                      <a:pt x="369" y="111"/>
                      <a:pt x="370" y="116"/>
                    </a:cubicBezTo>
                    <a:cubicBezTo>
                      <a:pt x="371" y="121"/>
                      <a:pt x="376" y="127"/>
                      <a:pt x="372" y="126"/>
                    </a:cubicBezTo>
                    <a:cubicBezTo>
                      <a:pt x="369" y="125"/>
                      <a:pt x="366" y="123"/>
                      <a:pt x="362" y="127"/>
                    </a:cubicBezTo>
                    <a:cubicBezTo>
                      <a:pt x="358" y="131"/>
                      <a:pt x="357" y="132"/>
                      <a:pt x="353" y="134"/>
                    </a:cubicBezTo>
                    <a:cubicBezTo>
                      <a:pt x="348" y="136"/>
                      <a:pt x="343" y="133"/>
                      <a:pt x="345" y="139"/>
                    </a:cubicBezTo>
                    <a:cubicBezTo>
                      <a:pt x="346" y="145"/>
                      <a:pt x="351" y="147"/>
                      <a:pt x="350" y="150"/>
                    </a:cubicBezTo>
                    <a:cubicBezTo>
                      <a:pt x="348" y="153"/>
                      <a:pt x="348" y="164"/>
                      <a:pt x="344" y="162"/>
                    </a:cubicBezTo>
                    <a:cubicBezTo>
                      <a:pt x="339" y="159"/>
                      <a:pt x="340" y="163"/>
                      <a:pt x="334" y="160"/>
                    </a:cubicBezTo>
                    <a:cubicBezTo>
                      <a:pt x="329" y="157"/>
                      <a:pt x="321" y="153"/>
                      <a:pt x="322" y="157"/>
                    </a:cubicBezTo>
                    <a:cubicBezTo>
                      <a:pt x="323" y="161"/>
                      <a:pt x="318" y="166"/>
                      <a:pt x="319" y="168"/>
                    </a:cubicBezTo>
                    <a:cubicBezTo>
                      <a:pt x="321" y="170"/>
                      <a:pt x="333" y="180"/>
                      <a:pt x="328" y="180"/>
                    </a:cubicBezTo>
                    <a:cubicBezTo>
                      <a:pt x="324" y="179"/>
                      <a:pt x="321" y="175"/>
                      <a:pt x="321" y="180"/>
                    </a:cubicBezTo>
                    <a:cubicBezTo>
                      <a:pt x="321" y="185"/>
                      <a:pt x="315" y="196"/>
                      <a:pt x="315" y="189"/>
                    </a:cubicBezTo>
                    <a:cubicBezTo>
                      <a:pt x="314" y="183"/>
                      <a:pt x="309" y="178"/>
                      <a:pt x="310" y="173"/>
                    </a:cubicBezTo>
                    <a:cubicBezTo>
                      <a:pt x="311" y="167"/>
                      <a:pt x="314" y="158"/>
                      <a:pt x="309" y="161"/>
                    </a:cubicBezTo>
                    <a:cubicBezTo>
                      <a:pt x="304" y="163"/>
                      <a:pt x="308" y="162"/>
                      <a:pt x="301" y="168"/>
                    </a:cubicBezTo>
                    <a:cubicBezTo>
                      <a:pt x="295" y="175"/>
                      <a:pt x="289" y="175"/>
                      <a:pt x="284" y="180"/>
                    </a:cubicBezTo>
                    <a:cubicBezTo>
                      <a:pt x="280" y="185"/>
                      <a:pt x="281" y="198"/>
                      <a:pt x="282" y="202"/>
                    </a:cubicBezTo>
                    <a:cubicBezTo>
                      <a:pt x="283" y="206"/>
                      <a:pt x="290" y="209"/>
                      <a:pt x="286" y="211"/>
                    </a:cubicBezTo>
                    <a:cubicBezTo>
                      <a:pt x="283" y="214"/>
                      <a:pt x="276" y="218"/>
                      <a:pt x="273" y="221"/>
                    </a:cubicBezTo>
                    <a:cubicBezTo>
                      <a:pt x="269" y="223"/>
                      <a:pt x="264" y="231"/>
                      <a:pt x="264" y="233"/>
                    </a:cubicBezTo>
                    <a:cubicBezTo>
                      <a:pt x="264" y="234"/>
                      <a:pt x="261" y="245"/>
                      <a:pt x="251" y="249"/>
                    </a:cubicBezTo>
                    <a:cubicBezTo>
                      <a:pt x="241" y="252"/>
                      <a:pt x="247" y="254"/>
                      <a:pt x="232" y="258"/>
                    </a:cubicBezTo>
                    <a:cubicBezTo>
                      <a:pt x="218" y="261"/>
                      <a:pt x="222" y="261"/>
                      <a:pt x="211" y="262"/>
                    </a:cubicBezTo>
                    <a:cubicBezTo>
                      <a:pt x="199" y="264"/>
                      <a:pt x="196" y="265"/>
                      <a:pt x="191" y="269"/>
                    </a:cubicBezTo>
                    <a:cubicBezTo>
                      <a:pt x="186" y="273"/>
                      <a:pt x="181" y="271"/>
                      <a:pt x="177" y="272"/>
                    </a:cubicBezTo>
                    <a:cubicBezTo>
                      <a:pt x="173" y="273"/>
                      <a:pt x="174" y="273"/>
                      <a:pt x="165" y="277"/>
                    </a:cubicBezTo>
                    <a:cubicBezTo>
                      <a:pt x="155" y="281"/>
                      <a:pt x="161" y="282"/>
                      <a:pt x="151" y="281"/>
                    </a:cubicBezTo>
                    <a:cubicBezTo>
                      <a:pt x="141" y="280"/>
                      <a:pt x="137" y="279"/>
                      <a:pt x="132" y="282"/>
                    </a:cubicBezTo>
                    <a:cubicBezTo>
                      <a:pt x="127" y="284"/>
                      <a:pt x="122" y="283"/>
                      <a:pt x="120" y="287"/>
                    </a:cubicBezTo>
                    <a:cubicBezTo>
                      <a:pt x="117" y="292"/>
                      <a:pt x="114" y="290"/>
                      <a:pt x="108" y="297"/>
                    </a:cubicBezTo>
                    <a:cubicBezTo>
                      <a:pt x="102" y="303"/>
                      <a:pt x="95" y="306"/>
                      <a:pt x="89" y="309"/>
                    </a:cubicBezTo>
                    <a:cubicBezTo>
                      <a:pt x="83" y="313"/>
                      <a:pt x="78" y="310"/>
                      <a:pt x="74" y="319"/>
                    </a:cubicBezTo>
                    <a:cubicBezTo>
                      <a:pt x="70" y="327"/>
                      <a:pt x="67" y="338"/>
                      <a:pt x="66" y="330"/>
                    </a:cubicBezTo>
                    <a:cubicBezTo>
                      <a:pt x="64" y="322"/>
                      <a:pt x="70" y="312"/>
                      <a:pt x="65" y="315"/>
                    </a:cubicBezTo>
                    <a:cubicBezTo>
                      <a:pt x="60" y="317"/>
                      <a:pt x="60" y="321"/>
                      <a:pt x="56" y="327"/>
                    </a:cubicBezTo>
                    <a:cubicBezTo>
                      <a:pt x="53" y="333"/>
                      <a:pt x="47" y="337"/>
                      <a:pt x="49" y="341"/>
                    </a:cubicBezTo>
                    <a:cubicBezTo>
                      <a:pt x="51" y="346"/>
                      <a:pt x="55" y="350"/>
                      <a:pt x="51" y="355"/>
                    </a:cubicBezTo>
                    <a:cubicBezTo>
                      <a:pt x="48" y="360"/>
                      <a:pt x="42" y="363"/>
                      <a:pt x="41" y="369"/>
                    </a:cubicBezTo>
                    <a:cubicBezTo>
                      <a:pt x="39" y="375"/>
                      <a:pt x="33" y="379"/>
                      <a:pt x="35" y="388"/>
                    </a:cubicBezTo>
                    <a:cubicBezTo>
                      <a:pt x="37" y="396"/>
                      <a:pt x="37" y="402"/>
                      <a:pt x="40" y="410"/>
                    </a:cubicBezTo>
                    <a:cubicBezTo>
                      <a:pt x="44" y="418"/>
                      <a:pt x="48" y="425"/>
                      <a:pt x="47" y="432"/>
                    </a:cubicBezTo>
                    <a:cubicBezTo>
                      <a:pt x="45" y="439"/>
                      <a:pt x="43" y="442"/>
                      <a:pt x="41" y="440"/>
                    </a:cubicBezTo>
                    <a:cubicBezTo>
                      <a:pt x="38" y="437"/>
                      <a:pt x="40" y="443"/>
                      <a:pt x="37" y="433"/>
                    </a:cubicBezTo>
                    <a:cubicBezTo>
                      <a:pt x="35" y="423"/>
                      <a:pt x="29" y="413"/>
                      <a:pt x="28" y="420"/>
                    </a:cubicBezTo>
                    <a:cubicBezTo>
                      <a:pt x="28" y="427"/>
                      <a:pt x="29" y="431"/>
                      <a:pt x="31" y="434"/>
                    </a:cubicBezTo>
                    <a:cubicBezTo>
                      <a:pt x="33" y="438"/>
                      <a:pt x="38" y="451"/>
                      <a:pt x="34" y="448"/>
                    </a:cubicBezTo>
                    <a:cubicBezTo>
                      <a:pt x="29" y="444"/>
                      <a:pt x="28" y="440"/>
                      <a:pt x="28" y="437"/>
                    </a:cubicBezTo>
                    <a:cubicBezTo>
                      <a:pt x="27" y="435"/>
                      <a:pt x="21" y="434"/>
                      <a:pt x="21" y="440"/>
                    </a:cubicBezTo>
                    <a:cubicBezTo>
                      <a:pt x="22" y="447"/>
                      <a:pt x="33" y="458"/>
                      <a:pt x="33" y="466"/>
                    </a:cubicBezTo>
                    <a:cubicBezTo>
                      <a:pt x="33" y="474"/>
                      <a:pt x="32" y="477"/>
                      <a:pt x="33" y="485"/>
                    </a:cubicBezTo>
                    <a:cubicBezTo>
                      <a:pt x="33" y="494"/>
                      <a:pt x="38" y="498"/>
                      <a:pt x="39" y="508"/>
                    </a:cubicBezTo>
                    <a:cubicBezTo>
                      <a:pt x="40" y="517"/>
                      <a:pt x="39" y="526"/>
                      <a:pt x="39" y="530"/>
                    </a:cubicBezTo>
                    <a:cubicBezTo>
                      <a:pt x="38" y="533"/>
                      <a:pt x="38" y="540"/>
                      <a:pt x="37" y="548"/>
                    </a:cubicBezTo>
                    <a:cubicBezTo>
                      <a:pt x="36" y="557"/>
                      <a:pt x="32" y="557"/>
                      <a:pt x="36" y="570"/>
                    </a:cubicBezTo>
                    <a:cubicBezTo>
                      <a:pt x="39" y="584"/>
                      <a:pt x="43" y="590"/>
                      <a:pt x="40" y="596"/>
                    </a:cubicBezTo>
                    <a:cubicBezTo>
                      <a:pt x="37" y="602"/>
                      <a:pt x="33" y="609"/>
                      <a:pt x="33" y="613"/>
                    </a:cubicBezTo>
                    <a:cubicBezTo>
                      <a:pt x="33" y="618"/>
                      <a:pt x="28" y="620"/>
                      <a:pt x="28" y="627"/>
                    </a:cubicBezTo>
                    <a:cubicBezTo>
                      <a:pt x="27" y="634"/>
                      <a:pt x="30" y="635"/>
                      <a:pt x="24" y="639"/>
                    </a:cubicBezTo>
                    <a:cubicBezTo>
                      <a:pt x="18" y="643"/>
                      <a:pt x="16" y="645"/>
                      <a:pt x="12" y="645"/>
                    </a:cubicBezTo>
                    <a:cubicBezTo>
                      <a:pt x="8" y="646"/>
                      <a:pt x="3" y="646"/>
                      <a:pt x="3" y="648"/>
                    </a:cubicBezTo>
                    <a:cubicBezTo>
                      <a:pt x="3" y="650"/>
                      <a:pt x="1" y="652"/>
                      <a:pt x="1" y="653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7" name="Freeform 958">
                <a:extLst>
                  <a:ext uri="{FF2B5EF4-FFF2-40B4-BE49-F238E27FC236}">
                    <a16:creationId xmlns:a16="http://schemas.microsoft.com/office/drawing/2014/main" id="{D7181CD8-41FA-4455-9113-6975707829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37" y="2710"/>
                <a:ext cx="8" cy="11"/>
              </a:xfrm>
              <a:custGeom>
                <a:avLst/>
                <a:gdLst>
                  <a:gd name="T0" fmla="*/ 7 w 13"/>
                  <a:gd name="T1" fmla="*/ 3 h 19"/>
                  <a:gd name="T2" fmla="*/ 2 w 13"/>
                  <a:gd name="T3" fmla="*/ 8 h 19"/>
                  <a:gd name="T4" fmla="*/ 1 w 13"/>
                  <a:gd name="T5" fmla="*/ 15 h 19"/>
                  <a:gd name="T6" fmla="*/ 5 w 13"/>
                  <a:gd name="T7" fmla="*/ 16 h 19"/>
                  <a:gd name="T8" fmla="*/ 11 w 13"/>
                  <a:gd name="T9" fmla="*/ 10 h 19"/>
                  <a:gd name="T10" fmla="*/ 11 w 13"/>
                  <a:gd name="T11" fmla="*/ 3 h 19"/>
                  <a:gd name="T12" fmla="*/ 7 w 13"/>
                  <a:gd name="T13" fmla="*/ 3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" h="19">
                    <a:moveTo>
                      <a:pt x="7" y="3"/>
                    </a:moveTo>
                    <a:cubicBezTo>
                      <a:pt x="6" y="4"/>
                      <a:pt x="2" y="5"/>
                      <a:pt x="2" y="8"/>
                    </a:cubicBezTo>
                    <a:cubicBezTo>
                      <a:pt x="2" y="11"/>
                      <a:pt x="0" y="13"/>
                      <a:pt x="1" y="15"/>
                    </a:cubicBezTo>
                    <a:cubicBezTo>
                      <a:pt x="2" y="17"/>
                      <a:pt x="1" y="19"/>
                      <a:pt x="5" y="16"/>
                    </a:cubicBezTo>
                    <a:cubicBezTo>
                      <a:pt x="8" y="14"/>
                      <a:pt x="9" y="13"/>
                      <a:pt x="11" y="10"/>
                    </a:cubicBezTo>
                    <a:cubicBezTo>
                      <a:pt x="13" y="8"/>
                      <a:pt x="11" y="6"/>
                      <a:pt x="11" y="3"/>
                    </a:cubicBezTo>
                    <a:cubicBezTo>
                      <a:pt x="11" y="0"/>
                      <a:pt x="7" y="1"/>
                      <a:pt x="7" y="3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8" name="Freeform 959">
                <a:extLst>
                  <a:ext uri="{FF2B5EF4-FFF2-40B4-BE49-F238E27FC236}">
                    <a16:creationId xmlns:a16="http://schemas.microsoft.com/office/drawing/2014/main" id="{07137B18-A742-477D-8EA3-517E529FBC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92" y="2711"/>
                <a:ext cx="9" cy="17"/>
              </a:xfrm>
              <a:custGeom>
                <a:avLst/>
                <a:gdLst>
                  <a:gd name="T0" fmla="*/ 5 w 15"/>
                  <a:gd name="T1" fmla="*/ 9 h 28"/>
                  <a:gd name="T2" fmla="*/ 5 w 15"/>
                  <a:gd name="T3" fmla="*/ 18 h 28"/>
                  <a:gd name="T4" fmla="*/ 1 w 15"/>
                  <a:gd name="T5" fmla="*/ 23 h 28"/>
                  <a:gd name="T6" fmla="*/ 4 w 15"/>
                  <a:gd name="T7" fmla="*/ 27 h 28"/>
                  <a:gd name="T8" fmla="*/ 10 w 15"/>
                  <a:gd name="T9" fmla="*/ 22 h 28"/>
                  <a:gd name="T10" fmla="*/ 13 w 15"/>
                  <a:gd name="T11" fmla="*/ 14 h 28"/>
                  <a:gd name="T12" fmla="*/ 12 w 15"/>
                  <a:gd name="T13" fmla="*/ 5 h 28"/>
                  <a:gd name="T14" fmla="*/ 4 w 15"/>
                  <a:gd name="T15" fmla="*/ 3 h 28"/>
                  <a:gd name="T16" fmla="*/ 5 w 15"/>
                  <a:gd name="T17" fmla="*/ 9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5" h="28">
                    <a:moveTo>
                      <a:pt x="5" y="9"/>
                    </a:moveTo>
                    <a:cubicBezTo>
                      <a:pt x="5" y="13"/>
                      <a:pt x="6" y="15"/>
                      <a:pt x="5" y="18"/>
                    </a:cubicBezTo>
                    <a:cubicBezTo>
                      <a:pt x="3" y="20"/>
                      <a:pt x="0" y="19"/>
                      <a:pt x="1" y="23"/>
                    </a:cubicBezTo>
                    <a:cubicBezTo>
                      <a:pt x="2" y="26"/>
                      <a:pt x="0" y="28"/>
                      <a:pt x="4" y="27"/>
                    </a:cubicBezTo>
                    <a:cubicBezTo>
                      <a:pt x="8" y="26"/>
                      <a:pt x="10" y="26"/>
                      <a:pt x="10" y="22"/>
                    </a:cubicBezTo>
                    <a:cubicBezTo>
                      <a:pt x="10" y="18"/>
                      <a:pt x="11" y="17"/>
                      <a:pt x="13" y="14"/>
                    </a:cubicBezTo>
                    <a:cubicBezTo>
                      <a:pt x="15" y="10"/>
                      <a:pt x="13" y="7"/>
                      <a:pt x="12" y="5"/>
                    </a:cubicBezTo>
                    <a:cubicBezTo>
                      <a:pt x="10" y="4"/>
                      <a:pt x="4" y="0"/>
                      <a:pt x="4" y="3"/>
                    </a:cubicBezTo>
                    <a:cubicBezTo>
                      <a:pt x="4" y="6"/>
                      <a:pt x="2" y="8"/>
                      <a:pt x="5" y="9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9" name="Freeform 960">
                <a:extLst>
                  <a:ext uri="{FF2B5EF4-FFF2-40B4-BE49-F238E27FC236}">
                    <a16:creationId xmlns:a16="http://schemas.microsoft.com/office/drawing/2014/main" id="{EFA52638-016D-4B0E-8D08-C76A08F2D5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70" y="2645"/>
                <a:ext cx="23" cy="8"/>
              </a:xfrm>
              <a:custGeom>
                <a:avLst/>
                <a:gdLst>
                  <a:gd name="T0" fmla="*/ 11 w 39"/>
                  <a:gd name="T1" fmla="*/ 2 h 13"/>
                  <a:gd name="T2" fmla="*/ 2 w 39"/>
                  <a:gd name="T3" fmla="*/ 6 h 13"/>
                  <a:gd name="T4" fmla="*/ 5 w 39"/>
                  <a:gd name="T5" fmla="*/ 13 h 13"/>
                  <a:gd name="T6" fmla="*/ 15 w 39"/>
                  <a:gd name="T7" fmla="*/ 11 h 13"/>
                  <a:gd name="T8" fmla="*/ 18 w 39"/>
                  <a:gd name="T9" fmla="*/ 9 h 13"/>
                  <a:gd name="T10" fmla="*/ 25 w 39"/>
                  <a:gd name="T11" fmla="*/ 12 h 13"/>
                  <a:gd name="T12" fmla="*/ 29 w 39"/>
                  <a:gd name="T13" fmla="*/ 7 h 13"/>
                  <a:gd name="T14" fmla="*/ 37 w 39"/>
                  <a:gd name="T15" fmla="*/ 7 h 13"/>
                  <a:gd name="T16" fmla="*/ 35 w 39"/>
                  <a:gd name="T17" fmla="*/ 3 h 13"/>
                  <a:gd name="T18" fmla="*/ 29 w 39"/>
                  <a:gd name="T19" fmla="*/ 2 h 13"/>
                  <a:gd name="T20" fmla="*/ 21 w 39"/>
                  <a:gd name="T21" fmla="*/ 0 h 13"/>
                  <a:gd name="T22" fmla="*/ 11 w 39"/>
                  <a:gd name="T23" fmla="*/ 2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9" h="13">
                    <a:moveTo>
                      <a:pt x="11" y="2"/>
                    </a:moveTo>
                    <a:cubicBezTo>
                      <a:pt x="5" y="4"/>
                      <a:pt x="2" y="3"/>
                      <a:pt x="2" y="6"/>
                    </a:cubicBezTo>
                    <a:cubicBezTo>
                      <a:pt x="2" y="8"/>
                      <a:pt x="0" y="13"/>
                      <a:pt x="5" y="13"/>
                    </a:cubicBezTo>
                    <a:cubicBezTo>
                      <a:pt x="10" y="13"/>
                      <a:pt x="12" y="13"/>
                      <a:pt x="15" y="11"/>
                    </a:cubicBezTo>
                    <a:cubicBezTo>
                      <a:pt x="17" y="8"/>
                      <a:pt x="17" y="7"/>
                      <a:pt x="18" y="9"/>
                    </a:cubicBezTo>
                    <a:cubicBezTo>
                      <a:pt x="20" y="12"/>
                      <a:pt x="24" y="13"/>
                      <a:pt x="25" y="12"/>
                    </a:cubicBezTo>
                    <a:cubicBezTo>
                      <a:pt x="27" y="10"/>
                      <a:pt x="23" y="7"/>
                      <a:pt x="29" y="7"/>
                    </a:cubicBezTo>
                    <a:cubicBezTo>
                      <a:pt x="34" y="8"/>
                      <a:pt x="37" y="9"/>
                      <a:pt x="37" y="7"/>
                    </a:cubicBezTo>
                    <a:cubicBezTo>
                      <a:pt x="38" y="5"/>
                      <a:pt x="39" y="3"/>
                      <a:pt x="35" y="3"/>
                    </a:cubicBezTo>
                    <a:cubicBezTo>
                      <a:pt x="32" y="3"/>
                      <a:pt x="30" y="4"/>
                      <a:pt x="29" y="2"/>
                    </a:cubicBezTo>
                    <a:cubicBezTo>
                      <a:pt x="29" y="1"/>
                      <a:pt x="26" y="0"/>
                      <a:pt x="21" y="0"/>
                    </a:cubicBezTo>
                    <a:cubicBezTo>
                      <a:pt x="17" y="0"/>
                      <a:pt x="11" y="0"/>
                      <a:pt x="11" y="2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0" name="Freeform 961">
                <a:extLst>
                  <a:ext uri="{FF2B5EF4-FFF2-40B4-BE49-F238E27FC236}">
                    <a16:creationId xmlns:a16="http://schemas.microsoft.com/office/drawing/2014/main" id="{ABB26CFB-0EAE-4008-8061-1B8658B06E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76" y="2233"/>
                <a:ext cx="24" cy="15"/>
              </a:xfrm>
              <a:custGeom>
                <a:avLst/>
                <a:gdLst>
                  <a:gd name="T0" fmla="*/ 12 w 40"/>
                  <a:gd name="T1" fmla="*/ 3 h 24"/>
                  <a:gd name="T2" fmla="*/ 4 w 40"/>
                  <a:gd name="T3" fmla="*/ 10 h 24"/>
                  <a:gd name="T4" fmla="*/ 2 w 40"/>
                  <a:gd name="T5" fmla="*/ 18 h 24"/>
                  <a:gd name="T6" fmla="*/ 11 w 40"/>
                  <a:gd name="T7" fmla="*/ 21 h 24"/>
                  <a:gd name="T8" fmla="*/ 20 w 40"/>
                  <a:gd name="T9" fmla="*/ 20 h 24"/>
                  <a:gd name="T10" fmla="*/ 29 w 40"/>
                  <a:gd name="T11" fmla="*/ 21 h 24"/>
                  <a:gd name="T12" fmla="*/ 35 w 40"/>
                  <a:gd name="T13" fmla="*/ 14 h 24"/>
                  <a:gd name="T14" fmla="*/ 39 w 40"/>
                  <a:gd name="T15" fmla="*/ 8 h 24"/>
                  <a:gd name="T16" fmla="*/ 35 w 40"/>
                  <a:gd name="T17" fmla="*/ 2 h 24"/>
                  <a:gd name="T18" fmla="*/ 29 w 40"/>
                  <a:gd name="T19" fmla="*/ 4 h 24"/>
                  <a:gd name="T20" fmla="*/ 21 w 40"/>
                  <a:gd name="T21" fmla="*/ 6 h 24"/>
                  <a:gd name="T22" fmla="*/ 16 w 40"/>
                  <a:gd name="T23" fmla="*/ 4 h 24"/>
                  <a:gd name="T24" fmla="*/ 12 w 40"/>
                  <a:gd name="T25" fmla="*/ 3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0" h="24">
                    <a:moveTo>
                      <a:pt x="12" y="3"/>
                    </a:moveTo>
                    <a:cubicBezTo>
                      <a:pt x="8" y="7"/>
                      <a:pt x="4" y="7"/>
                      <a:pt x="4" y="10"/>
                    </a:cubicBezTo>
                    <a:cubicBezTo>
                      <a:pt x="3" y="13"/>
                      <a:pt x="0" y="15"/>
                      <a:pt x="2" y="18"/>
                    </a:cubicBezTo>
                    <a:cubicBezTo>
                      <a:pt x="4" y="21"/>
                      <a:pt x="8" y="21"/>
                      <a:pt x="11" y="21"/>
                    </a:cubicBezTo>
                    <a:cubicBezTo>
                      <a:pt x="14" y="20"/>
                      <a:pt x="17" y="19"/>
                      <a:pt x="20" y="20"/>
                    </a:cubicBezTo>
                    <a:cubicBezTo>
                      <a:pt x="22" y="21"/>
                      <a:pt x="24" y="24"/>
                      <a:pt x="29" y="21"/>
                    </a:cubicBezTo>
                    <a:cubicBezTo>
                      <a:pt x="34" y="18"/>
                      <a:pt x="32" y="19"/>
                      <a:pt x="35" y="14"/>
                    </a:cubicBezTo>
                    <a:cubicBezTo>
                      <a:pt x="37" y="10"/>
                      <a:pt x="40" y="12"/>
                      <a:pt x="39" y="8"/>
                    </a:cubicBezTo>
                    <a:cubicBezTo>
                      <a:pt x="38" y="4"/>
                      <a:pt x="39" y="0"/>
                      <a:pt x="35" y="2"/>
                    </a:cubicBezTo>
                    <a:cubicBezTo>
                      <a:pt x="31" y="3"/>
                      <a:pt x="32" y="3"/>
                      <a:pt x="29" y="4"/>
                    </a:cubicBezTo>
                    <a:cubicBezTo>
                      <a:pt x="26" y="6"/>
                      <a:pt x="25" y="6"/>
                      <a:pt x="21" y="6"/>
                    </a:cubicBezTo>
                    <a:cubicBezTo>
                      <a:pt x="17" y="6"/>
                      <a:pt x="19" y="6"/>
                      <a:pt x="16" y="4"/>
                    </a:cubicBezTo>
                    <a:cubicBezTo>
                      <a:pt x="14" y="2"/>
                      <a:pt x="13" y="1"/>
                      <a:pt x="12" y="3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1" name="Freeform 962">
                <a:extLst>
                  <a:ext uri="{FF2B5EF4-FFF2-40B4-BE49-F238E27FC236}">
                    <a16:creationId xmlns:a16="http://schemas.microsoft.com/office/drawing/2014/main" id="{DB0CE042-9C58-443A-8D76-8B181BB1E6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98" y="2089"/>
                <a:ext cx="35" cy="41"/>
              </a:xfrm>
              <a:custGeom>
                <a:avLst/>
                <a:gdLst>
                  <a:gd name="T0" fmla="*/ 46 w 58"/>
                  <a:gd name="T1" fmla="*/ 45 h 68"/>
                  <a:gd name="T2" fmla="*/ 44 w 58"/>
                  <a:gd name="T3" fmla="*/ 36 h 68"/>
                  <a:gd name="T4" fmla="*/ 30 w 58"/>
                  <a:gd name="T5" fmla="*/ 24 h 68"/>
                  <a:gd name="T6" fmla="*/ 16 w 58"/>
                  <a:gd name="T7" fmla="*/ 16 h 68"/>
                  <a:gd name="T8" fmla="*/ 10 w 58"/>
                  <a:gd name="T9" fmla="*/ 11 h 68"/>
                  <a:gd name="T10" fmla="*/ 2 w 58"/>
                  <a:gd name="T11" fmla="*/ 4 h 68"/>
                  <a:gd name="T12" fmla="*/ 10 w 58"/>
                  <a:gd name="T13" fmla="*/ 4 h 68"/>
                  <a:gd name="T14" fmla="*/ 20 w 58"/>
                  <a:gd name="T15" fmla="*/ 12 h 68"/>
                  <a:gd name="T16" fmla="*/ 28 w 58"/>
                  <a:gd name="T17" fmla="*/ 17 h 68"/>
                  <a:gd name="T18" fmla="*/ 39 w 58"/>
                  <a:gd name="T19" fmla="*/ 23 h 68"/>
                  <a:gd name="T20" fmla="*/ 46 w 58"/>
                  <a:gd name="T21" fmla="*/ 31 h 68"/>
                  <a:gd name="T22" fmla="*/ 53 w 58"/>
                  <a:gd name="T23" fmla="*/ 40 h 68"/>
                  <a:gd name="T24" fmla="*/ 58 w 58"/>
                  <a:gd name="T25" fmla="*/ 50 h 68"/>
                  <a:gd name="T26" fmla="*/ 54 w 58"/>
                  <a:gd name="T27" fmla="*/ 64 h 68"/>
                  <a:gd name="T28" fmla="*/ 46 w 58"/>
                  <a:gd name="T29" fmla="*/ 62 h 68"/>
                  <a:gd name="T30" fmla="*/ 46 w 58"/>
                  <a:gd name="T31" fmla="*/ 50 h 68"/>
                  <a:gd name="T32" fmla="*/ 46 w 58"/>
                  <a:gd name="T33" fmla="*/ 45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8" h="68">
                    <a:moveTo>
                      <a:pt x="46" y="45"/>
                    </a:moveTo>
                    <a:cubicBezTo>
                      <a:pt x="44" y="36"/>
                      <a:pt x="53" y="43"/>
                      <a:pt x="44" y="36"/>
                    </a:cubicBezTo>
                    <a:cubicBezTo>
                      <a:pt x="34" y="28"/>
                      <a:pt x="41" y="28"/>
                      <a:pt x="30" y="24"/>
                    </a:cubicBezTo>
                    <a:cubicBezTo>
                      <a:pt x="19" y="21"/>
                      <a:pt x="19" y="19"/>
                      <a:pt x="16" y="16"/>
                    </a:cubicBezTo>
                    <a:cubicBezTo>
                      <a:pt x="13" y="13"/>
                      <a:pt x="15" y="13"/>
                      <a:pt x="10" y="11"/>
                    </a:cubicBezTo>
                    <a:cubicBezTo>
                      <a:pt x="5" y="8"/>
                      <a:pt x="0" y="6"/>
                      <a:pt x="2" y="4"/>
                    </a:cubicBezTo>
                    <a:cubicBezTo>
                      <a:pt x="4" y="2"/>
                      <a:pt x="6" y="0"/>
                      <a:pt x="10" y="4"/>
                    </a:cubicBezTo>
                    <a:cubicBezTo>
                      <a:pt x="14" y="9"/>
                      <a:pt x="16" y="9"/>
                      <a:pt x="20" y="12"/>
                    </a:cubicBezTo>
                    <a:cubicBezTo>
                      <a:pt x="24" y="15"/>
                      <a:pt x="21" y="14"/>
                      <a:pt x="28" y="17"/>
                    </a:cubicBezTo>
                    <a:cubicBezTo>
                      <a:pt x="34" y="20"/>
                      <a:pt x="36" y="20"/>
                      <a:pt x="39" y="23"/>
                    </a:cubicBezTo>
                    <a:cubicBezTo>
                      <a:pt x="43" y="27"/>
                      <a:pt x="42" y="28"/>
                      <a:pt x="46" y="31"/>
                    </a:cubicBezTo>
                    <a:cubicBezTo>
                      <a:pt x="50" y="34"/>
                      <a:pt x="51" y="36"/>
                      <a:pt x="53" y="40"/>
                    </a:cubicBezTo>
                    <a:cubicBezTo>
                      <a:pt x="55" y="45"/>
                      <a:pt x="58" y="46"/>
                      <a:pt x="58" y="50"/>
                    </a:cubicBezTo>
                    <a:cubicBezTo>
                      <a:pt x="58" y="55"/>
                      <a:pt x="55" y="62"/>
                      <a:pt x="54" y="64"/>
                    </a:cubicBezTo>
                    <a:cubicBezTo>
                      <a:pt x="52" y="65"/>
                      <a:pt x="46" y="68"/>
                      <a:pt x="46" y="62"/>
                    </a:cubicBezTo>
                    <a:cubicBezTo>
                      <a:pt x="46" y="57"/>
                      <a:pt x="46" y="51"/>
                      <a:pt x="46" y="50"/>
                    </a:cubicBezTo>
                    <a:cubicBezTo>
                      <a:pt x="46" y="49"/>
                      <a:pt x="43" y="45"/>
                      <a:pt x="46" y="45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2" name="Freeform 963">
                <a:extLst>
                  <a:ext uri="{FF2B5EF4-FFF2-40B4-BE49-F238E27FC236}">
                    <a16:creationId xmlns:a16="http://schemas.microsoft.com/office/drawing/2014/main" id="{0AE1C711-52C9-4158-9DEE-D5A632488F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32" y="2074"/>
                <a:ext cx="19" cy="10"/>
              </a:xfrm>
              <a:custGeom>
                <a:avLst/>
                <a:gdLst>
                  <a:gd name="T0" fmla="*/ 5 w 31"/>
                  <a:gd name="T1" fmla="*/ 11 h 16"/>
                  <a:gd name="T2" fmla="*/ 11 w 31"/>
                  <a:gd name="T3" fmla="*/ 6 h 16"/>
                  <a:gd name="T4" fmla="*/ 20 w 31"/>
                  <a:gd name="T5" fmla="*/ 3 h 16"/>
                  <a:gd name="T6" fmla="*/ 25 w 31"/>
                  <a:gd name="T7" fmla="*/ 11 h 16"/>
                  <a:gd name="T8" fmla="*/ 13 w 31"/>
                  <a:gd name="T9" fmla="*/ 15 h 16"/>
                  <a:gd name="T10" fmla="*/ 7 w 31"/>
                  <a:gd name="T11" fmla="*/ 15 h 16"/>
                  <a:gd name="T12" fmla="*/ 5 w 31"/>
                  <a:gd name="T13" fmla="*/ 11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1" h="16">
                    <a:moveTo>
                      <a:pt x="5" y="11"/>
                    </a:moveTo>
                    <a:cubicBezTo>
                      <a:pt x="5" y="7"/>
                      <a:pt x="8" y="5"/>
                      <a:pt x="11" y="6"/>
                    </a:cubicBezTo>
                    <a:cubicBezTo>
                      <a:pt x="14" y="7"/>
                      <a:pt x="17" y="0"/>
                      <a:pt x="20" y="3"/>
                    </a:cubicBezTo>
                    <a:cubicBezTo>
                      <a:pt x="24" y="6"/>
                      <a:pt x="31" y="9"/>
                      <a:pt x="25" y="11"/>
                    </a:cubicBezTo>
                    <a:cubicBezTo>
                      <a:pt x="18" y="14"/>
                      <a:pt x="16" y="15"/>
                      <a:pt x="13" y="15"/>
                    </a:cubicBezTo>
                    <a:cubicBezTo>
                      <a:pt x="9" y="15"/>
                      <a:pt x="9" y="14"/>
                      <a:pt x="7" y="15"/>
                    </a:cubicBezTo>
                    <a:cubicBezTo>
                      <a:pt x="5" y="16"/>
                      <a:pt x="0" y="8"/>
                      <a:pt x="5" y="11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3" name="Freeform 964">
                <a:extLst>
                  <a:ext uri="{FF2B5EF4-FFF2-40B4-BE49-F238E27FC236}">
                    <a16:creationId xmlns:a16="http://schemas.microsoft.com/office/drawing/2014/main" id="{8725BF92-5152-45D9-B0F5-B6A4C35095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83" y="2085"/>
                <a:ext cx="13" cy="8"/>
              </a:xfrm>
              <a:custGeom>
                <a:avLst/>
                <a:gdLst>
                  <a:gd name="T0" fmla="*/ 5 w 22"/>
                  <a:gd name="T1" fmla="*/ 7 h 13"/>
                  <a:gd name="T2" fmla="*/ 14 w 22"/>
                  <a:gd name="T3" fmla="*/ 8 h 13"/>
                  <a:gd name="T4" fmla="*/ 19 w 22"/>
                  <a:gd name="T5" fmla="*/ 7 h 13"/>
                  <a:gd name="T6" fmla="*/ 17 w 22"/>
                  <a:gd name="T7" fmla="*/ 1 h 13"/>
                  <a:gd name="T8" fmla="*/ 7 w 22"/>
                  <a:gd name="T9" fmla="*/ 0 h 13"/>
                  <a:gd name="T10" fmla="*/ 5 w 22"/>
                  <a:gd name="T11" fmla="*/ 7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13">
                    <a:moveTo>
                      <a:pt x="5" y="7"/>
                    </a:moveTo>
                    <a:cubicBezTo>
                      <a:pt x="11" y="9"/>
                      <a:pt x="10" y="7"/>
                      <a:pt x="14" y="8"/>
                    </a:cubicBezTo>
                    <a:cubicBezTo>
                      <a:pt x="17" y="9"/>
                      <a:pt x="19" y="13"/>
                      <a:pt x="19" y="7"/>
                    </a:cubicBezTo>
                    <a:cubicBezTo>
                      <a:pt x="19" y="2"/>
                      <a:pt x="22" y="2"/>
                      <a:pt x="17" y="1"/>
                    </a:cubicBezTo>
                    <a:cubicBezTo>
                      <a:pt x="13" y="0"/>
                      <a:pt x="9" y="0"/>
                      <a:pt x="7" y="0"/>
                    </a:cubicBezTo>
                    <a:cubicBezTo>
                      <a:pt x="5" y="0"/>
                      <a:pt x="0" y="1"/>
                      <a:pt x="5" y="7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4" name="Freeform 965">
                <a:extLst>
                  <a:ext uri="{FF2B5EF4-FFF2-40B4-BE49-F238E27FC236}">
                    <a16:creationId xmlns:a16="http://schemas.microsoft.com/office/drawing/2014/main" id="{28F69769-F718-4A9A-8469-EFD61DAF80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46" y="2089"/>
                <a:ext cx="144" cy="138"/>
              </a:xfrm>
              <a:custGeom>
                <a:avLst/>
                <a:gdLst>
                  <a:gd name="T0" fmla="*/ 227 w 240"/>
                  <a:gd name="T1" fmla="*/ 227 h 229"/>
                  <a:gd name="T2" fmla="*/ 210 w 240"/>
                  <a:gd name="T3" fmla="*/ 220 h 229"/>
                  <a:gd name="T4" fmla="*/ 183 w 240"/>
                  <a:gd name="T5" fmla="*/ 213 h 229"/>
                  <a:gd name="T6" fmla="*/ 165 w 240"/>
                  <a:gd name="T7" fmla="*/ 212 h 229"/>
                  <a:gd name="T8" fmla="*/ 151 w 240"/>
                  <a:gd name="T9" fmla="*/ 195 h 229"/>
                  <a:gd name="T10" fmla="*/ 139 w 240"/>
                  <a:gd name="T11" fmla="*/ 177 h 229"/>
                  <a:gd name="T12" fmla="*/ 128 w 240"/>
                  <a:gd name="T13" fmla="*/ 155 h 229"/>
                  <a:gd name="T14" fmla="*/ 103 w 240"/>
                  <a:gd name="T15" fmla="*/ 150 h 229"/>
                  <a:gd name="T16" fmla="*/ 85 w 240"/>
                  <a:gd name="T17" fmla="*/ 143 h 229"/>
                  <a:gd name="T18" fmla="*/ 70 w 240"/>
                  <a:gd name="T19" fmla="*/ 153 h 229"/>
                  <a:gd name="T20" fmla="*/ 51 w 240"/>
                  <a:gd name="T21" fmla="*/ 160 h 229"/>
                  <a:gd name="T22" fmla="*/ 58 w 240"/>
                  <a:gd name="T23" fmla="*/ 175 h 229"/>
                  <a:gd name="T24" fmla="*/ 36 w 240"/>
                  <a:gd name="T25" fmla="*/ 187 h 229"/>
                  <a:gd name="T26" fmla="*/ 14 w 240"/>
                  <a:gd name="T27" fmla="*/ 185 h 229"/>
                  <a:gd name="T28" fmla="*/ 1 w 240"/>
                  <a:gd name="T29" fmla="*/ 185 h 229"/>
                  <a:gd name="T30" fmla="*/ 1 w 240"/>
                  <a:gd name="T31" fmla="*/ 155 h 229"/>
                  <a:gd name="T32" fmla="*/ 1 w 240"/>
                  <a:gd name="T33" fmla="*/ 117 h 229"/>
                  <a:gd name="T34" fmla="*/ 10 w 240"/>
                  <a:gd name="T35" fmla="*/ 44 h 229"/>
                  <a:gd name="T36" fmla="*/ 10 w 240"/>
                  <a:gd name="T37" fmla="*/ 0 h 229"/>
                  <a:gd name="T38" fmla="*/ 33 w 240"/>
                  <a:gd name="T39" fmla="*/ 10 h 229"/>
                  <a:gd name="T40" fmla="*/ 62 w 240"/>
                  <a:gd name="T41" fmla="*/ 22 h 229"/>
                  <a:gd name="T42" fmla="*/ 84 w 240"/>
                  <a:gd name="T43" fmla="*/ 35 h 229"/>
                  <a:gd name="T44" fmla="*/ 117 w 240"/>
                  <a:gd name="T45" fmla="*/ 52 h 229"/>
                  <a:gd name="T46" fmla="*/ 127 w 240"/>
                  <a:gd name="T47" fmla="*/ 75 h 229"/>
                  <a:gd name="T48" fmla="*/ 142 w 240"/>
                  <a:gd name="T49" fmla="*/ 86 h 229"/>
                  <a:gd name="T50" fmla="*/ 161 w 240"/>
                  <a:gd name="T51" fmla="*/ 95 h 229"/>
                  <a:gd name="T52" fmla="*/ 178 w 240"/>
                  <a:gd name="T53" fmla="*/ 111 h 229"/>
                  <a:gd name="T54" fmla="*/ 153 w 240"/>
                  <a:gd name="T55" fmla="*/ 124 h 229"/>
                  <a:gd name="T56" fmla="*/ 162 w 240"/>
                  <a:gd name="T57" fmla="*/ 141 h 229"/>
                  <a:gd name="T58" fmla="*/ 180 w 240"/>
                  <a:gd name="T59" fmla="*/ 155 h 229"/>
                  <a:gd name="T60" fmla="*/ 187 w 240"/>
                  <a:gd name="T61" fmla="*/ 180 h 229"/>
                  <a:gd name="T62" fmla="*/ 205 w 240"/>
                  <a:gd name="T63" fmla="*/ 182 h 229"/>
                  <a:gd name="T64" fmla="*/ 213 w 240"/>
                  <a:gd name="T65" fmla="*/ 196 h 229"/>
                  <a:gd name="T66" fmla="*/ 216 w 240"/>
                  <a:gd name="T67" fmla="*/ 205 h 229"/>
                  <a:gd name="T68" fmla="*/ 226 w 240"/>
                  <a:gd name="T69" fmla="*/ 211 h 229"/>
                  <a:gd name="T70" fmla="*/ 236 w 240"/>
                  <a:gd name="T71" fmla="*/ 223 h 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40" h="229">
                    <a:moveTo>
                      <a:pt x="236" y="223"/>
                    </a:moveTo>
                    <a:cubicBezTo>
                      <a:pt x="236" y="225"/>
                      <a:pt x="233" y="226"/>
                      <a:pt x="227" y="227"/>
                    </a:cubicBezTo>
                    <a:cubicBezTo>
                      <a:pt x="222" y="228"/>
                      <a:pt x="220" y="229"/>
                      <a:pt x="219" y="225"/>
                    </a:cubicBezTo>
                    <a:cubicBezTo>
                      <a:pt x="217" y="221"/>
                      <a:pt x="214" y="223"/>
                      <a:pt x="210" y="220"/>
                    </a:cubicBezTo>
                    <a:cubicBezTo>
                      <a:pt x="206" y="217"/>
                      <a:pt x="197" y="217"/>
                      <a:pt x="195" y="215"/>
                    </a:cubicBezTo>
                    <a:cubicBezTo>
                      <a:pt x="193" y="213"/>
                      <a:pt x="188" y="215"/>
                      <a:pt x="183" y="213"/>
                    </a:cubicBezTo>
                    <a:cubicBezTo>
                      <a:pt x="179" y="212"/>
                      <a:pt x="177" y="213"/>
                      <a:pt x="175" y="212"/>
                    </a:cubicBezTo>
                    <a:cubicBezTo>
                      <a:pt x="172" y="212"/>
                      <a:pt x="170" y="215"/>
                      <a:pt x="165" y="212"/>
                    </a:cubicBezTo>
                    <a:cubicBezTo>
                      <a:pt x="160" y="210"/>
                      <a:pt x="158" y="209"/>
                      <a:pt x="157" y="205"/>
                    </a:cubicBezTo>
                    <a:cubicBezTo>
                      <a:pt x="157" y="200"/>
                      <a:pt x="153" y="201"/>
                      <a:pt x="151" y="195"/>
                    </a:cubicBezTo>
                    <a:cubicBezTo>
                      <a:pt x="148" y="189"/>
                      <a:pt x="149" y="191"/>
                      <a:pt x="147" y="187"/>
                    </a:cubicBezTo>
                    <a:cubicBezTo>
                      <a:pt x="145" y="183"/>
                      <a:pt x="141" y="182"/>
                      <a:pt x="139" y="177"/>
                    </a:cubicBezTo>
                    <a:cubicBezTo>
                      <a:pt x="136" y="173"/>
                      <a:pt x="135" y="170"/>
                      <a:pt x="135" y="166"/>
                    </a:cubicBezTo>
                    <a:cubicBezTo>
                      <a:pt x="135" y="162"/>
                      <a:pt x="129" y="161"/>
                      <a:pt x="128" y="155"/>
                    </a:cubicBezTo>
                    <a:cubicBezTo>
                      <a:pt x="127" y="149"/>
                      <a:pt x="122" y="152"/>
                      <a:pt x="117" y="149"/>
                    </a:cubicBezTo>
                    <a:cubicBezTo>
                      <a:pt x="112" y="147"/>
                      <a:pt x="103" y="151"/>
                      <a:pt x="103" y="150"/>
                    </a:cubicBezTo>
                    <a:cubicBezTo>
                      <a:pt x="103" y="148"/>
                      <a:pt x="97" y="143"/>
                      <a:pt x="94" y="141"/>
                    </a:cubicBezTo>
                    <a:cubicBezTo>
                      <a:pt x="91" y="139"/>
                      <a:pt x="91" y="142"/>
                      <a:pt x="85" y="143"/>
                    </a:cubicBezTo>
                    <a:cubicBezTo>
                      <a:pt x="80" y="144"/>
                      <a:pt x="81" y="145"/>
                      <a:pt x="77" y="145"/>
                    </a:cubicBezTo>
                    <a:cubicBezTo>
                      <a:pt x="74" y="145"/>
                      <a:pt x="76" y="151"/>
                      <a:pt x="70" y="153"/>
                    </a:cubicBezTo>
                    <a:cubicBezTo>
                      <a:pt x="65" y="156"/>
                      <a:pt x="69" y="156"/>
                      <a:pt x="64" y="157"/>
                    </a:cubicBezTo>
                    <a:cubicBezTo>
                      <a:pt x="58" y="158"/>
                      <a:pt x="60" y="156"/>
                      <a:pt x="51" y="160"/>
                    </a:cubicBezTo>
                    <a:cubicBezTo>
                      <a:pt x="41" y="165"/>
                      <a:pt x="50" y="164"/>
                      <a:pt x="57" y="167"/>
                    </a:cubicBezTo>
                    <a:cubicBezTo>
                      <a:pt x="65" y="169"/>
                      <a:pt x="58" y="169"/>
                      <a:pt x="58" y="175"/>
                    </a:cubicBezTo>
                    <a:cubicBezTo>
                      <a:pt x="58" y="182"/>
                      <a:pt x="56" y="181"/>
                      <a:pt x="50" y="185"/>
                    </a:cubicBezTo>
                    <a:cubicBezTo>
                      <a:pt x="44" y="189"/>
                      <a:pt x="42" y="189"/>
                      <a:pt x="36" y="187"/>
                    </a:cubicBezTo>
                    <a:cubicBezTo>
                      <a:pt x="30" y="186"/>
                      <a:pt x="34" y="187"/>
                      <a:pt x="27" y="185"/>
                    </a:cubicBezTo>
                    <a:cubicBezTo>
                      <a:pt x="20" y="183"/>
                      <a:pt x="20" y="185"/>
                      <a:pt x="14" y="185"/>
                    </a:cubicBezTo>
                    <a:cubicBezTo>
                      <a:pt x="7" y="184"/>
                      <a:pt x="7" y="185"/>
                      <a:pt x="2" y="185"/>
                    </a:cubicBezTo>
                    <a:cubicBezTo>
                      <a:pt x="1" y="185"/>
                      <a:pt x="1" y="185"/>
                      <a:pt x="1" y="185"/>
                    </a:cubicBezTo>
                    <a:cubicBezTo>
                      <a:pt x="1" y="181"/>
                      <a:pt x="1" y="181"/>
                      <a:pt x="1" y="181"/>
                    </a:cubicBezTo>
                    <a:cubicBezTo>
                      <a:pt x="1" y="181"/>
                      <a:pt x="1" y="164"/>
                      <a:pt x="1" y="155"/>
                    </a:cubicBezTo>
                    <a:cubicBezTo>
                      <a:pt x="1" y="145"/>
                      <a:pt x="3" y="142"/>
                      <a:pt x="6" y="135"/>
                    </a:cubicBezTo>
                    <a:cubicBezTo>
                      <a:pt x="9" y="128"/>
                      <a:pt x="2" y="126"/>
                      <a:pt x="1" y="117"/>
                    </a:cubicBezTo>
                    <a:cubicBezTo>
                      <a:pt x="0" y="108"/>
                      <a:pt x="5" y="86"/>
                      <a:pt x="5" y="79"/>
                    </a:cubicBezTo>
                    <a:cubicBezTo>
                      <a:pt x="5" y="72"/>
                      <a:pt x="9" y="52"/>
                      <a:pt x="10" y="44"/>
                    </a:cubicBezTo>
                    <a:cubicBezTo>
                      <a:pt x="11" y="35"/>
                      <a:pt x="9" y="19"/>
                      <a:pt x="10" y="16"/>
                    </a:cubicBezTo>
                    <a:cubicBezTo>
                      <a:pt x="11" y="14"/>
                      <a:pt x="10" y="4"/>
                      <a:pt x="10" y="0"/>
                    </a:cubicBezTo>
                    <a:cubicBezTo>
                      <a:pt x="12" y="0"/>
                      <a:pt x="14" y="1"/>
                      <a:pt x="17" y="2"/>
                    </a:cubicBezTo>
                    <a:cubicBezTo>
                      <a:pt x="23" y="4"/>
                      <a:pt x="21" y="4"/>
                      <a:pt x="33" y="10"/>
                    </a:cubicBezTo>
                    <a:cubicBezTo>
                      <a:pt x="45" y="17"/>
                      <a:pt x="37" y="13"/>
                      <a:pt x="44" y="16"/>
                    </a:cubicBezTo>
                    <a:cubicBezTo>
                      <a:pt x="51" y="19"/>
                      <a:pt x="52" y="20"/>
                      <a:pt x="62" y="22"/>
                    </a:cubicBezTo>
                    <a:cubicBezTo>
                      <a:pt x="72" y="25"/>
                      <a:pt x="66" y="24"/>
                      <a:pt x="72" y="27"/>
                    </a:cubicBezTo>
                    <a:cubicBezTo>
                      <a:pt x="79" y="30"/>
                      <a:pt x="81" y="34"/>
                      <a:pt x="84" y="35"/>
                    </a:cubicBezTo>
                    <a:cubicBezTo>
                      <a:pt x="88" y="36"/>
                      <a:pt x="98" y="41"/>
                      <a:pt x="104" y="46"/>
                    </a:cubicBezTo>
                    <a:cubicBezTo>
                      <a:pt x="110" y="51"/>
                      <a:pt x="108" y="49"/>
                      <a:pt x="117" y="52"/>
                    </a:cubicBezTo>
                    <a:cubicBezTo>
                      <a:pt x="126" y="55"/>
                      <a:pt x="124" y="59"/>
                      <a:pt x="125" y="60"/>
                    </a:cubicBezTo>
                    <a:cubicBezTo>
                      <a:pt x="125" y="61"/>
                      <a:pt x="130" y="71"/>
                      <a:pt x="127" y="75"/>
                    </a:cubicBezTo>
                    <a:cubicBezTo>
                      <a:pt x="124" y="79"/>
                      <a:pt x="124" y="78"/>
                      <a:pt x="126" y="80"/>
                    </a:cubicBezTo>
                    <a:cubicBezTo>
                      <a:pt x="128" y="82"/>
                      <a:pt x="130" y="83"/>
                      <a:pt x="142" y="86"/>
                    </a:cubicBezTo>
                    <a:cubicBezTo>
                      <a:pt x="153" y="88"/>
                      <a:pt x="147" y="87"/>
                      <a:pt x="151" y="91"/>
                    </a:cubicBezTo>
                    <a:cubicBezTo>
                      <a:pt x="155" y="94"/>
                      <a:pt x="157" y="95"/>
                      <a:pt x="161" y="95"/>
                    </a:cubicBezTo>
                    <a:cubicBezTo>
                      <a:pt x="164" y="95"/>
                      <a:pt x="171" y="100"/>
                      <a:pt x="174" y="101"/>
                    </a:cubicBezTo>
                    <a:cubicBezTo>
                      <a:pt x="177" y="103"/>
                      <a:pt x="177" y="108"/>
                      <a:pt x="178" y="111"/>
                    </a:cubicBezTo>
                    <a:cubicBezTo>
                      <a:pt x="178" y="114"/>
                      <a:pt x="167" y="118"/>
                      <a:pt x="157" y="118"/>
                    </a:cubicBezTo>
                    <a:cubicBezTo>
                      <a:pt x="147" y="118"/>
                      <a:pt x="153" y="119"/>
                      <a:pt x="153" y="124"/>
                    </a:cubicBezTo>
                    <a:cubicBezTo>
                      <a:pt x="153" y="128"/>
                      <a:pt x="156" y="130"/>
                      <a:pt x="159" y="134"/>
                    </a:cubicBezTo>
                    <a:cubicBezTo>
                      <a:pt x="161" y="138"/>
                      <a:pt x="162" y="141"/>
                      <a:pt x="162" y="141"/>
                    </a:cubicBezTo>
                    <a:cubicBezTo>
                      <a:pt x="164" y="142"/>
                      <a:pt x="171" y="150"/>
                      <a:pt x="176" y="151"/>
                    </a:cubicBezTo>
                    <a:cubicBezTo>
                      <a:pt x="180" y="152"/>
                      <a:pt x="180" y="153"/>
                      <a:pt x="180" y="155"/>
                    </a:cubicBezTo>
                    <a:cubicBezTo>
                      <a:pt x="180" y="158"/>
                      <a:pt x="179" y="163"/>
                      <a:pt x="181" y="167"/>
                    </a:cubicBezTo>
                    <a:cubicBezTo>
                      <a:pt x="184" y="171"/>
                      <a:pt x="185" y="174"/>
                      <a:pt x="187" y="180"/>
                    </a:cubicBezTo>
                    <a:cubicBezTo>
                      <a:pt x="189" y="185"/>
                      <a:pt x="191" y="181"/>
                      <a:pt x="195" y="180"/>
                    </a:cubicBezTo>
                    <a:cubicBezTo>
                      <a:pt x="199" y="179"/>
                      <a:pt x="204" y="180"/>
                      <a:pt x="205" y="182"/>
                    </a:cubicBezTo>
                    <a:cubicBezTo>
                      <a:pt x="206" y="184"/>
                      <a:pt x="202" y="189"/>
                      <a:pt x="202" y="192"/>
                    </a:cubicBezTo>
                    <a:cubicBezTo>
                      <a:pt x="202" y="196"/>
                      <a:pt x="207" y="196"/>
                      <a:pt x="213" y="196"/>
                    </a:cubicBezTo>
                    <a:cubicBezTo>
                      <a:pt x="219" y="196"/>
                      <a:pt x="220" y="196"/>
                      <a:pt x="221" y="197"/>
                    </a:cubicBezTo>
                    <a:cubicBezTo>
                      <a:pt x="222" y="199"/>
                      <a:pt x="219" y="201"/>
                      <a:pt x="216" y="205"/>
                    </a:cubicBezTo>
                    <a:cubicBezTo>
                      <a:pt x="211" y="206"/>
                      <a:pt x="218" y="209"/>
                      <a:pt x="218" y="209"/>
                    </a:cubicBezTo>
                    <a:cubicBezTo>
                      <a:pt x="219" y="210"/>
                      <a:pt x="222" y="211"/>
                      <a:pt x="226" y="211"/>
                    </a:cubicBezTo>
                    <a:cubicBezTo>
                      <a:pt x="231" y="211"/>
                      <a:pt x="232" y="215"/>
                      <a:pt x="236" y="215"/>
                    </a:cubicBezTo>
                    <a:cubicBezTo>
                      <a:pt x="240" y="216"/>
                      <a:pt x="235" y="221"/>
                      <a:pt x="236" y="223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5" name="Freeform 966">
                <a:extLst>
                  <a:ext uri="{FF2B5EF4-FFF2-40B4-BE49-F238E27FC236}">
                    <a16:creationId xmlns:a16="http://schemas.microsoft.com/office/drawing/2014/main" id="{E02E10A9-7B36-4FB3-8A68-6FE1CB178C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32" y="2359"/>
                <a:ext cx="9" cy="8"/>
              </a:xfrm>
              <a:custGeom>
                <a:avLst/>
                <a:gdLst>
                  <a:gd name="T0" fmla="*/ 5 w 14"/>
                  <a:gd name="T1" fmla="*/ 3 h 13"/>
                  <a:gd name="T2" fmla="*/ 3 w 14"/>
                  <a:gd name="T3" fmla="*/ 8 h 13"/>
                  <a:gd name="T4" fmla="*/ 9 w 14"/>
                  <a:gd name="T5" fmla="*/ 11 h 13"/>
                  <a:gd name="T6" fmla="*/ 13 w 14"/>
                  <a:gd name="T7" fmla="*/ 9 h 13"/>
                  <a:gd name="T8" fmla="*/ 11 w 14"/>
                  <a:gd name="T9" fmla="*/ 2 h 13"/>
                  <a:gd name="T10" fmla="*/ 7 w 14"/>
                  <a:gd name="T11" fmla="*/ 0 h 13"/>
                  <a:gd name="T12" fmla="*/ 5 w 14"/>
                  <a:gd name="T13" fmla="*/ 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" h="13">
                    <a:moveTo>
                      <a:pt x="5" y="3"/>
                    </a:moveTo>
                    <a:cubicBezTo>
                      <a:pt x="3" y="6"/>
                      <a:pt x="0" y="6"/>
                      <a:pt x="3" y="8"/>
                    </a:cubicBezTo>
                    <a:cubicBezTo>
                      <a:pt x="6" y="10"/>
                      <a:pt x="5" y="11"/>
                      <a:pt x="9" y="11"/>
                    </a:cubicBezTo>
                    <a:cubicBezTo>
                      <a:pt x="13" y="12"/>
                      <a:pt x="14" y="13"/>
                      <a:pt x="13" y="9"/>
                    </a:cubicBezTo>
                    <a:cubicBezTo>
                      <a:pt x="12" y="5"/>
                      <a:pt x="12" y="3"/>
                      <a:pt x="11" y="2"/>
                    </a:cubicBezTo>
                    <a:cubicBezTo>
                      <a:pt x="11" y="1"/>
                      <a:pt x="9" y="0"/>
                      <a:pt x="7" y="0"/>
                    </a:cubicBezTo>
                    <a:cubicBezTo>
                      <a:pt x="6" y="0"/>
                      <a:pt x="4" y="1"/>
                      <a:pt x="5" y="3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6" name="Freeform 967">
                <a:extLst>
                  <a:ext uri="{FF2B5EF4-FFF2-40B4-BE49-F238E27FC236}">
                    <a16:creationId xmlns:a16="http://schemas.microsoft.com/office/drawing/2014/main" id="{93917EC1-24D0-4406-8D63-FCF3707697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35" y="2371"/>
                <a:ext cx="4" cy="7"/>
              </a:xfrm>
              <a:custGeom>
                <a:avLst/>
                <a:gdLst>
                  <a:gd name="T0" fmla="*/ 5 w 6"/>
                  <a:gd name="T1" fmla="*/ 2 h 12"/>
                  <a:gd name="T2" fmla="*/ 6 w 6"/>
                  <a:gd name="T3" fmla="*/ 8 h 12"/>
                  <a:gd name="T4" fmla="*/ 3 w 6"/>
                  <a:gd name="T5" fmla="*/ 10 h 12"/>
                  <a:gd name="T6" fmla="*/ 1 w 6"/>
                  <a:gd name="T7" fmla="*/ 5 h 12"/>
                  <a:gd name="T8" fmla="*/ 1 w 6"/>
                  <a:gd name="T9" fmla="*/ 0 h 12"/>
                  <a:gd name="T10" fmla="*/ 5 w 6"/>
                  <a:gd name="T11" fmla="*/ 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" h="12">
                    <a:moveTo>
                      <a:pt x="5" y="2"/>
                    </a:moveTo>
                    <a:cubicBezTo>
                      <a:pt x="6" y="4"/>
                      <a:pt x="6" y="5"/>
                      <a:pt x="6" y="8"/>
                    </a:cubicBezTo>
                    <a:cubicBezTo>
                      <a:pt x="6" y="10"/>
                      <a:pt x="5" y="12"/>
                      <a:pt x="3" y="10"/>
                    </a:cubicBezTo>
                    <a:cubicBezTo>
                      <a:pt x="1" y="7"/>
                      <a:pt x="1" y="7"/>
                      <a:pt x="1" y="5"/>
                    </a:cubicBezTo>
                    <a:cubicBezTo>
                      <a:pt x="0" y="3"/>
                      <a:pt x="0" y="1"/>
                      <a:pt x="1" y="0"/>
                    </a:cubicBezTo>
                    <a:cubicBezTo>
                      <a:pt x="2" y="0"/>
                      <a:pt x="5" y="0"/>
                      <a:pt x="5" y="2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7" name="Freeform 968">
                <a:extLst>
                  <a:ext uri="{FF2B5EF4-FFF2-40B4-BE49-F238E27FC236}">
                    <a16:creationId xmlns:a16="http://schemas.microsoft.com/office/drawing/2014/main" id="{FCD22310-6CDE-4C83-864D-B6AC355963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09" y="2289"/>
                <a:ext cx="20" cy="39"/>
              </a:xfrm>
              <a:custGeom>
                <a:avLst/>
                <a:gdLst>
                  <a:gd name="T0" fmla="*/ 6 w 32"/>
                  <a:gd name="T1" fmla="*/ 20 h 66"/>
                  <a:gd name="T2" fmla="*/ 10 w 32"/>
                  <a:gd name="T3" fmla="*/ 5 h 66"/>
                  <a:gd name="T4" fmla="*/ 15 w 32"/>
                  <a:gd name="T5" fmla="*/ 20 h 66"/>
                  <a:gd name="T6" fmla="*/ 20 w 32"/>
                  <a:gd name="T7" fmla="*/ 25 h 66"/>
                  <a:gd name="T8" fmla="*/ 16 w 32"/>
                  <a:gd name="T9" fmla="*/ 33 h 66"/>
                  <a:gd name="T10" fmla="*/ 20 w 32"/>
                  <a:gd name="T11" fmla="*/ 42 h 66"/>
                  <a:gd name="T12" fmla="*/ 31 w 32"/>
                  <a:gd name="T13" fmla="*/ 52 h 66"/>
                  <a:gd name="T14" fmla="*/ 23 w 32"/>
                  <a:gd name="T15" fmla="*/ 60 h 66"/>
                  <a:gd name="T16" fmla="*/ 18 w 32"/>
                  <a:gd name="T17" fmla="*/ 51 h 66"/>
                  <a:gd name="T18" fmla="*/ 5 w 32"/>
                  <a:gd name="T19" fmla="*/ 36 h 66"/>
                  <a:gd name="T20" fmla="*/ 5 w 32"/>
                  <a:gd name="T21" fmla="*/ 25 h 66"/>
                  <a:gd name="T22" fmla="*/ 6 w 32"/>
                  <a:gd name="T23" fmla="*/ 2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2" h="66">
                    <a:moveTo>
                      <a:pt x="6" y="20"/>
                    </a:moveTo>
                    <a:cubicBezTo>
                      <a:pt x="5" y="9"/>
                      <a:pt x="5" y="0"/>
                      <a:pt x="10" y="5"/>
                    </a:cubicBezTo>
                    <a:cubicBezTo>
                      <a:pt x="14" y="10"/>
                      <a:pt x="12" y="20"/>
                      <a:pt x="15" y="20"/>
                    </a:cubicBezTo>
                    <a:cubicBezTo>
                      <a:pt x="18" y="19"/>
                      <a:pt x="20" y="22"/>
                      <a:pt x="20" y="25"/>
                    </a:cubicBezTo>
                    <a:cubicBezTo>
                      <a:pt x="20" y="28"/>
                      <a:pt x="15" y="29"/>
                      <a:pt x="16" y="33"/>
                    </a:cubicBezTo>
                    <a:cubicBezTo>
                      <a:pt x="16" y="37"/>
                      <a:pt x="15" y="38"/>
                      <a:pt x="20" y="42"/>
                    </a:cubicBezTo>
                    <a:cubicBezTo>
                      <a:pt x="26" y="47"/>
                      <a:pt x="30" y="46"/>
                      <a:pt x="31" y="52"/>
                    </a:cubicBezTo>
                    <a:cubicBezTo>
                      <a:pt x="32" y="59"/>
                      <a:pt x="29" y="66"/>
                      <a:pt x="23" y="60"/>
                    </a:cubicBezTo>
                    <a:cubicBezTo>
                      <a:pt x="17" y="53"/>
                      <a:pt x="22" y="57"/>
                      <a:pt x="18" y="51"/>
                    </a:cubicBezTo>
                    <a:cubicBezTo>
                      <a:pt x="14" y="45"/>
                      <a:pt x="11" y="42"/>
                      <a:pt x="5" y="36"/>
                    </a:cubicBezTo>
                    <a:cubicBezTo>
                      <a:pt x="0" y="29"/>
                      <a:pt x="5" y="31"/>
                      <a:pt x="5" y="25"/>
                    </a:cubicBezTo>
                    <a:cubicBezTo>
                      <a:pt x="6" y="20"/>
                      <a:pt x="0" y="18"/>
                      <a:pt x="6" y="20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8" name="Freeform 969">
                <a:extLst>
                  <a:ext uri="{FF2B5EF4-FFF2-40B4-BE49-F238E27FC236}">
                    <a16:creationId xmlns:a16="http://schemas.microsoft.com/office/drawing/2014/main" id="{1E8810F0-012E-4BFB-970E-4622966ED4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29" y="2407"/>
                <a:ext cx="9" cy="9"/>
              </a:xfrm>
              <a:custGeom>
                <a:avLst/>
                <a:gdLst>
                  <a:gd name="T0" fmla="*/ 4 w 14"/>
                  <a:gd name="T1" fmla="*/ 5 h 16"/>
                  <a:gd name="T2" fmla="*/ 4 w 14"/>
                  <a:gd name="T3" fmla="*/ 13 h 16"/>
                  <a:gd name="T4" fmla="*/ 14 w 14"/>
                  <a:gd name="T5" fmla="*/ 10 h 16"/>
                  <a:gd name="T6" fmla="*/ 4 w 14"/>
                  <a:gd name="T7" fmla="*/ 5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" h="16">
                    <a:moveTo>
                      <a:pt x="4" y="5"/>
                    </a:moveTo>
                    <a:cubicBezTo>
                      <a:pt x="4" y="5"/>
                      <a:pt x="0" y="11"/>
                      <a:pt x="4" y="13"/>
                    </a:cubicBezTo>
                    <a:cubicBezTo>
                      <a:pt x="8" y="16"/>
                      <a:pt x="14" y="14"/>
                      <a:pt x="14" y="10"/>
                    </a:cubicBezTo>
                    <a:cubicBezTo>
                      <a:pt x="14" y="6"/>
                      <a:pt x="2" y="0"/>
                      <a:pt x="4" y="5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9" name="Freeform 970">
                <a:extLst>
                  <a:ext uri="{FF2B5EF4-FFF2-40B4-BE49-F238E27FC236}">
                    <a16:creationId xmlns:a16="http://schemas.microsoft.com/office/drawing/2014/main" id="{6197CFB6-A3C1-4D3E-98CE-4FA782DFD6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00" y="2058"/>
                <a:ext cx="9" cy="9"/>
              </a:xfrm>
              <a:custGeom>
                <a:avLst/>
                <a:gdLst>
                  <a:gd name="T0" fmla="*/ 5 w 15"/>
                  <a:gd name="T1" fmla="*/ 11 h 15"/>
                  <a:gd name="T2" fmla="*/ 13 w 15"/>
                  <a:gd name="T3" fmla="*/ 10 h 15"/>
                  <a:gd name="T4" fmla="*/ 9 w 15"/>
                  <a:gd name="T5" fmla="*/ 1 h 15"/>
                  <a:gd name="T6" fmla="*/ 5 w 15"/>
                  <a:gd name="T7" fmla="*/ 11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5" h="15">
                    <a:moveTo>
                      <a:pt x="5" y="11"/>
                    </a:moveTo>
                    <a:cubicBezTo>
                      <a:pt x="5" y="11"/>
                      <a:pt x="11" y="14"/>
                      <a:pt x="13" y="10"/>
                    </a:cubicBezTo>
                    <a:cubicBezTo>
                      <a:pt x="15" y="5"/>
                      <a:pt x="12" y="0"/>
                      <a:pt x="9" y="1"/>
                    </a:cubicBezTo>
                    <a:cubicBezTo>
                      <a:pt x="5" y="1"/>
                      <a:pt x="0" y="15"/>
                      <a:pt x="5" y="11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0" name="Freeform 971">
                <a:extLst>
                  <a:ext uri="{FF2B5EF4-FFF2-40B4-BE49-F238E27FC236}">
                    <a16:creationId xmlns:a16="http://schemas.microsoft.com/office/drawing/2014/main" id="{AC895C57-4D9E-468E-83BA-A27A89CF27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27" y="1919"/>
                <a:ext cx="8" cy="26"/>
              </a:xfrm>
              <a:custGeom>
                <a:avLst/>
                <a:gdLst>
                  <a:gd name="T0" fmla="*/ 5 w 13"/>
                  <a:gd name="T1" fmla="*/ 6 h 42"/>
                  <a:gd name="T2" fmla="*/ 1 w 13"/>
                  <a:gd name="T3" fmla="*/ 14 h 42"/>
                  <a:gd name="T4" fmla="*/ 1 w 13"/>
                  <a:gd name="T5" fmla="*/ 30 h 42"/>
                  <a:gd name="T6" fmla="*/ 5 w 13"/>
                  <a:gd name="T7" fmla="*/ 33 h 42"/>
                  <a:gd name="T8" fmla="*/ 5 w 13"/>
                  <a:gd name="T9" fmla="*/ 21 h 42"/>
                  <a:gd name="T10" fmla="*/ 8 w 13"/>
                  <a:gd name="T11" fmla="*/ 8 h 42"/>
                  <a:gd name="T12" fmla="*/ 5 w 13"/>
                  <a:gd name="T13" fmla="*/ 6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" h="42">
                    <a:moveTo>
                      <a:pt x="5" y="6"/>
                    </a:moveTo>
                    <a:cubicBezTo>
                      <a:pt x="3" y="8"/>
                      <a:pt x="2" y="9"/>
                      <a:pt x="1" y="14"/>
                    </a:cubicBezTo>
                    <a:cubicBezTo>
                      <a:pt x="0" y="19"/>
                      <a:pt x="1" y="24"/>
                      <a:pt x="1" y="30"/>
                    </a:cubicBezTo>
                    <a:cubicBezTo>
                      <a:pt x="2" y="35"/>
                      <a:pt x="3" y="42"/>
                      <a:pt x="5" y="33"/>
                    </a:cubicBezTo>
                    <a:cubicBezTo>
                      <a:pt x="6" y="25"/>
                      <a:pt x="3" y="29"/>
                      <a:pt x="5" y="21"/>
                    </a:cubicBezTo>
                    <a:cubicBezTo>
                      <a:pt x="7" y="13"/>
                      <a:pt x="4" y="10"/>
                      <a:pt x="8" y="8"/>
                    </a:cubicBezTo>
                    <a:cubicBezTo>
                      <a:pt x="13" y="6"/>
                      <a:pt x="11" y="0"/>
                      <a:pt x="5" y="6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1" name="Freeform 972">
                <a:extLst>
                  <a:ext uri="{FF2B5EF4-FFF2-40B4-BE49-F238E27FC236}">
                    <a16:creationId xmlns:a16="http://schemas.microsoft.com/office/drawing/2014/main" id="{8E2DDF43-BC1F-4DBD-B8A2-E5CDCD5086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30" y="1942"/>
                <a:ext cx="23" cy="7"/>
              </a:xfrm>
              <a:custGeom>
                <a:avLst/>
                <a:gdLst>
                  <a:gd name="T0" fmla="*/ 4 w 39"/>
                  <a:gd name="T1" fmla="*/ 8 h 12"/>
                  <a:gd name="T2" fmla="*/ 8 w 39"/>
                  <a:gd name="T3" fmla="*/ 11 h 12"/>
                  <a:gd name="T4" fmla="*/ 17 w 39"/>
                  <a:gd name="T5" fmla="*/ 9 h 12"/>
                  <a:gd name="T6" fmla="*/ 30 w 39"/>
                  <a:gd name="T7" fmla="*/ 5 h 12"/>
                  <a:gd name="T8" fmla="*/ 33 w 39"/>
                  <a:gd name="T9" fmla="*/ 1 h 12"/>
                  <a:gd name="T10" fmla="*/ 23 w 39"/>
                  <a:gd name="T11" fmla="*/ 1 h 12"/>
                  <a:gd name="T12" fmla="*/ 17 w 39"/>
                  <a:gd name="T13" fmla="*/ 3 h 12"/>
                  <a:gd name="T14" fmla="*/ 6 w 39"/>
                  <a:gd name="T15" fmla="*/ 3 h 12"/>
                  <a:gd name="T16" fmla="*/ 4 w 39"/>
                  <a:gd name="T17" fmla="*/ 8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9" h="12">
                    <a:moveTo>
                      <a:pt x="4" y="8"/>
                    </a:moveTo>
                    <a:cubicBezTo>
                      <a:pt x="4" y="8"/>
                      <a:pt x="0" y="12"/>
                      <a:pt x="8" y="11"/>
                    </a:cubicBezTo>
                    <a:cubicBezTo>
                      <a:pt x="15" y="10"/>
                      <a:pt x="10" y="10"/>
                      <a:pt x="17" y="9"/>
                    </a:cubicBezTo>
                    <a:cubicBezTo>
                      <a:pt x="25" y="8"/>
                      <a:pt x="28" y="8"/>
                      <a:pt x="30" y="5"/>
                    </a:cubicBezTo>
                    <a:cubicBezTo>
                      <a:pt x="33" y="3"/>
                      <a:pt x="39" y="1"/>
                      <a:pt x="33" y="1"/>
                    </a:cubicBezTo>
                    <a:cubicBezTo>
                      <a:pt x="27" y="1"/>
                      <a:pt x="25" y="2"/>
                      <a:pt x="23" y="1"/>
                    </a:cubicBezTo>
                    <a:cubicBezTo>
                      <a:pt x="21" y="0"/>
                      <a:pt x="19" y="3"/>
                      <a:pt x="17" y="3"/>
                    </a:cubicBezTo>
                    <a:cubicBezTo>
                      <a:pt x="15" y="4"/>
                      <a:pt x="9" y="4"/>
                      <a:pt x="6" y="3"/>
                    </a:cubicBezTo>
                    <a:cubicBezTo>
                      <a:pt x="4" y="3"/>
                      <a:pt x="4" y="8"/>
                      <a:pt x="4" y="8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2" name="Freeform 973">
                <a:extLst>
                  <a:ext uri="{FF2B5EF4-FFF2-40B4-BE49-F238E27FC236}">
                    <a16:creationId xmlns:a16="http://schemas.microsoft.com/office/drawing/2014/main" id="{53E2E644-ECB7-48D8-9BF8-2D97C261E2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60" y="1919"/>
                <a:ext cx="12" cy="26"/>
              </a:xfrm>
              <a:custGeom>
                <a:avLst/>
                <a:gdLst>
                  <a:gd name="T0" fmla="*/ 5 w 19"/>
                  <a:gd name="T1" fmla="*/ 37 h 44"/>
                  <a:gd name="T2" fmla="*/ 13 w 19"/>
                  <a:gd name="T3" fmla="*/ 18 h 44"/>
                  <a:gd name="T4" fmla="*/ 15 w 19"/>
                  <a:gd name="T5" fmla="*/ 8 h 44"/>
                  <a:gd name="T6" fmla="*/ 8 w 19"/>
                  <a:gd name="T7" fmla="*/ 6 h 44"/>
                  <a:gd name="T8" fmla="*/ 6 w 19"/>
                  <a:gd name="T9" fmla="*/ 18 h 44"/>
                  <a:gd name="T10" fmla="*/ 0 w 19"/>
                  <a:gd name="T11" fmla="*/ 32 h 44"/>
                  <a:gd name="T12" fmla="*/ 5 w 19"/>
                  <a:gd name="T13" fmla="*/ 3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" h="44">
                    <a:moveTo>
                      <a:pt x="5" y="37"/>
                    </a:moveTo>
                    <a:cubicBezTo>
                      <a:pt x="5" y="28"/>
                      <a:pt x="10" y="25"/>
                      <a:pt x="13" y="18"/>
                    </a:cubicBezTo>
                    <a:cubicBezTo>
                      <a:pt x="15" y="12"/>
                      <a:pt x="19" y="10"/>
                      <a:pt x="15" y="8"/>
                    </a:cubicBezTo>
                    <a:cubicBezTo>
                      <a:pt x="11" y="5"/>
                      <a:pt x="11" y="0"/>
                      <a:pt x="8" y="6"/>
                    </a:cubicBezTo>
                    <a:cubicBezTo>
                      <a:pt x="5" y="13"/>
                      <a:pt x="6" y="10"/>
                      <a:pt x="6" y="18"/>
                    </a:cubicBezTo>
                    <a:cubicBezTo>
                      <a:pt x="6" y="27"/>
                      <a:pt x="0" y="27"/>
                      <a:pt x="0" y="32"/>
                    </a:cubicBezTo>
                    <a:cubicBezTo>
                      <a:pt x="0" y="37"/>
                      <a:pt x="5" y="44"/>
                      <a:pt x="5" y="37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3" name="Freeform 974">
                <a:extLst>
                  <a:ext uri="{FF2B5EF4-FFF2-40B4-BE49-F238E27FC236}">
                    <a16:creationId xmlns:a16="http://schemas.microsoft.com/office/drawing/2014/main" id="{60E4214C-6F76-4DFD-8BDA-22EDE72B4A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45" y="1759"/>
                <a:ext cx="11" cy="28"/>
              </a:xfrm>
              <a:custGeom>
                <a:avLst/>
                <a:gdLst>
                  <a:gd name="T0" fmla="*/ 11 w 18"/>
                  <a:gd name="T1" fmla="*/ 16 h 47"/>
                  <a:gd name="T2" fmla="*/ 4 w 18"/>
                  <a:gd name="T3" fmla="*/ 41 h 47"/>
                  <a:gd name="T4" fmla="*/ 11 w 18"/>
                  <a:gd name="T5" fmla="*/ 39 h 47"/>
                  <a:gd name="T6" fmla="*/ 11 w 18"/>
                  <a:gd name="T7" fmla="*/ 16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8" h="47">
                    <a:moveTo>
                      <a:pt x="11" y="16"/>
                    </a:moveTo>
                    <a:cubicBezTo>
                      <a:pt x="4" y="26"/>
                      <a:pt x="7" y="39"/>
                      <a:pt x="4" y="41"/>
                    </a:cubicBezTo>
                    <a:cubicBezTo>
                      <a:pt x="0" y="43"/>
                      <a:pt x="5" y="47"/>
                      <a:pt x="11" y="39"/>
                    </a:cubicBezTo>
                    <a:cubicBezTo>
                      <a:pt x="18" y="31"/>
                      <a:pt x="17" y="0"/>
                      <a:pt x="11" y="16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4" name="Freeform 975">
                <a:extLst>
                  <a:ext uri="{FF2B5EF4-FFF2-40B4-BE49-F238E27FC236}">
                    <a16:creationId xmlns:a16="http://schemas.microsoft.com/office/drawing/2014/main" id="{64CDCE9E-9844-4CD3-9A9A-DA83D5B8DB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25" y="1808"/>
                <a:ext cx="8" cy="14"/>
              </a:xfrm>
              <a:custGeom>
                <a:avLst/>
                <a:gdLst>
                  <a:gd name="T0" fmla="*/ 7 w 14"/>
                  <a:gd name="T1" fmla="*/ 1 h 22"/>
                  <a:gd name="T2" fmla="*/ 2 w 14"/>
                  <a:gd name="T3" fmla="*/ 20 h 22"/>
                  <a:gd name="T4" fmla="*/ 10 w 14"/>
                  <a:gd name="T5" fmla="*/ 18 h 22"/>
                  <a:gd name="T6" fmla="*/ 13 w 14"/>
                  <a:gd name="T7" fmla="*/ 8 h 22"/>
                  <a:gd name="T8" fmla="*/ 7 w 14"/>
                  <a:gd name="T9" fmla="*/ 1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22">
                    <a:moveTo>
                      <a:pt x="7" y="1"/>
                    </a:moveTo>
                    <a:cubicBezTo>
                      <a:pt x="3" y="10"/>
                      <a:pt x="0" y="19"/>
                      <a:pt x="2" y="20"/>
                    </a:cubicBezTo>
                    <a:cubicBezTo>
                      <a:pt x="5" y="22"/>
                      <a:pt x="7" y="22"/>
                      <a:pt x="10" y="18"/>
                    </a:cubicBezTo>
                    <a:cubicBezTo>
                      <a:pt x="13" y="14"/>
                      <a:pt x="14" y="12"/>
                      <a:pt x="13" y="8"/>
                    </a:cubicBezTo>
                    <a:cubicBezTo>
                      <a:pt x="13" y="3"/>
                      <a:pt x="8" y="0"/>
                      <a:pt x="7" y="1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5" name="Freeform 976">
                <a:extLst>
                  <a:ext uri="{FF2B5EF4-FFF2-40B4-BE49-F238E27FC236}">
                    <a16:creationId xmlns:a16="http://schemas.microsoft.com/office/drawing/2014/main" id="{859E9228-089E-473A-92DA-F8E5F9F847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35" y="1916"/>
                <a:ext cx="26" cy="23"/>
              </a:xfrm>
              <a:custGeom>
                <a:avLst/>
                <a:gdLst>
                  <a:gd name="T0" fmla="*/ 36 w 44"/>
                  <a:gd name="T1" fmla="*/ 4 h 38"/>
                  <a:gd name="T2" fmla="*/ 12 w 44"/>
                  <a:gd name="T3" fmla="*/ 27 h 38"/>
                  <a:gd name="T4" fmla="*/ 16 w 44"/>
                  <a:gd name="T5" fmla="*/ 33 h 38"/>
                  <a:gd name="T6" fmla="*/ 33 w 44"/>
                  <a:gd name="T7" fmla="*/ 19 h 38"/>
                  <a:gd name="T8" fmla="*/ 44 w 44"/>
                  <a:gd name="T9" fmla="*/ 4 h 38"/>
                  <a:gd name="T10" fmla="*/ 36 w 44"/>
                  <a:gd name="T11" fmla="*/ 4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4" h="38">
                    <a:moveTo>
                      <a:pt x="36" y="4"/>
                    </a:moveTo>
                    <a:cubicBezTo>
                      <a:pt x="30" y="14"/>
                      <a:pt x="12" y="27"/>
                      <a:pt x="12" y="27"/>
                    </a:cubicBezTo>
                    <a:cubicBezTo>
                      <a:pt x="12" y="27"/>
                      <a:pt x="0" y="38"/>
                      <a:pt x="16" y="33"/>
                    </a:cubicBezTo>
                    <a:cubicBezTo>
                      <a:pt x="31" y="27"/>
                      <a:pt x="24" y="24"/>
                      <a:pt x="33" y="19"/>
                    </a:cubicBezTo>
                    <a:cubicBezTo>
                      <a:pt x="41" y="14"/>
                      <a:pt x="44" y="7"/>
                      <a:pt x="44" y="4"/>
                    </a:cubicBezTo>
                    <a:cubicBezTo>
                      <a:pt x="44" y="1"/>
                      <a:pt x="39" y="0"/>
                      <a:pt x="36" y="4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6" name="Freeform 977">
                <a:extLst>
                  <a:ext uri="{FF2B5EF4-FFF2-40B4-BE49-F238E27FC236}">
                    <a16:creationId xmlns:a16="http://schemas.microsoft.com/office/drawing/2014/main" id="{D79A558D-A47A-4CAB-B0E8-DA82B8C74F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73" y="2326"/>
                <a:ext cx="19" cy="18"/>
              </a:xfrm>
              <a:custGeom>
                <a:avLst/>
                <a:gdLst>
                  <a:gd name="T0" fmla="*/ 8 w 32"/>
                  <a:gd name="T1" fmla="*/ 12 h 30"/>
                  <a:gd name="T2" fmla="*/ 7 w 32"/>
                  <a:gd name="T3" fmla="*/ 1 h 30"/>
                  <a:gd name="T4" fmla="*/ 16 w 32"/>
                  <a:gd name="T5" fmla="*/ 3 h 30"/>
                  <a:gd name="T6" fmla="*/ 23 w 32"/>
                  <a:gd name="T7" fmla="*/ 7 h 30"/>
                  <a:gd name="T8" fmla="*/ 22 w 32"/>
                  <a:gd name="T9" fmla="*/ 13 h 30"/>
                  <a:gd name="T10" fmla="*/ 29 w 32"/>
                  <a:gd name="T11" fmla="*/ 17 h 30"/>
                  <a:gd name="T12" fmla="*/ 23 w 32"/>
                  <a:gd name="T13" fmla="*/ 20 h 30"/>
                  <a:gd name="T14" fmla="*/ 19 w 32"/>
                  <a:gd name="T15" fmla="*/ 27 h 30"/>
                  <a:gd name="T16" fmla="*/ 14 w 32"/>
                  <a:gd name="T17" fmla="*/ 25 h 30"/>
                  <a:gd name="T18" fmla="*/ 7 w 32"/>
                  <a:gd name="T19" fmla="*/ 23 h 30"/>
                  <a:gd name="T20" fmla="*/ 1 w 32"/>
                  <a:gd name="T21" fmla="*/ 19 h 30"/>
                  <a:gd name="T22" fmla="*/ 8 w 32"/>
                  <a:gd name="T23" fmla="*/ 12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2" h="30">
                    <a:moveTo>
                      <a:pt x="8" y="12"/>
                    </a:moveTo>
                    <a:cubicBezTo>
                      <a:pt x="8" y="10"/>
                      <a:pt x="4" y="2"/>
                      <a:pt x="7" y="1"/>
                    </a:cubicBezTo>
                    <a:cubicBezTo>
                      <a:pt x="9" y="0"/>
                      <a:pt x="15" y="2"/>
                      <a:pt x="16" y="3"/>
                    </a:cubicBezTo>
                    <a:cubicBezTo>
                      <a:pt x="16" y="4"/>
                      <a:pt x="24" y="6"/>
                      <a:pt x="23" y="7"/>
                    </a:cubicBezTo>
                    <a:cubicBezTo>
                      <a:pt x="23" y="9"/>
                      <a:pt x="19" y="11"/>
                      <a:pt x="22" y="13"/>
                    </a:cubicBezTo>
                    <a:cubicBezTo>
                      <a:pt x="25" y="16"/>
                      <a:pt x="32" y="14"/>
                      <a:pt x="29" y="17"/>
                    </a:cubicBezTo>
                    <a:cubicBezTo>
                      <a:pt x="26" y="20"/>
                      <a:pt x="28" y="20"/>
                      <a:pt x="23" y="20"/>
                    </a:cubicBezTo>
                    <a:cubicBezTo>
                      <a:pt x="19" y="20"/>
                      <a:pt x="21" y="26"/>
                      <a:pt x="19" y="27"/>
                    </a:cubicBezTo>
                    <a:cubicBezTo>
                      <a:pt x="17" y="29"/>
                      <a:pt x="16" y="30"/>
                      <a:pt x="14" y="25"/>
                    </a:cubicBezTo>
                    <a:cubicBezTo>
                      <a:pt x="11" y="20"/>
                      <a:pt x="8" y="21"/>
                      <a:pt x="7" y="23"/>
                    </a:cubicBezTo>
                    <a:cubicBezTo>
                      <a:pt x="5" y="25"/>
                      <a:pt x="0" y="24"/>
                      <a:pt x="1" y="19"/>
                    </a:cubicBezTo>
                    <a:cubicBezTo>
                      <a:pt x="3" y="14"/>
                      <a:pt x="8" y="12"/>
                      <a:pt x="8" y="12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7" name="Freeform 978">
                <a:extLst>
                  <a:ext uri="{FF2B5EF4-FFF2-40B4-BE49-F238E27FC236}">
                    <a16:creationId xmlns:a16="http://schemas.microsoft.com/office/drawing/2014/main" id="{5768C13B-FDE3-4786-A3F4-734F952E6E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83" y="2926"/>
                <a:ext cx="62" cy="38"/>
              </a:xfrm>
              <a:custGeom>
                <a:avLst/>
                <a:gdLst>
                  <a:gd name="T0" fmla="*/ 89 w 103"/>
                  <a:gd name="T1" fmla="*/ 59 h 63"/>
                  <a:gd name="T2" fmla="*/ 82 w 103"/>
                  <a:gd name="T3" fmla="*/ 63 h 63"/>
                  <a:gd name="T4" fmla="*/ 30 w 103"/>
                  <a:gd name="T5" fmla="*/ 60 h 63"/>
                  <a:gd name="T6" fmla="*/ 25 w 103"/>
                  <a:gd name="T7" fmla="*/ 48 h 63"/>
                  <a:gd name="T8" fmla="*/ 8 w 103"/>
                  <a:gd name="T9" fmla="*/ 21 h 63"/>
                  <a:gd name="T10" fmla="*/ 3 w 103"/>
                  <a:gd name="T11" fmla="*/ 6 h 63"/>
                  <a:gd name="T12" fmla="*/ 0 w 103"/>
                  <a:gd name="T13" fmla="*/ 0 h 63"/>
                  <a:gd name="T14" fmla="*/ 3 w 103"/>
                  <a:gd name="T15" fmla="*/ 0 h 63"/>
                  <a:gd name="T16" fmla="*/ 14 w 103"/>
                  <a:gd name="T17" fmla="*/ 10 h 63"/>
                  <a:gd name="T18" fmla="*/ 13 w 103"/>
                  <a:gd name="T19" fmla="*/ 15 h 63"/>
                  <a:gd name="T20" fmla="*/ 17 w 103"/>
                  <a:gd name="T21" fmla="*/ 16 h 63"/>
                  <a:gd name="T22" fmla="*/ 25 w 103"/>
                  <a:gd name="T23" fmla="*/ 25 h 63"/>
                  <a:gd name="T24" fmla="*/ 35 w 103"/>
                  <a:gd name="T25" fmla="*/ 29 h 63"/>
                  <a:gd name="T26" fmla="*/ 48 w 103"/>
                  <a:gd name="T27" fmla="*/ 37 h 63"/>
                  <a:gd name="T28" fmla="*/ 56 w 103"/>
                  <a:gd name="T29" fmla="*/ 42 h 63"/>
                  <a:gd name="T30" fmla="*/ 69 w 103"/>
                  <a:gd name="T31" fmla="*/ 48 h 63"/>
                  <a:gd name="T32" fmla="*/ 80 w 103"/>
                  <a:gd name="T33" fmla="*/ 52 h 63"/>
                  <a:gd name="T34" fmla="*/ 90 w 103"/>
                  <a:gd name="T35" fmla="*/ 52 h 63"/>
                  <a:gd name="T36" fmla="*/ 100 w 103"/>
                  <a:gd name="T37" fmla="*/ 55 h 63"/>
                  <a:gd name="T38" fmla="*/ 89 w 103"/>
                  <a:gd name="T39" fmla="*/ 59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03" h="63">
                    <a:moveTo>
                      <a:pt x="89" y="59"/>
                    </a:moveTo>
                    <a:cubicBezTo>
                      <a:pt x="83" y="60"/>
                      <a:pt x="83" y="61"/>
                      <a:pt x="82" y="63"/>
                    </a:cubicBezTo>
                    <a:cubicBezTo>
                      <a:pt x="55" y="54"/>
                      <a:pt x="30" y="60"/>
                      <a:pt x="30" y="60"/>
                    </a:cubicBezTo>
                    <a:cubicBezTo>
                      <a:pt x="27" y="58"/>
                      <a:pt x="26" y="51"/>
                      <a:pt x="25" y="48"/>
                    </a:cubicBezTo>
                    <a:cubicBezTo>
                      <a:pt x="23" y="44"/>
                      <a:pt x="9" y="25"/>
                      <a:pt x="8" y="21"/>
                    </a:cubicBezTo>
                    <a:cubicBezTo>
                      <a:pt x="7" y="18"/>
                      <a:pt x="3" y="8"/>
                      <a:pt x="3" y="6"/>
                    </a:cubicBezTo>
                    <a:cubicBezTo>
                      <a:pt x="2" y="5"/>
                      <a:pt x="1" y="2"/>
                      <a:pt x="0" y="0"/>
                    </a:cubicBezTo>
                    <a:cubicBezTo>
                      <a:pt x="1" y="0"/>
                      <a:pt x="2" y="0"/>
                      <a:pt x="3" y="0"/>
                    </a:cubicBezTo>
                    <a:cubicBezTo>
                      <a:pt x="6" y="0"/>
                      <a:pt x="9" y="4"/>
                      <a:pt x="14" y="10"/>
                    </a:cubicBezTo>
                    <a:cubicBezTo>
                      <a:pt x="18" y="16"/>
                      <a:pt x="14" y="10"/>
                      <a:pt x="13" y="15"/>
                    </a:cubicBezTo>
                    <a:cubicBezTo>
                      <a:pt x="12" y="19"/>
                      <a:pt x="13" y="15"/>
                      <a:pt x="17" y="16"/>
                    </a:cubicBezTo>
                    <a:cubicBezTo>
                      <a:pt x="22" y="17"/>
                      <a:pt x="23" y="23"/>
                      <a:pt x="25" y="25"/>
                    </a:cubicBezTo>
                    <a:cubicBezTo>
                      <a:pt x="26" y="26"/>
                      <a:pt x="28" y="28"/>
                      <a:pt x="35" y="29"/>
                    </a:cubicBezTo>
                    <a:cubicBezTo>
                      <a:pt x="42" y="30"/>
                      <a:pt x="43" y="35"/>
                      <a:pt x="48" y="37"/>
                    </a:cubicBezTo>
                    <a:cubicBezTo>
                      <a:pt x="53" y="39"/>
                      <a:pt x="52" y="40"/>
                      <a:pt x="56" y="42"/>
                    </a:cubicBezTo>
                    <a:cubicBezTo>
                      <a:pt x="60" y="43"/>
                      <a:pt x="62" y="45"/>
                      <a:pt x="69" y="48"/>
                    </a:cubicBezTo>
                    <a:cubicBezTo>
                      <a:pt x="76" y="50"/>
                      <a:pt x="73" y="50"/>
                      <a:pt x="80" y="52"/>
                    </a:cubicBezTo>
                    <a:cubicBezTo>
                      <a:pt x="87" y="54"/>
                      <a:pt x="86" y="53"/>
                      <a:pt x="90" y="52"/>
                    </a:cubicBezTo>
                    <a:cubicBezTo>
                      <a:pt x="93" y="50"/>
                      <a:pt x="96" y="52"/>
                      <a:pt x="100" y="55"/>
                    </a:cubicBezTo>
                    <a:cubicBezTo>
                      <a:pt x="103" y="58"/>
                      <a:pt x="97" y="59"/>
                      <a:pt x="89" y="59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8" name="Freeform 979">
                <a:extLst>
                  <a:ext uri="{FF2B5EF4-FFF2-40B4-BE49-F238E27FC236}">
                    <a16:creationId xmlns:a16="http://schemas.microsoft.com/office/drawing/2014/main" id="{A2DBF1CB-B715-4A4C-9420-598B046E12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0" y="1070"/>
                <a:ext cx="62" cy="31"/>
              </a:xfrm>
              <a:custGeom>
                <a:avLst/>
                <a:gdLst>
                  <a:gd name="T0" fmla="*/ 9 w 103"/>
                  <a:gd name="T1" fmla="*/ 34 h 52"/>
                  <a:gd name="T2" fmla="*/ 2 w 103"/>
                  <a:gd name="T3" fmla="*/ 45 h 52"/>
                  <a:gd name="T4" fmla="*/ 8 w 103"/>
                  <a:gd name="T5" fmla="*/ 50 h 52"/>
                  <a:gd name="T6" fmla="*/ 22 w 103"/>
                  <a:gd name="T7" fmla="*/ 42 h 52"/>
                  <a:gd name="T8" fmla="*/ 42 w 103"/>
                  <a:gd name="T9" fmla="*/ 39 h 52"/>
                  <a:gd name="T10" fmla="*/ 57 w 103"/>
                  <a:gd name="T11" fmla="*/ 34 h 52"/>
                  <a:gd name="T12" fmla="*/ 70 w 103"/>
                  <a:gd name="T13" fmla="*/ 24 h 52"/>
                  <a:gd name="T14" fmla="*/ 67 w 103"/>
                  <a:gd name="T15" fmla="*/ 15 h 52"/>
                  <a:gd name="T16" fmla="*/ 82 w 103"/>
                  <a:gd name="T17" fmla="*/ 12 h 52"/>
                  <a:gd name="T18" fmla="*/ 91 w 103"/>
                  <a:gd name="T19" fmla="*/ 3 h 52"/>
                  <a:gd name="T20" fmla="*/ 67 w 103"/>
                  <a:gd name="T21" fmla="*/ 9 h 52"/>
                  <a:gd name="T22" fmla="*/ 54 w 103"/>
                  <a:gd name="T23" fmla="*/ 18 h 52"/>
                  <a:gd name="T24" fmla="*/ 41 w 103"/>
                  <a:gd name="T25" fmla="*/ 24 h 52"/>
                  <a:gd name="T26" fmla="*/ 31 w 103"/>
                  <a:gd name="T27" fmla="*/ 26 h 52"/>
                  <a:gd name="T28" fmla="*/ 21 w 103"/>
                  <a:gd name="T29" fmla="*/ 28 h 52"/>
                  <a:gd name="T30" fmla="*/ 9 w 103"/>
                  <a:gd name="T31" fmla="*/ 34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03" h="52">
                    <a:moveTo>
                      <a:pt x="9" y="34"/>
                    </a:moveTo>
                    <a:cubicBezTo>
                      <a:pt x="8" y="36"/>
                      <a:pt x="2" y="42"/>
                      <a:pt x="2" y="45"/>
                    </a:cubicBezTo>
                    <a:cubicBezTo>
                      <a:pt x="2" y="48"/>
                      <a:pt x="0" y="52"/>
                      <a:pt x="8" y="50"/>
                    </a:cubicBezTo>
                    <a:cubicBezTo>
                      <a:pt x="15" y="47"/>
                      <a:pt x="12" y="42"/>
                      <a:pt x="22" y="42"/>
                    </a:cubicBezTo>
                    <a:cubicBezTo>
                      <a:pt x="31" y="42"/>
                      <a:pt x="36" y="42"/>
                      <a:pt x="42" y="39"/>
                    </a:cubicBezTo>
                    <a:cubicBezTo>
                      <a:pt x="47" y="36"/>
                      <a:pt x="50" y="37"/>
                      <a:pt x="57" y="34"/>
                    </a:cubicBezTo>
                    <a:cubicBezTo>
                      <a:pt x="65" y="30"/>
                      <a:pt x="73" y="28"/>
                      <a:pt x="70" y="24"/>
                    </a:cubicBezTo>
                    <a:cubicBezTo>
                      <a:pt x="67" y="19"/>
                      <a:pt x="61" y="16"/>
                      <a:pt x="67" y="15"/>
                    </a:cubicBezTo>
                    <a:cubicBezTo>
                      <a:pt x="73" y="15"/>
                      <a:pt x="71" y="17"/>
                      <a:pt x="82" y="12"/>
                    </a:cubicBezTo>
                    <a:cubicBezTo>
                      <a:pt x="93" y="8"/>
                      <a:pt x="103" y="0"/>
                      <a:pt x="91" y="3"/>
                    </a:cubicBezTo>
                    <a:cubicBezTo>
                      <a:pt x="78" y="7"/>
                      <a:pt x="77" y="5"/>
                      <a:pt x="67" y="9"/>
                    </a:cubicBezTo>
                    <a:cubicBezTo>
                      <a:pt x="57" y="13"/>
                      <a:pt x="61" y="15"/>
                      <a:pt x="54" y="18"/>
                    </a:cubicBezTo>
                    <a:cubicBezTo>
                      <a:pt x="48" y="22"/>
                      <a:pt x="45" y="23"/>
                      <a:pt x="41" y="24"/>
                    </a:cubicBezTo>
                    <a:cubicBezTo>
                      <a:pt x="38" y="25"/>
                      <a:pt x="36" y="25"/>
                      <a:pt x="31" y="26"/>
                    </a:cubicBezTo>
                    <a:cubicBezTo>
                      <a:pt x="27" y="28"/>
                      <a:pt x="27" y="27"/>
                      <a:pt x="21" y="28"/>
                    </a:cubicBezTo>
                    <a:cubicBezTo>
                      <a:pt x="15" y="29"/>
                      <a:pt x="10" y="32"/>
                      <a:pt x="9" y="34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9" name="Freeform 980">
                <a:extLst>
                  <a:ext uri="{FF2B5EF4-FFF2-40B4-BE49-F238E27FC236}">
                    <a16:creationId xmlns:a16="http://schemas.microsoft.com/office/drawing/2014/main" id="{80B2B77A-A02A-41C6-8B67-F379049F83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3" y="1042"/>
                <a:ext cx="27" cy="11"/>
              </a:xfrm>
              <a:custGeom>
                <a:avLst/>
                <a:gdLst>
                  <a:gd name="T0" fmla="*/ 4 w 46"/>
                  <a:gd name="T1" fmla="*/ 9 h 19"/>
                  <a:gd name="T2" fmla="*/ 4 w 46"/>
                  <a:gd name="T3" fmla="*/ 13 h 19"/>
                  <a:gd name="T4" fmla="*/ 16 w 46"/>
                  <a:gd name="T5" fmla="*/ 19 h 19"/>
                  <a:gd name="T6" fmla="*/ 25 w 46"/>
                  <a:gd name="T7" fmla="*/ 16 h 19"/>
                  <a:gd name="T8" fmla="*/ 35 w 46"/>
                  <a:gd name="T9" fmla="*/ 14 h 19"/>
                  <a:gd name="T10" fmla="*/ 42 w 46"/>
                  <a:gd name="T11" fmla="*/ 6 h 19"/>
                  <a:gd name="T12" fmla="*/ 34 w 46"/>
                  <a:gd name="T13" fmla="*/ 3 h 19"/>
                  <a:gd name="T14" fmla="*/ 18 w 46"/>
                  <a:gd name="T15" fmla="*/ 5 h 19"/>
                  <a:gd name="T16" fmla="*/ 7 w 46"/>
                  <a:gd name="T17" fmla="*/ 8 h 19"/>
                  <a:gd name="T18" fmla="*/ 4 w 46"/>
                  <a:gd name="T19" fmla="*/ 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6" h="19">
                    <a:moveTo>
                      <a:pt x="4" y="9"/>
                    </a:moveTo>
                    <a:cubicBezTo>
                      <a:pt x="4" y="10"/>
                      <a:pt x="0" y="9"/>
                      <a:pt x="4" y="13"/>
                    </a:cubicBezTo>
                    <a:cubicBezTo>
                      <a:pt x="8" y="17"/>
                      <a:pt x="11" y="19"/>
                      <a:pt x="16" y="19"/>
                    </a:cubicBezTo>
                    <a:cubicBezTo>
                      <a:pt x="20" y="19"/>
                      <a:pt x="19" y="18"/>
                      <a:pt x="25" y="16"/>
                    </a:cubicBezTo>
                    <a:cubicBezTo>
                      <a:pt x="32" y="15"/>
                      <a:pt x="33" y="16"/>
                      <a:pt x="35" y="14"/>
                    </a:cubicBezTo>
                    <a:cubicBezTo>
                      <a:pt x="38" y="11"/>
                      <a:pt x="46" y="9"/>
                      <a:pt x="42" y="6"/>
                    </a:cubicBezTo>
                    <a:cubicBezTo>
                      <a:pt x="39" y="3"/>
                      <a:pt x="42" y="0"/>
                      <a:pt x="34" y="3"/>
                    </a:cubicBezTo>
                    <a:cubicBezTo>
                      <a:pt x="25" y="6"/>
                      <a:pt x="19" y="3"/>
                      <a:pt x="18" y="5"/>
                    </a:cubicBezTo>
                    <a:cubicBezTo>
                      <a:pt x="16" y="8"/>
                      <a:pt x="8" y="8"/>
                      <a:pt x="7" y="8"/>
                    </a:cubicBezTo>
                    <a:cubicBezTo>
                      <a:pt x="5" y="8"/>
                      <a:pt x="5" y="8"/>
                      <a:pt x="4" y="9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0" name="Freeform 981">
                <a:extLst>
                  <a:ext uri="{FF2B5EF4-FFF2-40B4-BE49-F238E27FC236}">
                    <a16:creationId xmlns:a16="http://schemas.microsoft.com/office/drawing/2014/main" id="{09C72E69-25DB-46C4-A84B-9B8EC8D5BF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6" y="996"/>
                <a:ext cx="21" cy="9"/>
              </a:xfrm>
              <a:custGeom>
                <a:avLst/>
                <a:gdLst>
                  <a:gd name="T0" fmla="*/ 4 w 36"/>
                  <a:gd name="T1" fmla="*/ 6 h 14"/>
                  <a:gd name="T2" fmla="*/ 1 w 36"/>
                  <a:gd name="T3" fmla="*/ 10 h 14"/>
                  <a:gd name="T4" fmla="*/ 4 w 36"/>
                  <a:gd name="T5" fmla="*/ 14 h 14"/>
                  <a:gd name="T6" fmla="*/ 10 w 36"/>
                  <a:gd name="T7" fmla="*/ 12 h 14"/>
                  <a:gd name="T8" fmla="*/ 20 w 36"/>
                  <a:gd name="T9" fmla="*/ 9 h 14"/>
                  <a:gd name="T10" fmla="*/ 29 w 36"/>
                  <a:gd name="T11" fmla="*/ 8 h 14"/>
                  <a:gd name="T12" fmla="*/ 28 w 36"/>
                  <a:gd name="T13" fmla="*/ 4 h 14"/>
                  <a:gd name="T14" fmla="*/ 18 w 36"/>
                  <a:gd name="T15" fmla="*/ 2 h 14"/>
                  <a:gd name="T16" fmla="*/ 11 w 36"/>
                  <a:gd name="T17" fmla="*/ 2 h 14"/>
                  <a:gd name="T18" fmla="*/ 4 w 36"/>
                  <a:gd name="T19" fmla="*/ 6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6" h="14">
                    <a:moveTo>
                      <a:pt x="4" y="6"/>
                    </a:moveTo>
                    <a:cubicBezTo>
                      <a:pt x="3" y="7"/>
                      <a:pt x="0" y="8"/>
                      <a:pt x="1" y="10"/>
                    </a:cubicBezTo>
                    <a:cubicBezTo>
                      <a:pt x="1" y="13"/>
                      <a:pt x="1" y="14"/>
                      <a:pt x="4" y="14"/>
                    </a:cubicBezTo>
                    <a:cubicBezTo>
                      <a:pt x="7" y="14"/>
                      <a:pt x="6" y="13"/>
                      <a:pt x="10" y="12"/>
                    </a:cubicBezTo>
                    <a:cubicBezTo>
                      <a:pt x="14" y="10"/>
                      <a:pt x="14" y="9"/>
                      <a:pt x="20" y="9"/>
                    </a:cubicBezTo>
                    <a:cubicBezTo>
                      <a:pt x="25" y="10"/>
                      <a:pt x="27" y="10"/>
                      <a:pt x="29" y="8"/>
                    </a:cubicBezTo>
                    <a:cubicBezTo>
                      <a:pt x="31" y="6"/>
                      <a:pt x="36" y="4"/>
                      <a:pt x="28" y="4"/>
                    </a:cubicBezTo>
                    <a:cubicBezTo>
                      <a:pt x="21" y="4"/>
                      <a:pt x="20" y="3"/>
                      <a:pt x="18" y="2"/>
                    </a:cubicBezTo>
                    <a:cubicBezTo>
                      <a:pt x="15" y="1"/>
                      <a:pt x="15" y="0"/>
                      <a:pt x="11" y="2"/>
                    </a:cubicBezTo>
                    <a:cubicBezTo>
                      <a:pt x="6" y="4"/>
                      <a:pt x="4" y="5"/>
                      <a:pt x="4" y="6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1" name="Freeform 982">
                <a:extLst>
                  <a:ext uri="{FF2B5EF4-FFF2-40B4-BE49-F238E27FC236}">
                    <a16:creationId xmlns:a16="http://schemas.microsoft.com/office/drawing/2014/main" id="{65295EBB-95D8-4334-9703-95553A0617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0" y="884"/>
                <a:ext cx="510" cy="251"/>
              </a:xfrm>
              <a:custGeom>
                <a:avLst/>
                <a:gdLst>
                  <a:gd name="T0" fmla="*/ 660 w 851"/>
                  <a:gd name="T1" fmla="*/ 404 h 419"/>
                  <a:gd name="T2" fmla="*/ 644 w 851"/>
                  <a:gd name="T3" fmla="*/ 394 h 419"/>
                  <a:gd name="T4" fmla="*/ 620 w 851"/>
                  <a:gd name="T5" fmla="*/ 404 h 419"/>
                  <a:gd name="T6" fmla="*/ 590 w 851"/>
                  <a:gd name="T7" fmla="*/ 389 h 419"/>
                  <a:gd name="T8" fmla="*/ 622 w 851"/>
                  <a:gd name="T9" fmla="*/ 372 h 419"/>
                  <a:gd name="T10" fmla="*/ 643 w 851"/>
                  <a:gd name="T11" fmla="*/ 346 h 419"/>
                  <a:gd name="T12" fmla="*/ 596 w 851"/>
                  <a:gd name="T13" fmla="*/ 339 h 419"/>
                  <a:gd name="T14" fmla="*/ 646 w 851"/>
                  <a:gd name="T15" fmla="*/ 312 h 419"/>
                  <a:gd name="T16" fmla="*/ 596 w 851"/>
                  <a:gd name="T17" fmla="*/ 319 h 419"/>
                  <a:gd name="T18" fmla="*/ 571 w 851"/>
                  <a:gd name="T19" fmla="*/ 284 h 419"/>
                  <a:gd name="T20" fmla="*/ 516 w 851"/>
                  <a:gd name="T21" fmla="*/ 278 h 419"/>
                  <a:gd name="T22" fmla="*/ 474 w 851"/>
                  <a:gd name="T23" fmla="*/ 266 h 419"/>
                  <a:gd name="T24" fmla="*/ 443 w 851"/>
                  <a:gd name="T25" fmla="*/ 260 h 419"/>
                  <a:gd name="T26" fmla="*/ 422 w 851"/>
                  <a:gd name="T27" fmla="*/ 279 h 419"/>
                  <a:gd name="T28" fmla="*/ 378 w 851"/>
                  <a:gd name="T29" fmla="*/ 286 h 419"/>
                  <a:gd name="T30" fmla="*/ 326 w 851"/>
                  <a:gd name="T31" fmla="*/ 293 h 419"/>
                  <a:gd name="T32" fmla="*/ 392 w 851"/>
                  <a:gd name="T33" fmla="*/ 259 h 419"/>
                  <a:gd name="T34" fmla="*/ 377 w 851"/>
                  <a:gd name="T35" fmla="*/ 256 h 419"/>
                  <a:gd name="T36" fmla="*/ 327 w 851"/>
                  <a:gd name="T37" fmla="*/ 279 h 419"/>
                  <a:gd name="T38" fmla="*/ 285 w 851"/>
                  <a:gd name="T39" fmla="*/ 303 h 419"/>
                  <a:gd name="T40" fmla="*/ 223 w 851"/>
                  <a:gd name="T41" fmla="*/ 331 h 419"/>
                  <a:gd name="T42" fmla="*/ 157 w 851"/>
                  <a:gd name="T43" fmla="*/ 357 h 419"/>
                  <a:gd name="T44" fmla="*/ 91 w 851"/>
                  <a:gd name="T45" fmla="*/ 384 h 419"/>
                  <a:gd name="T46" fmla="*/ 38 w 851"/>
                  <a:gd name="T47" fmla="*/ 397 h 419"/>
                  <a:gd name="T48" fmla="*/ 28 w 851"/>
                  <a:gd name="T49" fmla="*/ 404 h 419"/>
                  <a:gd name="T50" fmla="*/ 23 w 851"/>
                  <a:gd name="T51" fmla="*/ 386 h 419"/>
                  <a:gd name="T52" fmla="*/ 89 w 851"/>
                  <a:gd name="T53" fmla="*/ 362 h 419"/>
                  <a:gd name="T54" fmla="*/ 160 w 851"/>
                  <a:gd name="T55" fmla="*/ 336 h 419"/>
                  <a:gd name="T56" fmla="*/ 177 w 851"/>
                  <a:gd name="T57" fmla="*/ 304 h 419"/>
                  <a:gd name="T58" fmla="*/ 124 w 851"/>
                  <a:gd name="T59" fmla="*/ 312 h 419"/>
                  <a:gd name="T60" fmla="*/ 135 w 851"/>
                  <a:gd name="T61" fmla="*/ 288 h 419"/>
                  <a:gd name="T62" fmla="*/ 97 w 851"/>
                  <a:gd name="T63" fmla="*/ 269 h 419"/>
                  <a:gd name="T64" fmla="*/ 122 w 851"/>
                  <a:gd name="T65" fmla="*/ 249 h 419"/>
                  <a:gd name="T66" fmla="*/ 151 w 851"/>
                  <a:gd name="T67" fmla="*/ 219 h 419"/>
                  <a:gd name="T68" fmla="*/ 200 w 851"/>
                  <a:gd name="T69" fmla="*/ 199 h 419"/>
                  <a:gd name="T70" fmla="*/ 254 w 851"/>
                  <a:gd name="T71" fmla="*/ 188 h 419"/>
                  <a:gd name="T72" fmla="*/ 306 w 851"/>
                  <a:gd name="T73" fmla="*/ 171 h 419"/>
                  <a:gd name="T74" fmla="*/ 273 w 851"/>
                  <a:gd name="T75" fmla="*/ 165 h 419"/>
                  <a:gd name="T76" fmla="*/ 241 w 851"/>
                  <a:gd name="T77" fmla="*/ 146 h 419"/>
                  <a:gd name="T78" fmla="*/ 287 w 851"/>
                  <a:gd name="T79" fmla="*/ 119 h 419"/>
                  <a:gd name="T80" fmla="*/ 319 w 851"/>
                  <a:gd name="T81" fmla="*/ 123 h 419"/>
                  <a:gd name="T82" fmla="*/ 361 w 851"/>
                  <a:gd name="T83" fmla="*/ 121 h 419"/>
                  <a:gd name="T84" fmla="*/ 372 w 851"/>
                  <a:gd name="T85" fmla="*/ 107 h 419"/>
                  <a:gd name="T86" fmla="*/ 346 w 851"/>
                  <a:gd name="T87" fmla="*/ 70 h 419"/>
                  <a:gd name="T88" fmla="*/ 404 w 851"/>
                  <a:gd name="T89" fmla="*/ 54 h 419"/>
                  <a:gd name="T90" fmla="*/ 467 w 851"/>
                  <a:gd name="T91" fmla="*/ 36 h 419"/>
                  <a:gd name="T92" fmla="*/ 522 w 851"/>
                  <a:gd name="T93" fmla="*/ 21 h 419"/>
                  <a:gd name="T94" fmla="*/ 617 w 851"/>
                  <a:gd name="T95" fmla="*/ 5 h 419"/>
                  <a:gd name="T96" fmla="*/ 665 w 851"/>
                  <a:gd name="T97" fmla="*/ 11 h 419"/>
                  <a:gd name="T98" fmla="*/ 714 w 851"/>
                  <a:gd name="T99" fmla="*/ 20 h 419"/>
                  <a:gd name="T100" fmla="*/ 795 w 851"/>
                  <a:gd name="T101" fmla="*/ 30 h 419"/>
                  <a:gd name="T102" fmla="*/ 851 w 851"/>
                  <a:gd name="T103" fmla="*/ 40 h 419"/>
                  <a:gd name="T104" fmla="*/ 610 w 851"/>
                  <a:gd name="T105" fmla="*/ 269 h 419"/>
                  <a:gd name="T106" fmla="*/ 608 w 851"/>
                  <a:gd name="T107" fmla="*/ 304 h 419"/>
                  <a:gd name="T108" fmla="*/ 654 w 851"/>
                  <a:gd name="T109" fmla="*/ 286 h 419"/>
                  <a:gd name="T110" fmla="*/ 667 w 851"/>
                  <a:gd name="T111" fmla="*/ 297 h 419"/>
                  <a:gd name="T112" fmla="*/ 668 w 851"/>
                  <a:gd name="T113" fmla="*/ 334 h 419"/>
                  <a:gd name="T114" fmla="*/ 666 w 851"/>
                  <a:gd name="T115" fmla="*/ 368 h 4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851" h="419">
                    <a:moveTo>
                      <a:pt x="681" y="381"/>
                    </a:moveTo>
                    <a:cubicBezTo>
                      <a:pt x="680" y="383"/>
                      <a:pt x="679" y="384"/>
                      <a:pt x="676" y="386"/>
                    </a:cubicBezTo>
                    <a:cubicBezTo>
                      <a:pt x="673" y="388"/>
                      <a:pt x="671" y="388"/>
                      <a:pt x="668" y="393"/>
                    </a:cubicBezTo>
                    <a:cubicBezTo>
                      <a:pt x="665" y="398"/>
                      <a:pt x="666" y="401"/>
                      <a:pt x="660" y="404"/>
                    </a:cubicBezTo>
                    <a:cubicBezTo>
                      <a:pt x="654" y="408"/>
                      <a:pt x="648" y="409"/>
                      <a:pt x="645" y="412"/>
                    </a:cubicBezTo>
                    <a:cubicBezTo>
                      <a:pt x="643" y="413"/>
                      <a:pt x="638" y="413"/>
                      <a:pt x="636" y="414"/>
                    </a:cubicBezTo>
                    <a:cubicBezTo>
                      <a:pt x="638" y="406"/>
                      <a:pt x="640" y="410"/>
                      <a:pt x="646" y="405"/>
                    </a:cubicBezTo>
                    <a:cubicBezTo>
                      <a:pt x="652" y="399"/>
                      <a:pt x="641" y="399"/>
                      <a:pt x="644" y="394"/>
                    </a:cubicBezTo>
                    <a:cubicBezTo>
                      <a:pt x="648" y="388"/>
                      <a:pt x="640" y="394"/>
                      <a:pt x="629" y="391"/>
                    </a:cubicBezTo>
                    <a:cubicBezTo>
                      <a:pt x="619" y="388"/>
                      <a:pt x="636" y="386"/>
                      <a:pt x="639" y="382"/>
                    </a:cubicBezTo>
                    <a:cubicBezTo>
                      <a:pt x="641" y="377"/>
                      <a:pt x="634" y="378"/>
                      <a:pt x="625" y="385"/>
                    </a:cubicBezTo>
                    <a:cubicBezTo>
                      <a:pt x="617" y="392"/>
                      <a:pt x="623" y="393"/>
                      <a:pt x="620" y="404"/>
                    </a:cubicBezTo>
                    <a:cubicBezTo>
                      <a:pt x="618" y="415"/>
                      <a:pt x="616" y="408"/>
                      <a:pt x="607" y="414"/>
                    </a:cubicBezTo>
                    <a:cubicBezTo>
                      <a:pt x="597" y="419"/>
                      <a:pt x="593" y="410"/>
                      <a:pt x="591" y="406"/>
                    </a:cubicBezTo>
                    <a:cubicBezTo>
                      <a:pt x="589" y="402"/>
                      <a:pt x="600" y="398"/>
                      <a:pt x="602" y="393"/>
                    </a:cubicBezTo>
                    <a:cubicBezTo>
                      <a:pt x="603" y="388"/>
                      <a:pt x="591" y="393"/>
                      <a:pt x="590" y="389"/>
                    </a:cubicBezTo>
                    <a:cubicBezTo>
                      <a:pt x="590" y="386"/>
                      <a:pt x="591" y="386"/>
                      <a:pt x="593" y="384"/>
                    </a:cubicBezTo>
                    <a:cubicBezTo>
                      <a:pt x="594" y="382"/>
                      <a:pt x="599" y="384"/>
                      <a:pt x="605" y="384"/>
                    </a:cubicBezTo>
                    <a:cubicBezTo>
                      <a:pt x="611" y="384"/>
                      <a:pt x="614" y="384"/>
                      <a:pt x="614" y="375"/>
                    </a:cubicBezTo>
                    <a:cubicBezTo>
                      <a:pt x="614" y="366"/>
                      <a:pt x="620" y="373"/>
                      <a:pt x="622" y="372"/>
                    </a:cubicBezTo>
                    <a:cubicBezTo>
                      <a:pt x="623" y="370"/>
                      <a:pt x="630" y="368"/>
                      <a:pt x="633" y="367"/>
                    </a:cubicBezTo>
                    <a:cubicBezTo>
                      <a:pt x="637" y="365"/>
                      <a:pt x="648" y="359"/>
                      <a:pt x="652" y="352"/>
                    </a:cubicBezTo>
                    <a:cubicBezTo>
                      <a:pt x="657" y="345"/>
                      <a:pt x="654" y="340"/>
                      <a:pt x="653" y="331"/>
                    </a:cubicBezTo>
                    <a:cubicBezTo>
                      <a:pt x="652" y="323"/>
                      <a:pt x="651" y="338"/>
                      <a:pt x="643" y="346"/>
                    </a:cubicBezTo>
                    <a:cubicBezTo>
                      <a:pt x="635" y="353"/>
                      <a:pt x="635" y="347"/>
                      <a:pt x="617" y="347"/>
                    </a:cubicBezTo>
                    <a:cubicBezTo>
                      <a:pt x="599" y="347"/>
                      <a:pt x="617" y="352"/>
                      <a:pt x="610" y="365"/>
                    </a:cubicBezTo>
                    <a:cubicBezTo>
                      <a:pt x="603" y="378"/>
                      <a:pt x="588" y="373"/>
                      <a:pt x="593" y="369"/>
                    </a:cubicBezTo>
                    <a:cubicBezTo>
                      <a:pt x="598" y="365"/>
                      <a:pt x="596" y="349"/>
                      <a:pt x="596" y="339"/>
                    </a:cubicBezTo>
                    <a:cubicBezTo>
                      <a:pt x="597" y="330"/>
                      <a:pt x="606" y="337"/>
                      <a:pt x="607" y="336"/>
                    </a:cubicBezTo>
                    <a:cubicBezTo>
                      <a:pt x="609" y="335"/>
                      <a:pt x="619" y="335"/>
                      <a:pt x="629" y="331"/>
                    </a:cubicBezTo>
                    <a:cubicBezTo>
                      <a:pt x="639" y="328"/>
                      <a:pt x="636" y="331"/>
                      <a:pt x="647" y="326"/>
                    </a:cubicBezTo>
                    <a:cubicBezTo>
                      <a:pt x="658" y="321"/>
                      <a:pt x="647" y="319"/>
                      <a:pt x="646" y="312"/>
                    </a:cubicBezTo>
                    <a:cubicBezTo>
                      <a:pt x="644" y="306"/>
                      <a:pt x="646" y="312"/>
                      <a:pt x="633" y="321"/>
                    </a:cubicBezTo>
                    <a:cubicBezTo>
                      <a:pt x="620" y="330"/>
                      <a:pt x="628" y="319"/>
                      <a:pt x="628" y="309"/>
                    </a:cubicBezTo>
                    <a:cubicBezTo>
                      <a:pt x="628" y="300"/>
                      <a:pt x="622" y="307"/>
                      <a:pt x="618" y="320"/>
                    </a:cubicBezTo>
                    <a:cubicBezTo>
                      <a:pt x="614" y="333"/>
                      <a:pt x="599" y="323"/>
                      <a:pt x="596" y="319"/>
                    </a:cubicBezTo>
                    <a:cubicBezTo>
                      <a:pt x="592" y="316"/>
                      <a:pt x="592" y="309"/>
                      <a:pt x="592" y="306"/>
                    </a:cubicBezTo>
                    <a:cubicBezTo>
                      <a:pt x="593" y="304"/>
                      <a:pt x="591" y="300"/>
                      <a:pt x="583" y="296"/>
                    </a:cubicBezTo>
                    <a:cubicBezTo>
                      <a:pt x="576" y="292"/>
                      <a:pt x="576" y="290"/>
                      <a:pt x="583" y="286"/>
                    </a:cubicBezTo>
                    <a:cubicBezTo>
                      <a:pt x="589" y="282"/>
                      <a:pt x="585" y="283"/>
                      <a:pt x="571" y="284"/>
                    </a:cubicBezTo>
                    <a:cubicBezTo>
                      <a:pt x="557" y="285"/>
                      <a:pt x="562" y="284"/>
                      <a:pt x="561" y="281"/>
                    </a:cubicBezTo>
                    <a:cubicBezTo>
                      <a:pt x="560" y="278"/>
                      <a:pt x="555" y="281"/>
                      <a:pt x="548" y="278"/>
                    </a:cubicBezTo>
                    <a:cubicBezTo>
                      <a:pt x="541" y="275"/>
                      <a:pt x="538" y="277"/>
                      <a:pt x="534" y="274"/>
                    </a:cubicBezTo>
                    <a:cubicBezTo>
                      <a:pt x="529" y="272"/>
                      <a:pt x="522" y="277"/>
                      <a:pt x="516" y="278"/>
                    </a:cubicBezTo>
                    <a:cubicBezTo>
                      <a:pt x="510" y="279"/>
                      <a:pt x="500" y="282"/>
                      <a:pt x="503" y="277"/>
                    </a:cubicBezTo>
                    <a:cubicBezTo>
                      <a:pt x="506" y="273"/>
                      <a:pt x="489" y="270"/>
                      <a:pt x="485" y="268"/>
                    </a:cubicBezTo>
                    <a:cubicBezTo>
                      <a:pt x="482" y="266"/>
                      <a:pt x="466" y="273"/>
                      <a:pt x="460" y="272"/>
                    </a:cubicBezTo>
                    <a:cubicBezTo>
                      <a:pt x="454" y="271"/>
                      <a:pt x="467" y="266"/>
                      <a:pt x="474" y="266"/>
                    </a:cubicBezTo>
                    <a:cubicBezTo>
                      <a:pt x="482" y="266"/>
                      <a:pt x="477" y="261"/>
                      <a:pt x="478" y="255"/>
                    </a:cubicBezTo>
                    <a:cubicBezTo>
                      <a:pt x="479" y="250"/>
                      <a:pt x="468" y="252"/>
                      <a:pt x="466" y="250"/>
                    </a:cubicBezTo>
                    <a:cubicBezTo>
                      <a:pt x="464" y="248"/>
                      <a:pt x="455" y="253"/>
                      <a:pt x="449" y="251"/>
                    </a:cubicBezTo>
                    <a:cubicBezTo>
                      <a:pt x="444" y="250"/>
                      <a:pt x="459" y="256"/>
                      <a:pt x="443" y="260"/>
                    </a:cubicBezTo>
                    <a:cubicBezTo>
                      <a:pt x="427" y="264"/>
                      <a:pt x="441" y="266"/>
                      <a:pt x="435" y="267"/>
                    </a:cubicBezTo>
                    <a:cubicBezTo>
                      <a:pt x="428" y="268"/>
                      <a:pt x="429" y="269"/>
                      <a:pt x="433" y="272"/>
                    </a:cubicBezTo>
                    <a:cubicBezTo>
                      <a:pt x="437" y="276"/>
                      <a:pt x="438" y="276"/>
                      <a:pt x="434" y="279"/>
                    </a:cubicBezTo>
                    <a:cubicBezTo>
                      <a:pt x="429" y="283"/>
                      <a:pt x="425" y="282"/>
                      <a:pt x="422" y="279"/>
                    </a:cubicBezTo>
                    <a:cubicBezTo>
                      <a:pt x="419" y="277"/>
                      <a:pt x="420" y="279"/>
                      <a:pt x="413" y="278"/>
                    </a:cubicBezTo>
                    <a:cubicBezTo>
                      <a:pt x="405" y="277"/>
                      <a:pt x="408" y="278"/>
                      <a:pt x="403" y="277"/>
                    </a:cubicBezTo>
                    <a:cubicBezTo>
                      <a:pt x="397" y="276"/>
                      <a:pt x="397" y="279"/>
                      <a:pt x="392" y="279"/>
                    </a:cubicBezTo>
                    <a:cubicBezTo>
                      <a:pt x="388" y="279"/>
                      <a:pt x="388" y="283"/>
                      <a:pt x="378" y="286"/>
                    </a:cubicBezTo>
                    <a:cubicBezTo>
                      <a:pt x="368" y="289"/>
                      <a:pt x="372" y="289"/>
                      <a:pt x="362" y="292"/>
                    </a:cubicBezTo>
                    <a:cubicBezTo>
                      <a:pt x="352" y="295"/>
                      <a:pt x="355" y="294"/>
                      <a:pt x="343" y="297"/>
                    </a:cubicBezTo>
                    <a:cubicBezTo>
                      <a:pt x="330" y="300"/>
                      <a:pt x="335" y="301"/>
                      <a:pt x="324" y="301"/>
                    </a:cubicBezTo>
                    <a:cubicBezTo>
                      <a:pt x="313" y="301"/>
                      <a:pt x="323" y="296"/>
                      <a:pt x="326" y="293"/>
                    </a:cubicBezTo>
                    <a:cubicBezTo>
                      <a:pt x="329" y="291"/>
                      <a:pt x="337" y="287"/>
                      <a:pt x="339" y="284"/>
                    </a:cubicBezTo>
                    <a:cubicBezTo>
                      <a:pt x="340" y="281"/>
                      <a:pt x="349" y="281"/>
                      <a:pt x="355" y="279"/>
                    </a:cubicBezTo>
                    <a:cubicBezTo>
                      <a:pt x="360" y="277"/>
                      <a:pt x="366" y="272"/>
                      <a:pt x="371" y="268"/>
                    </a:cubicBezTo>
                    <a:cubicBezTo>
                      <a:pt x="377" y="264"/>
                      <a:pt x="384" y="261"/>
                      <a:pt x="392" y="259"/>
                    </a:cubicBezTo>
                    <a:cubicBezTo>
                      <a:pt x="399" y="256"/>
                      <a:pt x="401" y="255"/>
                      <a:pt x="412" y="253"/>
                    </a:cubicBezTo>
                    <a:cubicBezTo>
                      <a:pt x="422" y="252"/>
                      <a:pt x="419" y="252"/>
                      <a:pt x="422" y="249"/>
                    </a:cubicBezTo>
                    <a:cubicBezTo>
                      <a:pt x="424" y="245"/>
                      <a:pt x="408" y="249"/>
                      <a:pt x="396" y="251"/>
                    </a:cubicBezTo>
                    <a:cubicBezTo>
                      <a:pt x="384" y="253"/>
                      <a:pt x="387" y="254"/>
                      <a:pt x="377" y="256"/>
                    </a:cubicBezTo>
                    <a:cubicBezTo>
                      <a:pt x="367" y="259"/>
                      <a:pt x="371" y="261"/>
                      <a:pt x="367" y="261"/>
                    </a:cubicBezTo>
                    <a:cubicBezTo>
                      <a:pt x="363" y="262"/>
                      <a:pt x="366" y="264"/>
                      <a:pt x="352" y="268"/>
                    </a:cubicBezTo>
                    <a:cubicBezTo>
                      <a:pt x="339" y="272"/>
                      <a:pt x="348" y="271"/>
                      <a:pt x="340" y="273"/>
                    </a:cubicBezTo>
                    <a:cubicBezTo>
                      <a:pt x="331" y="275"/>
                      <a:pt x="338" y="279"/>
                      <a:pt x="327" y="279"/>
                    </a:cubicBezTo>
                    <a:cubicBezTo>
                      <a:pt x="317" y="279"/>
                      <a:pt x="321" y="281"/>
                      <a:pt x="311" y="282"/>
                    </a:cubicBezTo>
                    <a:cubicBezTo>
                      <a:pt x="301" y="282"/>
                      <a:pt x="308" y="287"/>
                      <a:pt x="297" y="288"/>
                    </a:cubicBezTo>
                    <a:cubicBezTo>
                      <a:pt x="286" y="289"/>
                      <a:pt x="283" y="293"/>
                      <a:pt x="278" y="296"/>
                    </a:cubicBezTo>
                    <a:cubicBezTo>
                      <a:pt x="273" y="299"/>
                      <a:pt x="281" y="301"/>
                      <a:pt x="285" y="303"/>
                    </a:cubicBezTo>
                    <a:cubicBezTo>
                      <a:pt x="288" y="305"/>
                      <a:pt x="283" y="309"/>
                      <a:pt x="277" y="313"/>
                    </a:cubicBezTo>
                    <a:cubicBezTo>
                      <a:pt x="271" y="316"/>
                      <a:pt x="271" y="316"/>
                      <a:pt x="261" y="320"/>
                    </a:cubicBezTo>
                    <a:cubicBezTo>
                      <a:pt x="251" y="323"/>
                      <a:pt x="256" y="321"/>
                      <a:pt x="241" y="325"/>
                    </a:cubicBezTo>
                    <a:cubicBezTo>
                      <a:pt x="226" y="328"/>
                      <a:pt x="235" y="327"/>
                      <a:pt x="223" y="331"/>
                    </a:cubicBezTo>
                    <a:cubicBezTo>
                      <a:pt x="212" y="335"/>
                      <a:pt x="221" y="332"/>
                      <a:pt x="203" y="339"/>
                    </a:cubicBezTo>
                    <a:cubicBezTo>
                      <a:pt x="185" y="346"/>
                      <a:pt x="199" y="341"/>
                      <a:pt x="188" y="342"/>
                    </a:cubicBezTo>
                    <a:cubicBezTo>
                      <a:pt x="177" y="343"/>
                      <a:pt x="185" y="344"/>
                      <a:pt x="174" y="350"/>
                    </a:cubicBezTo>
                    <a:cubicBezTo>
                      <a:pt x="162" y="355"/>
                      <a:pt x="169" y="354"/>
                      <a:pt x="157" y="357"/>
                    </a:cubicBezTo>
                    <a:cubicBezTo>
                      <a:pt x="146" y="360"/>
                      <a:pt x="149" y="361"/>
                      <a:pt x="139" y="361"/>
                    </a:cubicBezTo>
                    <a:cubicBezTo>
                      <a:pt x="129" y="361"/>
                      <a:pt x="124" y="367"/>
                      <a:pt x="114" y="367"/>
                    </a:cubicBezTo>
                    <a:cubicBezTo>
                      <a:pt x="104" y="367"/>
                      <a:pt x="111" y="369"/>
                      <a:pt x="99" y="373"/>
                    </a:cubicBezTo>
                    <a:cubicBezTo>
                      <a:pt x="87" y="377"/>
                      <a:pt x="97" y="377"/>
                      <a:pt x="91" y="384"/>
                    </a:cubicBezTo>
                    <a:cubicBezTo>
                      <a:pt x="86" y="392"/>
                      <a:pt x="81" y="384"/>
                      <a:pt x="73" y="386"/>
                    </a:cubicBezTo>
                    <a:cubicBezTo>
                      <a:pt x="65" y="388"/>
                      <a:pt x="60" y="391"/>
                      <a:pt x="57" y="388"/>
                    </a:cubicBezTo>
                    <a:cubicBezTo>
                      <a:pt x="54" y="385"/>
                      <a:pt x="47" y="390"/>
                      <a:pt x="44" y="390"/>
                    </a:cubicBezTo>
                    <a:cubicBezTo>
                      <a:pt x="41" y="390"/>
                      <a:pt x="44" y="392"/>
                      <a:pt x="38" y="397"/>
                    </a:cubicBezTo>
                    <a:cubicBezTo>
                      <a:pt x="32" y="402"/>
                      <a:pt x="41" y="399"/>
                      <a:pt x="47" y="401"/>
                    </a:cubicBezTo>
                    <a:cubicBezTo>
                      <a:pt x="52" y="402"/>
                      <a:pt x="48" y="404"/>
                      <a:pt x="42" y="408"/>
                    </a:cubicBezTo>
                    <a:cubicBezTo>
                      <a:pt x="36" y="412"/>
                      <a:pt x="36" y="409"/>
                      <a:pt x="30" y="409"/>
                    </a:cubicBezTo>
                    <a:cubicBezTo>
                      <a:pt x="23" y="409"/>
                      <a:pt x="31" y="404"/>
                      <a:pt x="28" y="404"/>
                    </a:cubicBezTo>
                    <a:cubicBezTo>
                      <a:pt x="24" y="405"/>
                      <a:pt x="22" y="404"/>
                      <a:pt x="22" y="401"/>
                    </a:cubicBezTo>
                    <a:cubicBezTo>
                      <a:pt x="21" y="398"/>
                      <a:pt x="18" y="403"/>
                      <a:pt x="9" y="402"/>
                    </a:cubicBezTo>
                    <a:cubicBezTo>
                      <a:pt x="0" y="402"/>
                      <a:pt x="8" y="398"/>
                      <a:pt x="10" y="394"/>
                    </a:cubicBezTo>
                    <a:cubicBezTo>
                      <a:pt x="13" y="390"/>
                      <a:pt x="23" y="392"/>
                      <a:pt x="23" y="386"/>
                    </a:cubicBezTo>
                    <a:cubicBezTo>
                      <a:pt x="23" y="381"/>
                      <a:pt x="31" y="385"/>
                      <a:pt x="42" y="384"/>
                    </a:cubicBezTo>
                    <a:cubicBezTo>
                      <a:pt x="53" y="383"/>
                      <a:pt x="45" y="383"/>
                      <a:pt x="50" y="380"/>
                    </a:cubicBezTo>
                    <a:cubicBezTo>
                      <a:pt x="56" y="378"/>
                      <a:pt x="58" y="375"/>
                      <a:pt x="72" y="370"/>
                    </a:cubicBezTo>
                    <a:cubicBezTo>
                      <a:pt x="85" y="366"/>
                      <a:pt x="79" y="367"/>
                      <a:pt x="89" y="362"/>
                    </a:cubicBezTo>
                    <a:cubicBezTo>
                      <a:pt x="98" y="356"/>
                      <a:pt x="97" y="360"/>
                      <a:pt x="107" y="359"/>
                    </a:cubicBezTo>
                    <a:cubicBezTo>
                      <a:pt x="117" y="357"/>
                      <a:pt x="115" y="354"/>
                      <a:pt x="120" y="350"/>
                    </a:cubicBezTo>
                    <a:cubicBezTo>
                      <a:pt x="125" y="345"/>
                      <a:pt x="128" y="345"/>
                      <a:pt x="143" y="343"/>
                    </a:cubicBezTo>
                    <a:cubicBezTo>
                      <a:pt x="158" y="341"/>
                      <a:pt x="152" y="342"/>
                      <a:pt x="160" y="336"/>
                    </a:cubicBezTo>
                    <a:cubicBezTo>
                      <a:pt x="168" y="330"/>
                      <a:pt x="167" y="330"/>
                      <a:pt x="172" y="326"/>
                    </a:cubicBezTo>
                    <a:cubicBezTo>
                      <a:pt x="178" y="321"/>
                      <a:pt x="186" y="319"/>
                      <a:pt x="198" y="314"/>
                    </a:cubicBezTo>
                    <a:cubicBezTo>
                      <a:pt x="211" y="309"/>
                      <a:pt x="198" y="311"/>
                      <a:pt x="190" y="312"/>
                    </a:cubicBezTo>
                    <a:cubicBezTo>
                      <a:pt x="182" y="313"/>
                      <a:pt x="181" y="310"/>
                      <a:pt x="177" y="304"/>
                    </a:cubicBezTo>
                    <a:cubicBezTo>
                      <a:pt x="174" y="299"/>
                      <a:pt x="168" y="311"/>
                      <a:pt x="164" y="314"/>
                    </a:cubicBezTo>
                    <a:cubicBezTo>
                      <a:pt x="161" y="317"/>
                      <a:pt x="159" y="319"/>
                      <a:pt x="151" y="318"/>
                    </a:cubicBezTo>
                    <a:cubicBezTo>
                      <a:pt x="143" y="317"/>
                      <a:pt x="150" y="308"/>
                      <a:pt x="146" y="304"/>
                    </a:cubicBezTo>
                    <a:cubicBezTo>
                      <a:pt x="143" y="300"/>
                      <a:pt x="131" y="308"/>
                      <a:pt x="124" y="312"/>
                    </a:cubicBezTo>
                    <a:cubicBezTo>
                      <a:pt x="117" y="317"/>
                      <a:pt x="120" y="315"/>
                      <a:pt x="104" y="317"/>
                    </a:cubicBezTo>
                    <a:cubicBezTo>
                      <a:pt x="88" y="320"/>
                      <a:pt x="98" y="310"/>
                      <a:pt x="102" y="309"/>
                    </a:cubicBezTo>
                    <a:cubicBezTo>
                      <a:pt x="107" y="309"/>
                      <a:pt x="111" y="307"/>
                      <a:pt x="120" y="298"/>
                    </a:cubicBezTo>
                    <a:cubicBezTo>
                      <a:pt x="130" y="289"/>
                      <a:pt x="134" y="291"/>
                      <a:pt x="135" y="288"/>
                    </a:cubicBezTo>
                    <a:cubicBezTo>
                      <a:pt x="137" y="285"/>
                      <a:pt x="148" y="272"/>
                      <a:pt x="148" y="267"/>
                    </a:cubicBezTo>
                    <a:cubicBezTo>
                      <a:pt x="148" y="262"/>
                      <a:pt x="139" y="277"/>
                      <a:pt x="124" y="281"/>
                    </a:cubicBezTo>
                    <a:cubicBezTo>
                      <a:pt x="108" y="285"/>
                      <a:pt x="108" y="283"/>
                      <a:pt x="102" y="282"/>
                    </a:cubicBezTo>
                    <a:cubicBezTo>
                      <a:pt x="95" y="281"/>
                      <a:pt x="98" y="277"/>
                      <a:pt x="97" y="269"/>
                    </a:cubicBezTo>
                    <a:cubicBezTo>
                      <a:pt x="96" y="262"/>
                      <a:pt x="108" y="263"/>
                      <a:pt x="113" y="261"/>
                    </a:cubicBezTo>
                    <a:cubicBezTo>
                      <a:pt x="118" y="260"/>
                      <a:pt x="133" y="261"/>
                      <a:pt x="136" y="258"/>
                    </a:cubicBezTo>
                    <a:cubicBezTo>
                      <a:pt x="140" y="254"/>
                      <a:pt x="128" y="257"/>
                      <a:pt x="118" y="256"/>
                    </a:cubicBezTo>
                    <a:cubicBezTo>
                      <a:pt x="107" y="255"/>
                      <a:pt x="116" y="252"/>
                      <a:pt x="122" y="249"/>
                    </a:cubicBezTo>
                    <a:cubicBezTo>
                      <a:pt x="128" y="245"/>
                      <a:pt x="117" y="244"/>
                      <a:pt x="118" y="240"/>
                    </a:cubicBezTo>
                    <a:cubicBezTo>
                      <a:pt x="118" y="236"/>
                      <a:pt x="118" y="236"/>
                      <a:pt x="120" y="234"/>
                    </a:cubicBezTo>
                    <a:cubicBezTo>
                      <a:pt x="121" y="232"/>
                      <a:pt x="127" y="231"/>
                      <a:pt x="132" y="229"/>
                    </a:cubicBezTo>
                    <a:cubicBezTo>
                      <a:pt x="137" y="227"/>
                      <a:pt x="142" y="224"/>
                      <a:pt x="151" y="219"/>
                    </a:cubicBezTo>
                    <a:cubicBezTo>
                      <a:pt x="160" y="214"/>
                      <a:pt x="156" y="218"/>
                      <a:pt x="162" y="215"/>
                    </a:cubicBezTo>
                    <a:cubicBezTo>
                      <a:pt x="168" y="212"/>
                      <a:pt x="174" y="215"/>
                      <a:pt x="175" y="210"/>
                    </a:cubicBezTo>
                    <a:cubicBezTo>
                      <a:pt x="177" y="206"/>
                      <a:pt x="181" y="208"/>
                      <a:pt x="186" y="204"/>
                    </a:cubicBezTo>
                    <a:cubicBezTo>
                      <a:pt x="190" y="200"/>
                      <a:pt x="191" y="202"/>
                      <a:pt x="200" y="199"/>
                    </a:cubicBezTo>
                    <a:cubicBezTo>
                      <a:pt x="209" y="195"/>
                      <a:pt x="214" y="192"/>
                      <a:pt x="215" y="198"/>
                    </a:cubicBezTo>
                    <a:cubicBezTo>
                      <a:pt x="215" y="203"/>
                      <a:pt x="218" y="200"/>
                      <a:pt x="223" y="199"/>
                    </a:cubicBezTo>
                    <a:cubicBezTo>
                      <a:pt x="229" y="198"/>
                      <a:pt x="235" y="194"/>
                      <a:pt x="236" y="193"/>
                    </a:cubicBezTo>
                    <a:cubicBezTo>
                      <a:pt x="237" y="192"/>
                      <a:pt x="250" y="188"/>
                      <a:pt x="254" y="188"/>
                    </a:cubicBezTo>
                    <a:cubicBezTo>
                      <a:pt x="258" y="187"/>
                      <a:pt x="261" y="188"/>
                      <a:pt x="266" y="186"/>
                    </a:cubicBezTo>
                    <a:cubicBezTo>
                      <a:pt x="271" y="185"/>
                      <a:pt x="270" y="187"/>
                      <a:pt x="279" y="188"/>
                    </a:cubicBezTo>
                    <a:cubicBezTo>
                      <a:pt x="289" y="188"/>
                      <a:pt x="287" y="184"/>
                      <a:pt x="292" y="178"/>
                    </a:cubicBezTo>
                    <a:cubicBezTo>
                      <a:pt x="296" y="173"/>
                      <a:pt x="299" y="173"/>
                      <a:pt x="306" y="171"/>
                    </a:cubicBezTo>
                    <a:cubicBezTo>
                      <a:pt x="313" y="168"/>
                      <a:pt x="321" y="163"/>
                      <a:pt x="329" y="155"/>
                    </a:cubicBezTo>
                    <a:cubicBezTo>
                      <a:pt x="337" y="147"/>
                      <a:pt x="326" y="156"/>
                      <a:pt x="317" y="158"/>
                    </a:cubicBezTo>
                    <a:cubicBezTo>
                      <a:pt x="308" y="160"/>
                      <a:pt x="306" y="161"/>
                      <a:pt x="294" y="164"/>
                    </a:cubicBezTo>
                    <a:cubicBezTo>
                      <a:pt x="283" y="166"/>
                      <a:pt x="281" y="166"/>
                      <a:pt x="273" y="165"/>
                    </a:cubicBezTo>
                    <a:cubicBezTo>
                      <a:pt x="265" y="163"/>
                      <a:pt x="267" y="165"/>
                      <a:pt x="250" y="162"/>
                    </a:cubicBezTo>
                    <a:cubicBezTo>
                      <a:pt x="233" y="160"/>
                      <a:pt x="236" y="166"/>
                      <a:pt x="220" y="163"/>
                    </a:cubicBezTo>
                    <a:cubicBezTo>
                      <a:pt x="204" y="160"/>
                      <a:pt x="220" y="153"/>
                      <a:pt x="223" y="150"/>
                    </a:cubicBezTo>
                    <a:cubicBezTo>
                      <a:pt x="226" y="147"/>
                      <a:pt x="237" y="149"/>
                      <a:pt x="241" y="146"/>
                    </a:cubicBezTo>
                    <a:cubicBezTo>
                      <a:pt x="244" y="144"/>
                      <a:pt x="221" y="144"/>
                      <a:pt x="217" y="137"/>
                    </a:cubicBezTo>
                    <a:cubicBezTo>
                      <a:pt x="213" y="130"/>
                      <a:pt x="227" y="134"/>
                      <a:pt x="240" y="129"/>
                    </a:cubicBezTo>
                    <a:cubicBezTo>
                      <a:pt x="252" y="123"/>
                      <a:pt x="251" y="125"/>
                      <a:pt x="268" y="124"/>
                    </a:cubicBezTo>
                    <a:cubicBezTo>
                      <a:pt x="284" y="123"/>
                      <a:pt x="280" y="124"/>
                      <a:pt x="287" y="119"/>
                    </a:cubicBezTo>
                    <a:cubicBezTo>
                      <a:pt x="294" y="113"/>
                      <a:pt x="297" y="116"/>
                      <a:pt x="300" y="115"/>
                    </a:cubicBezTo>
                    <a:cubicBezTo>
                      <a:pt x="303" y="113"/>
                      <a:pt x="313" y="112"/>
                      <a:pt x="323" y="110"/>
                    </a:cubicBezTo>
                    <a:cubicBezTo>
                      <a:pt x="333" y="109"/>
                      <a:pt x="332" y="114"/>
                      <a:pt x="329" y="115"/>
                    </a:cubicBezTo>
                    <a:cubicBezTo>
                      <a:pt x="327" y="116"/>
                      <a:pt x="325" y="118"/>
                      <a:pt x="319" y="123"/>
                    </a:cubicBezTo>
                    <a:cubicBezTo>
                      <a:pt x="314" y="128"/>
                      <a:pt x="321" y="125"/>
                      <a:pt x="329" y="126"/>
                    </a:cubicBezTo>
                    <a:cubicBezTo>
                      <a:pt x="337" y="127"/>
                      <a:pt x="334" y="126"/>
                      <a:pt x="340" y="125"/>
                    </a:cubicBezTo>
                    <a:cubicBezTo>
                      <a:pt x="346" y="124"/>
                      <a:pt x="345" y="126"/>
                      <a:pt x="354" y="126"/>
                    </a:cubicBezTo>
                    <a:cubicBezTo>
                      <a:pt x="363" y="126"/>
                      <a:pt x="359" y="124"/>
                      <a:pt x="361" y="121"/>
                    </a:cubicBezTo>
                    <a:cubicBezTo>
                      <a:pt x="364" y="118"/>
                      <a:pt x="364" y="121"/>
                      <a:pt x="372" y="122"/>
                    </a:cubicBezTo>
                    <a:cubicBezTo>
                      <a:pt x="380" y="122"/>
                      <a:pt x="372" y="115"/>
                      <a:pt x="372" y="114"/>
                    </a:cubicBezTo>
                    <a:cubicBezTo>
                      <a:pt x="372" y="112"/>
                      <a:pt x="378" y="109"/>
                      <a:pt x="382" y="106"/>
                    </a:cubicBezTo>
                    <a:cubicBezTo>
                      <a:pt x="387" y="102"/>
                      <a:pt x="375" y="107"/>
                      <a:pt x="372" y="107"/>
                    </a:cubicBezTo>
                    <a:cubicBezTo>
                      <a:pt x="369" y="107"/>
                      <a:pt x="361" y="103"/>
                      <a:pt x="359" y="103"/>
                    </a:cubicBezTo>
                    <a:cubicBezTo>
                      <a:pt x="356" y="102"/>
                      <a:pt x="357" y="95"/>
                      <a:pt x="359" y="94"/>
                    </a:cubicBezTo>
                    <a:cubicBezTo>
                      <a:pt x="361" y="92"/>
                      <a:pt x="357" y="86"/>
                      <a:pt x="357" y="85"/>
                    </a:cubicBezTo>
                    <a:cubicBezTo>
                      <a:pt x="357" y="83"/>
                      <a:pt x="348" y="73"/>
                      <a:pt x="346" y="70"/>
                    </a:cubicBezTo>
                    <a:cubicBezTo>
                      <a:pt x="344" y="66"/>
                      <a:pt x="355" y="65"/>
                      <a:pt x="359" y="61"/>
                    </a:cubicBezTo>
                    <a:cubicBezTo>
                      <a:pt x="362" y="58"/>
                      <a:pt x="367" y="60"/>
                      <a:pt x="375" y="59"/>
                    </a:cubicBezTo>
                    <a:cubicBezTo>
                      <a:pt x="382" y="58"/>
                      <a:pt x="385" y="58"/>
                      <a:pt x="390" y="58"/>
                    </a:cubicBezTo>
                    <a:cubicBezTo>
                      <a:pt x="395" y="57"/>
                      <a:pt x="395" y="56"/>
                      <a:pt x="404" y="54"/>
                    </a:cubicBezTo>
                    <a:cubicBezTo>
                      <a:pt x="413" y="52"/>
                      <a:pt x="412" y="53"/>
                      <a:pt x="421" y="51"/>
                    </a:cubicBezTo>
                    <a:cubicBezTo>
                      <a:pt x="430" y="49"/>
                      <a:pt x="427" y="50"/>
                      <a:pt x="438" y="49"/>
                    </a:cubicBezTo>
                    <a:cubicBezTo>
                      <a:pt x="448" y="47"/>
                      <a:pt x="449" y="42"/>
                      <a:pt x="449" y="42"/>
                    </a:cubicBezTo>
                    <a:cubicBezTo>
                      <a:pt x="449" y="42"/>
                      <a:pt x="461" y="39"/>
                      <a:pt x="467" y="36"/>
                    </a:cubicBezTo>
                    <a:cubicBezTo>
                      <a:pt x="473" y="34"/>
                      <a:pt x="474" y="34"/>
                      <a:pt x="480" y="31"/>
                    </a:cubicBezTo>
                    <a:cubicBezTo>
                      <a:pt x="485" y="28"/>
                      <a:pt x="489" y="28"/>
                      <a:pt x="495" y="24"/>
                    </a:cubicBezTo>
                    <a:cubicBezTo>
                      <a:pt x="501" y="21"/>
                      <a:pt x="507" y="25"/>
                      <a:pt x="510" y="24"/>
                    </a:cubicBezTo>
                    <a:cubicBezTo>
                      <a:pt x="513" y="22"/>
                      <a:pt x="515" y="23"/>
                      <a:pt x="522" y="21"/>
                    </a:cubicBezTo>
                    <a:cubicBezTo>
                      <a:pt x="528" y="19"/>
                      <a:pt x="539" y="21"/>
                      <a:pt x="543" y="19"/>
                    </a:cubicBezTo>
                    <a:cubicBezTo>
                      <a:pt x="547" y="17"/>
                      <a:pt x="553" y="17"/>
                      <a:pt x="565" y="13"/>
                    </a:cubicBezTo>
                    <a:cubicBezTo>
                      <a:pt x="577" y="9"/>
                      <a:pt x="578" y="14"/>
                      <a:pt x="586" y="13"/>
                    </a:cubicBezTo>
                    <a:cubicBezTo>
                      <a:pt x="595" y="12"/>
                      <a:pt x="602" y="9"/>
                      <a:pt x="617" y="5"/>
                    </a:cubicBezTo>
                    <a:cubicBezTo>
                      <a:pt x="633" y="0"/>
                      <a:pt x="623" y="2"/>
                      <a:pt x="632" y="1"/>
                    </a:cubicBezTo>
                    <a:cubicBezTo>
                      <a:pt x="642" y="1"/>
                      <a:pt x="643" y="5"/>
                      <a:pt x="651" y="6"/>
                    </a:cubicBezTo>
                    <a:cubicBezTo>
                      <a:pt x="660" y="6"/>
                      <a:pt x="655" y="7"/>
                      <a:pt x="651" y="10"/>
                    </a:cubicBezTo>
                    <a:cubicBezTo>
                      <a:pt x="647" y="12"/>
                      <a:pt x="652" y="11"/>
                      <a:pt x="665" y="11"/>
                    </a:cubicBezTo>
                    <a:cubicBezTo>
                      <a:pt x="679" y="11"/>
                      <a:pt x="675" y="9"/>
                      <a:pt x="684" y="10"/>
                    </a:cubicBezTo>
                    <a:cubicBezTo>
                      <a:pt x="692" y="11"/>
                      <a:pt x="689" y="15"/>
                      <a:pt x="687" y="20"/>
                    </a:cubicBezTo>
                    <a:cubicBezTo>
                      <a:pt x="685" y="25"/>
                      <a:pt x="689" y="22"/>
                      <a:pt x="697" y="21"/>
                    </a:cubicBezTo>
                    <a:cubicBezTo>
                      <a:pt x="705" y="19"/>
                      <a:pt x="702" y="20"/>
                      <a:pt x="714" y="20"/>
                    </a:cubicBezTo>
                    <a:cubicBezTo>
                      <a:pt x="725" y="20"/>
                      <a:pt x="722" y="21"/>
                      <a:pt x="730" y="22"/>
                    </a:cubicBezTo>
                    <a:cubicBezTo>
                      <a:pt x="738" y="23"/>
                      <a:pt x="745" y="25"/>
                      <a:pt x="755" y="27"/>
                    </a:cubicBezTo>
                    <a:cubicBezTo>
                      <a:pt x="764" y="29"/>
                      <a:pt x="761" y="27"/>
                      <a:pt x="773" y="25"/>
                    </a:cubicBezTo>
                    <a:cubicBezTo>
                      <a:pt x="785" y="24"/>
                      <a:pt x="779" y="26"/>
                      <a:pt x="795" y="30"/>
                    </a:cubicBezTo>
                    <a:cubicBezTo>
                      <a:pt x="810" y="33"/>
                      <a:pt x="800" y="30"/>
                      <a:pt x="810" y="27"/>
                    </a:cubicBezTo>
                    <a:cubicBezTo>
                      <a:pt x="820" y="25"/>
                      <a:pt x="815" y="27"/>
                      <a:pt x="826" y="27"/>
                    </a:cubicBezTo>
                    <a:cubicBezTo>
                      <a:pt x="837" y="27"/>
                      <a:pt x="834" y="29"/>
                      <a:pt x="844" y="36"/>
                    </a:cubicBezTo>
                    <a:cubicBezTo>
                      <a:pt x="849" y="40"/>
                      <a:pt x="851" y="40"/>
                      <a:pt x="851" y="40"/>
                    </a:cubicBezTo>
                    <a:cubicBezTo>
                      <a:pt x="823" y="63"/>
                      <a:pt x="590" y="249"/>
                      <a:pt x="575" y="269"/>
                    </a:cubicBezTo>
                    <a:cubicBezTo>
                      <a:pt x="584" y="270"/>
                      <a:pt x="580" y="273"/>
                      <a:pt x="589" y="272"/>
                    </a:cubicBezTo>
                    <a:cubicBezTo>
                      <a:pt x="597" y="270"/>
                      <a:pt x="600" y="268"/>
                      <a:pt x="604" y="268"/>
                    </a:cubicBezTo>
                    <a:cubicBezTo>
                      <a:pt x="608" y="268"/>
                      <a:pt x="614" y="266"/>
                      <a:pt x="610" y="269"/>
                    </a:cubicBezTo>
                    <a:cubicBezTo>
                      <a:pt x="607" y="273"/>
                      <a:pt x="604" y="273"/>
                      <a:pt x="604" y="276"/>
                    </a:cubicBezTo>
                    <a:cubicBezTo>
                      <a:pt x="605" y="280"/>
                      <a:pt x="605" y="280"/>
                      <a:pt x="606" y="286"/>
                    </a:cubicBezTo>
                    <a:cubicBezTo>
                      <a:pt x="608" y="292"/>
                      <a:pt x="611" y="292"/>
                      <a:pt x="609" y="296"/>
                    </a:cubicBezTo>
                    <a:cubicBezTo>
                      <a:pt x="607" y="300"/>
                      <a:pt x="605" y="303"/>
                      <a:pt x="608" y="304"/>
                    </a:cubicBezTo>
                    <a:cubicBezTo>
                      <a:pt x="610" y="304"/>
                      <a:pt x="612" y="306"/>
                      <a:pt x="616" y="304"/>
                    </a:cubicBezTo>
                    <a:cubicBezTo>
                      <a:pt x="620" y="301"/>
                      <a:pt x="624" y="301"/>
                      <a:pt x="630" y="298"/>
                    </a:cubicBezTo>
                    <a:cubicBezTo>
                      <a:pt x="635" y="296"/>
                      <a:pt x="639" y="292"/>
                      <a:pt x="641" y="290"/>
                    </a:cubicBezTo>
                    <a:cubicBezTo>
                      <a:pt x="643" y="288"/>
                      <a:pt x="648" y="287"/>
                      <a:pt x="654" y="286"/>
                    </a:cubicBezTo>
                    <a:cubicBezTo>
                      <a:pt x="659" y="285"/>
                      <a:pt x="660" y="285"/>
                      <a:pt x="662" y="285"/>
                    </a:cubicBezTo>
                    <a:cubicBezTo>
                      <a:pt x="663" y="284"/>
                      <a:pt x="666" y="282"/>
                      <a:pt x="668" y="284"/>
                    </a:cubicBezTo>
                    <a:cubicBezTo>
                      <a:pt x="670" y="286"/>
                      <a:pt x="670" y="286"/>
                      <a:pt x="669" y="289"/>
                    </a:cubicBezTo>
                    <a:cubicBezTo>
                      <a:pt x="667" y="292"/>
                      <a:pt x="665" y="293"/>
                      <a:pt x="667" y="297"/>
                    </a:cubicBezTo>
                    <a:cubicBezTo>
                      <a:pt x="670" y="301"/>
                      <a:pt x="671" y="303"/>
                      <a:pt x="670" y="306"/>
                    </a:cubicBezTo>
                    <a:cubicBezTo>
                      <a:pt x="669" y="309"/>
                      <a:pt x="674" y="311"/>
                      <a:pt x="673" y="314"/>
                    </a:cubicBezTo>
                    <a:cubicBezTo>
                      <a:pt x="673" y="314"/>
                      <a:pt x="670" y="318"/>
                      <a:pt x="670" y="322"/>
                    </a:cubicBezTo>
                    <a:cubicBezTo>
                      <a:pt x="670" y="326"/>
                      <a:pt x="667" y="331"/>
                      <a:pt x="668" y="334"/>
                    </a:cubicBezTo>
                    <a:cubicBezTo>
                      <a:pt x="668" y="338"/>
                      <a:pt x="666" y="342"/>
                      <a:pt x="665" y="347"/>
                    </a:cubicBezTo>
                    <a:cubicBezTo>
                      <a:pt x="664" y="351"/>
                      <a:pt x="663" y="351"/>
                      <a:pt x="662" y="354"/>
                    </a:cubicBezTo>
                    <a:cubicBezTo>
                      <a:pt x="661" y="358"/>
                      <a:pt x="658" y="361"/>
                      <a:pt x="659" y="363"/>
                    </a:cubicBezTo>
                    <a:cubicBezTo>
                      <a:pt x="660" y="365"/>
                      <a:pt x="663" y="366"/>
                      <a:pt x="666" y="368"/>
                    </a:cubicBezTo>
                    <a:cubicBezTo>
                      <a:pt x="669" y="370"/>
                      <a:pt x="668" y="369"/>
                      <a:pt x="673" y="373"/>
                    </a:cubicBezTo>
                    <a:cubicBezTo>
                      <a:pt x="677" y="377"/>
                      <a:pt x="681" y="379"/>
                      <a:pt x="681" y="381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2" name="Freeform 983">
                <a:extLst>
                  <a:ext uri="{FF2B5EF4-FFF2-40B4-BE49-F238E27FC236}">
                    <a16:creationId xmlns:a16="http://schemas.microsoft.com/office/drawing/2014/main" id="{7A408359-BA1E-4B6D-835D-AD67F6A8D1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11" y="1206"/>
                <a:ext cx="42" cy="20"/>
              </a:xfrm>
              <a:custGeom>
                <a:avLst/>
                <a:gdLst>
                  <a:gd name="T0" fmla="*/ 10 w 70"/>
                  <a:gd name="T1" fmla="*/ 8 h 33"/>
                  <a:gd name="T2" fmla="*/ 21 w 70"/>
                  <a:gd name="T3" fmla="*/ 17 h 33"/>
                  <a:gd name="T4" fmla="*/ 33 w 70"/>
                  <a:gd name="T5" fmla="*/ 25 h 33"/>
                  <a:gd name="T6" fmla="*/ 60 w 70"/>
                  <a:gd name="T7" fmla="*/ 32 h 33"/>
                  <a:gd name="T8" fmla="*/ 63 w 70"/>
                  <a:gd name="T9" fmla="*/ 24 h 33"/>
                  <a:gd name="T10" fmla="*/ 48 w 70"/>
                  <a:gd name="T11" fmla="*/ 14 h 33"/>
                  <a:gd name="T12" fmla="*/ 32 w 70"/>
                  <a:gd name="T13" fmla="*/ 8 h 33"/>
                  <a:gd name="T14" fmla="*/ 10 w 70"/>
                  <a:gd name="T15" fmla="*/ 8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0" h="33">
                    <a:moveTo>
                      <a:pt x="10" y="8"/>
                    </a:moveTo>
                    <a:cubicBezTo>
                      <a:pt x="17" y="13"/>
                      <a:pt x="19" y="11"/>
                      <a:pt x="21" y="17"/>
                    </a:cubicBezTo>
                    <a:cubicBezTo>
                      <a:pt x="23" y="22"/>
                      <a:pt x="20" y="21"/>
                      <a:pt x="33" y="25"/>
                    </a:cubicBezTo>
                    <a:cubicBezTo>
                      <a:pt x="46" y="29"/>
                      <a:pt x="57" y="31"/>
                      <a:pt x="60" y="32"/>
                    </a:cubicBezTo>
                    <a:cubicBezTo>
                      <a:pt x="62" y="33"/>
                      <a:pt x="70" y="29"/>
                      <a:pt x="63" y="24"/>
                    </a:cubicBezTo>
                    <a:cubicBezTo>
                      <a:pt x="57" y="20"/>
                      <a:pt x="56" y="18"/>
                      <a:pt x="48" y="14"/>
                    </a:cubicBezTo>
                    <a:cubicBezTo>
                      <a:pt x="41" y="11"/>
                      <a:pt x="44" y="9"/>
                      <a:pt x="32" y="8"/>
                    </a:cubicBezTo>
                    <a:cubicBezTo>
                      <a:pt x="20" y="7"/>
                      <a:pt x="0" y="0"/>
                      <a:pt x="10" y="8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3" name="Freeform 984">
                <a:extLst>
                  <a:ext uri="{FF2B5EF4-FFF2-40B4-BE49-F238E27FC236}">
                    <a16:creationId xmlns:a16="http://schemas.microsoft.com/office/drawing/2014/main" id="{542AC007-0097-4A7D-9894-0FCBF73F10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96" y="1255"/>
                <a:ext cx="32" cy="20"/>
              </a:xfrm>
              <a:custGeom>
                <a:avLst/>
                <a:gdLst>
                  <a:gd name="T0" fmla="*/ 3 w 53"/>
                  <a:gd name="T1" fmla="*/ 11 h 33"/>
                  <a:gd name="T2" fmla="*/ 8 w 53"/>
                  <a:gd name="T3" fmla="*/ 17 h 33"/>
                  <a:gd name="T4" fmla="*/ 11 w 53"/>
                  <a:gd name="T5" fmla="*/ 22 h 33"/>
                  <a:gd name="T6" fmla="*/ 16 w 53"/>
                  <a:gd name="T7" fmla="*/ 26 h 33"/>
                  <a:gd name="T8" fmla="*/ 25 w 53"/>
                  <a:gd name="T9" fmla="*/ 27 h 33"/>
                  <a:gd name="T10" fmla="*/ 28 w 53"/>
                  <a:gd name="T11" fmla="*/ 29 h 33"/>
                  <a:gd name="T12" fmla="*/ 33 w 53"/>
                  <a:gd name="T13" fmla="*/ 33 h 33"/>
                  <a:gd name="T14" fmla="*/ 39 w 53"/>
                  <a:gd name="T15" fmla="*/ 29 h 33"/>
                  <a:gd name="T16" fmla="*/ 43 w 53"/>
                  <a:gd name="T17" fmla="*/ 23 h 33"/>
                  <a:gd name="T18" fmla="*/ 50 w 53"/>
                  <a:gd name="T19" fmla="*/ 22 h 33"/>
                  <a:gd name="T20" fmla="*/ 48 w 53"/>
                  <a:gd name="T21" fmla="*/ 18 h 33"/>
                  <a:gd name="T22" fmla="*/ 37 w 53"/>
                  <a:gd name="T23" fmla="*/ 20 h 33"/>
                  <a:gd name="T24" fmla="*/ 27 w 53"/>
                  <a:gd name="T25" fmla="*/ 20 h 33"/>
                  <a:gd name="T26" fmla="*/ 21 w 53"/>
                  <a:gd name="T27" fmla="*/ 17 h 33"/>
                  <a:gd name="T28" fmla="*/ 14 w 53"/>
                  <a:gd name="T29" fmla="*/ 16 h 33"/>
                  <a:gd name="T30" fmla="*/ 12 w 53"/>
                  <a:gd name="T31" fmla="*/ 9 h 33"/>
                  <a:gd name="T32" fmla="*/ 15 w 53"/>
                  <a:gd name="T33" fmla="*/ 4 h 33"/>
                  <a:gd name="T34" fmla="*/ 8 w 53"/>
                  <a:gd name="T35" fmla="*/ 3 h 33"/>
                  <a:gd name="T36" fmla="*/ 1 w 53"/>
                  <a:gd name="T37" fmla="*/ 9 h 33"/>
                  <a:gd name="T38" fmla="*/ 3 w 53"/>
                  <a:gd name="T39" fmla="*/ 1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53" h="33">
                    <a:moveTo>
                      <a:pt x="3" y="11"/>
                    </a:moveTo>
                    <a:cubicBezTo>
                      <a:pt x="5" y="15"/>
                      <a:pt x="7" y="14"/>
                      <a:pt x="8" y="17"/>
                    </a:cubicBezTo>
                    <a:cubicBezTo>
                      <a:pt x="8" y="20"/>
                      <a:pt x="9" y="19"/>
                      <a:pt x="11" y="22"/>
                    </a:cubicBezTo>
                    <a:cubicBezTo>
                      <a:pt x="13" y="24"/>
                      <a:pt x="12" y="26"/>
                      <a:pt x="16" y="26"/>
                    </a:cubicBezTo>
                    <a:cubicBezTo>
                      <a:pt x="20" y="27"/>
                      <a:pt x="22" y="29"/>
                      <a:pt x="25" y="27"/>
                    </a:cubicBezTo>
                    <a:cubicBezTo>
                      <a:pt x="27" y="25"/>
                      <a:pt x="27" y="27"/>
                      <a:pt x="28" y="29"/>
                    </a:cubicBezTo>
                    <a:cubicBezTo>
                      <a:pt x="29" y="31"/>
                      <a:pt x="30" y="33"/>
                      <a:pt x="33" y="33"/>
                    </a:cubicBezTo>
                    <a:cubicBezTo>
                      <a:pt x="36" y="33"/>
                      <a:pt x="37" y="33"/>
                      <a:pt x="39" y="29"/>
                    </a:cubicBezTo>
                    <a:cubicBezTo>
                      <a:pt x="41" y="25"/>
                      <a:pt x="38" y="24"/>
                      <a:pt x="43" y="23"/>
                    </a:cubicBezTo>
                    <a:cubicBezTo>
                      <a:pt x="47" y="22"/>
                      <a:pt x="46" y="24"/>
                      <a:pt x="50" y="22"/>
                    </a:cubicBezTo>
                    <a:cubicBezTo>
                      <a:pt x="53" y="19"/>
                      <a:pt x="53" y="18"/>
                      <a:pt x="48" y="18"/>
                    </a:cubicBezTo>
                    <a:cubicBezTo>
                      <a:pt x="43" y="18"/>
                      <a:pt x="41" y="19"/>
                      <a:pt x="37" y="20"/>
                    </a:cubicBezTo>
                    <a:cubicBezTo>
                      <a:pt x="33" y="20"/>
                      <a:pt x="30" y="21"/>
                      <a:pt x="27" y="20"/>
                    </a:cubicBezTo>
                    <a:cubicBezTo>
                      <a:pt x="25" y="19"/>
                      <a:pt x="26" y="18"/>
                      <a:pt x="21" y="17"/>
                    </a:cubicBezTo>
                    <a:cubicBezTo>
                      <a:pt x="16" y="16"/>
                      <a:pt x="16" y="20"/>
                      <a:pt x="14" y="16"/>
                    </a:cubicBezTo>
                    <a:cubicBezTo>
                      <a:pt x="12" y="12"/>
                      <a:pt x="10" y="12"/>
                      <a:pt x="12" y="9"/>
                    </a:cubicBezTo>
                    <a:cubicBezTo>
                      <a:pt x="14" y="7"/>
                      <a:pt x="15" y="7"/>
                      <a:pt x="15" y="4"/>
                    </a:cubicBezTo>
                    <a:cubicBezTo>
                      <a:pt x="14" y="2"/>
                      <a:pt x="12" y="0"/>
                      <a:pt x="8" y="3"/>
                    </a:cubicBezTo>
                    <a:cubicBezTo>
                      <a:pt x="3" y="7"/>
                      <a:pt x="0" y="8"/>
                      <a:pt x="1" y="9"/>
                    </a:cubicBezTo>
                    <a:cubicBezTo>
                      <a:pt x="3" y="11"/>
                      <a:pt x="2" y="10"/>
                      <a:pt x="3" y="11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4" name="Freeform 985">
                <a:extLst>
                  <a:ext uri="{FF2B5EF4-FFF2-40B4-BE49-F238E27FC236}">
                    <a16:creationId xmlns:a16="http://schemas.microsoft.com/office/drawing/2014/main" id="{F476B8EF-C8A1-44DE-AD03-061D85EE1F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70" y="1182"/>
                <a:ext cx="91" cy="83"/>
              </a:xfrm>
              <a:custGeom>
                <a:avLst/>
                <a:gdLst>
                  <a:gd name="T0" fmla="*/ 9 w 152"/>
                  <a:gd name="T1" fmla="*/ 96 h 138"/>
                  <a:gd name="T2" fmla="*/ 23 w 152"/>
                  <a:gd name="T3" fmla="*/ 88 h 138"/>
                  <a:gd name="T4" fmla="*/ 17 w 152"/>
                  <a:gd name="T5" fmla="*/ 84 h 138"/>
                  <a:gd name="T6" fmla="*/ 18 w 152"/>
                  <a:gd name="T7" fmla="*/ 79 h 138"/>
                  <a:gd name="T8" fmla="*/ 29 w 152"/>
                  <a:gd name="T9" fmla="*/ 74 h 138"/>
                  <a:gd name="T10" fmla="*/ 44 w 152"/>
                  <a:gd name="T11" fmla="*/ 66 h 138"/>
                  <a:gd name="T12" fmla="*/ 46 w 152"/>
                  <a:gd name="T13" fmla="*/ 58 h 138"/>
                  <a:gd name="T14" fmla="*/ 57 w 152"/>
                  <a:gd name="T15" fmla="*/ 44 h 138"/>
                  <a:gd name="T16" fmla="*/ 72 w 152"/>
                  <a:gd name="T17" fmla="*/ 27 h 138"/>
                  <a:gd name="T18" fmla="*/ 91 w 152"/>
                  <a:gd name="T19" fmla="*/ 13 h 138"/>
                  <a:gd name="T20" fmla="*/ 106 w 152"/>
                  <a:gd name="T21" fmla="*/ 4 h 138"/>
                  <a:gd name="T22" fmla="*/ 123 w 152"/>
                  <a:gd name="T23" fmla="*/ 3 h 138"/>
                  <a:gd name="T24" fmla="*/ 111 w 152"/>
                  <a:gd name="T25" fmla="*/ 11 h 138"/>
                  <a:gd name="T26" fmla="*/ 108 w 152"/>
                  <a:gd name="T27" fmla="*/ 21 h 138"/>
                  <a:gd name="T28" fmla="*/ 96 w 152"/>
                  <a:gd name="T29" fmla="*/ 32 h 138"/>
                  <a:gd name="T30" fmla="*/ 79 w 152"/>
                  <a:gd name="T31" fmla="*/ 49 h 138"/>
                  <a:gd name="T32" fmla="*/ 93 w 152"/>
                  <a:gd name="T33" fmla="*/ 42 h 138"/>
                  <a:gd name="T34" fmla="*/ 111 w 152"/>
                  <a:gd name="T35" fmla="*/ 45 h 138"/>
                  <a:gd name="T36" fmla="*/ 92 w 152"/>
                  <a:gd name="T37" fmla="*/ 57 h 138"/>
                  <a:gd name="T38" fmla="*/ 106 w 152"/>
                  <a:gd name="T39" fmla="*/ 58 h 138"/>
                  <a:gd name="T40" fmla="*/ 119 w 152"/>
                  <a:gd name="T41" fmla="*/ 61 h 138"/>
                  <a:gd name="T42" fmla="*/ 126 w 152"/>
                  <a:gd name="T43" fmla="*/ 59 h 138"/>
                  <a:gd name="T44" fmla="*/ 142 w 152"/>
                  <a:gd name="T45" fmla="*/ 60 h 138"/>
                  <a:gd name="T46" fmla="*/ 134 w 152"/>
                  <a:gd name="T47" fmla="*/ 76 h 138"/>
                  <a:gd name="T48" fmla="*/ 141 w 152"/>
                  <a:gd name="T49" fmla="*/ 84 h 138"/>
                  <a:gd name="T50" fmla="*/ 145 w 152"/>
                  <a:gd name="T51" fmla="*/ 90 h 138"/>
                  <a:gd name="T52" fmla="*/ 128 w 152"/>
                  <a:gd name="T53" fmla="*/ 100 h 138"/>
                  <a:gd name="T54" fmla="*/ 132 w 152"/>
                  <a:gd name="T55" fmla="*/ 107 h 138"/>
                  <a:gd name="T56" fmla="*/ 146 w 152"/>
                  <a:gd name="T57" fmla="*/ 95 h 138"/>
                  <a:gd name="T58" fmla="*/ 136 w 152"/>
                  <a:gd name="T59" fmla="*/ 112 h 138"/>
                  <a:gd name="T60" fmla="*/ 135 w 152"/>
                  <a:gd name="T61" fmla="*/ 132 h 138"/>
                  <a:gd name="T62" fmla="*/ 118 w 152"/>
                  <a:gd name="T63" fmla="*/ 132 h 138"/>
                  <a:gd name="T64" fmla="*/ 119 w 152"/>
                  <a:gd name="T65" fmla="*/ 123 h 138"/>
                  <a:gd name="T66" fmla="*/ 114 w 152"/>
                  <a:gd name="T67" fmla="*/ 120 h 138"/>
                  <a:gd name="T68" fmla="*/ 117 w 152"/>
                  <a:gd name="T69" fmla="*/ 102 h 138"/>
                  <a:gd name="T70" fmla="*/ 103 w 152"/>
                  <a:gd name="T71" fmla="*/ 116 h 138"/>
                  <a:gd name="T72" fmla="*/ 86 w 152"/>
                  <a:gd name="T73" fmla="*/ 125 h 138"/>
                  <a:gd name="T74" fmla="*/ 68 w 152"/>
                  <a:gd name="T75" fmla="*/ 126 h 138"/>
                  <a:gd name="T76" fmla="*/ 82 w 152"/>
                  <a:gd name="T77" fmla="*/ 118 h 138"/>
                  <a:gd name="T78" fmla="*/ 97 w 152"/>
                  <a:gd name="T79" fmla="*/ 107 h 138"/>
                  <a:gd name="T80" fmla="*/ 81 w 152"/>
                  <a:gd name="T81" fmla="*/ 114 h 138"/>
                  <a:gd name="T82" fmla="*/ 77 w 152"/>
                  <a:gd name="T83" fmla="*/ 108 h 138"/>
                  <a:gd name="T84" fmla="*/ 65 w 152"/>
                  <a:gd name="T85" fmla="*/ 108 h 138"/>
                  <a:gd name="T86" fmla="*/ 45 w 152"/>
                  <a:gd name="T87" fmla="*/ 108 h 138"/>
                  <a:gd name="T88" fmla="*/ 24 w 152"/>
                  <a:gd name="T89" fmla="*/ 106 h 138"/>
                  <a:gd name="T90" fmla="*/ 8 w 152"/>
                  <a:gd name="T91" fmla="*/ 109 h 138"/>
                  <a:gd name="T92" fmla="*/ 3 w 152"/>
                  <a:gd name="T93" fmla="*/ 100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52" h="138">
                    <a:moveTo>
                      <a:pt x="3" y="100"/>
                    </a:moveTo>
                    <a:cubicBezTo>
                      <a:pt x="5" y="98"/>
                      <a:pt x="6" y="97"/>
                      <a:pt x="9" y="96"/>
                    </a:cubicBezTo>
                    <a:cubicBezTo>
                      <a:pt x="12" y="94"/>
                      <a:pt x="11" y="95"/>
                      <a:pt x="15" y="93"/>
                    </a:cubicBezTo>
                    <a:cubicBezTo>
                      <a:pt x="20" y="91"/>
                      <a:pt x="19" y="90"/>
                      <a:pt x="23" y="88"/>
                    </a:cubicBezTo>
                    <a:cubicBezTo>
                      <a:pt x="26" y="87"/>
                      <a:pt x="33" y="85"/>
                      <a:pt x="29" y="84"/>
                    </a:cubicBezTo>
                    <a:cubicBezTo>
                      <a:pt x="25" y="84"/>
                      <a:pt x="20" y="82"/>
                      <a:pt x="17" y="84"/>
                    </a:cubicBezTo>
                    <a:cubicBezTo>
                      <a:pt x="13" y="85"/>
                      <a:pt x="12" y="86"/>
                      <a:pt x="13" y="83"/>
                    </a:cubicBezTo>
                    <a:cubicBezTo>
                      <a:pt x="14" y="81"/>
                      <a:pt x="15" y="79"/>
                      <a:pt x="18" y="79"/>
                    </a:cubicBezTo>
                    <a:cubicBezTo>
                      <a:pt x="21" y="79"/>
                      <a:pt x="21" y="78"/>
                      <a:pt x="24" y="78"/>
                    </a:cubicBezTo>
                    <a:cubicBezTo>
                      <a:pt x="28" y="77"/>
                      <a:pt x="28" y="77"/>
                      <a:pt x="29" y="74"/>
                    </a:cubicBezTo>
                    <a:cubicBezTo>
                      <a:pt x="30" y="72"/>
                      <a:pt x="29" y="70"/>
                      <a:pt x="32" y="70"/>
                    </a:cubicBezTo>
                    <a:cubicBezTo>
                      <a:pt x="36" y="69"/>
                      <a:pt x="46" y="68"/>
                      <a:pt x="44" y="66"/>
                    </a:cubicBezTo>
                    <a:cubicBezTo>
                      <a:pt x="42" y="64"/>
                      <a:pt x="41" y="63"/>
                      <a:pt x="43" y="60"/>
                    </a:cubicBezTo>
                    <a:cubicBezTo>
                      <a:pt x="45" y="58"/>
                      <a:pt x="43" y="58"/>
                      <a:pt x="46" y="58"/>
                    </a:cubicBezTo>
                    <a:cubicBezTo>
                      <a:pt x="49" y="57"/>
                      <a:pt x="53" y="57"/>
                      <a:pt x="53" y="53"/>
                    </a:cubicBezTo>
                    <a:cubicBezTo>
                      <a:pt x="54" y="49"/>
                      <a:pt x="55" y="45"/>
                      <a:pt x="57" y="44"/>
                    </a:cubicBezTo>
                    <a:cubicBezTo>
                      <a:pt x="58" y="43"/>
                      <a:pt x="63" y="41"/>
                      <a:pt x="66" y="37"/>
                    </a:cubicBezTo>
                    <a:cubicBezTo>
                      <a:pt x="68" y="32"/>
                      <a:pt x="68" y="30"/>
                      <a:pt x="72" y="27"/>
                    </a:cubicBezTo>
                    <a:cubicBezTo>
                      <a:pt x="77" y="25"/>
                      <a:pt x="81" y="24"/>
                      <a:pt x="84" y="21"/>
                    </a:cubicBezTo>
                    <a:cubicBezTo>
                      <a:pt x="87" y="17"/>
                      <a:pt x="87" y="15"/>
                      <a:pt x="91" y="13"/>
                    </a:cubicBezTo>
                    <a:cubicBezTo>
                      <a:pt x="94" y="11"/>
                      <a:pt x="93" y="10"/>
                      <a:pt x="97" y="8"/>
                    </a:cubicBezTo>
                    <a:cubicBezTo>
                      <a:pt x="102" y="5"/>
                      <a:pt x="100" y="5"/>
                      <a:pt x="106" y="4"/>
                    </a:cubicBezTo>
                    <a:cubicBezTo>
                      <a:pt x="112" y="3"/>
                      <a:pt x="112" y="0"/>
                      <a:pt x="116" y="0"/>
                    </a:cubicBezTo>
                    <a:cubicBezTo>
                      <a:pt x="120" y="0"/>
                      <a:pt x="125" y="0"/>
                      <a:pt x="123" y="3"/>
                    </a:cubicBezTo>
                    <a:cubicBezTo>
                      <a:pt x="122" y="6"/>
                      <a:pt x="117" y="6"/>
                      <a:pt x="114" y="7"/>
                    </a:cubicBezTo>
                    <a:cubicBezTo>
                      <a:pt x="111" y="9"/>
                      <a:pt x="108" y="11"/>
                      <a:pt x="111" y="11"/>
                    </a:cubicBezTo>
                    <a:cubicBezTo>
                      <a:pt x="114" y="12"/>
                      <a:pt x="118" y="11"/>
                      <a:pt x="116" y="14"/>
                    </a:cubicBezTo>
                    <a:cubicBezTo>
                      <a:pt x="114" y="17"/>
                      <a:pt x="112" y="19"/>
                      <a:pt x="108" y="21"/>
                    </a:cubicBezTo>
                    <a:cubicBezTo>
                      <a:pt x="105" y="24"/>
                      <a:pt x="101" y="25"/>
                      <a:pt x="101" y="26"/>
                    </a:cubicBezTo>
                    <a:cubicBezTo>
                      <a:pt x="100" y="27"/>
                      <a:pt x="99" y="28"/>
                      <a:pt x="96" y="32"/>
                    </a:cubicBezTo>
                    <a:cubicBezTo>
                      <a:pt x="92" y="35"/>
                      <a:pt x="90" y="38"/>
                      <a:pt x="88" y="40"/>
                    </a:cubicBezTo>
                    <a:cubicBezTo>
                      <a:pt x="86" y="43"/>
                      <a:pt x="80" y="47"/>
                      <a:pt x="79" y="49"/>
                    </a:cubicBezTo>
                    <a:cubicBezTo>
                      <a:pt x="78" y="52"/>
                      <a:pt x="77" y="56"/>
                      <a:pt x="80" y="54"/>
                    </a:cubicBezTo>
                    <a:cubicBezTo>
                      <a:pt x="83" y="51"/>
                      <a:pt x="91" y="42"/>
                      <a:pt x="93" y="42"/>
                    </a:cubicBezTo>
                    <a:cubicBezTo>
                      <a:pt x="95" y="42"/>
                      <a:pt x="96" y="43"/>
                      <a:pt x="102" y="43"/>
                    </a:cubicBezTo>
                    <a:cubicBezTo>
                      <a:pt x="107" y="44"/>
                      <a:pt x="114" y="43"/>
                      <a:pt x="111" y="45"/>
                    </a:cubicBezTo>
                    <a:cubicBezTo>
                      <a:pt x="108" y="47"/>
                      <a:pt x="102" y="50"/>
                      <a:pt x="99" y="52"/>
                    </a:cubicBezTo>
                    <a:cubicBezTo>
                      <a:pt x="95" y="53"/>
                      <a:pt x="88" y="55"/>
                      <a:pt x="92" y="57"/>
                    </a:cubicBezTo>
                    <a:cubicBezTo>
                      <a:pt x="97" y="58"/>
                      <a:pt x="97" y="57"/>
                      <a:pt x="99" y="58"/>
                    </a:cubicBezTo>
                    <a:cubicBezTo>
                      <a:pt x="101" y="59"/>
                      <a:pt x="104" y="54"/>
                      <a:pt x="106" y="58"/>
                    </a:cubicBezTo>
                    <a:cubicBezTo>
                      <a:pt x="108" y="63"/>
                      <a:pt x="109" y="66"/>
                      <a:pt x="112" y="64"/>
                    </a:cubicBezTo>
                    <a:cubicBezTo>
                      <a:pt x="115" y="62"/>
                      <a:pt x="118" y="63"/>
                      <a:pt x="119" y="61"/>
                    </a:cubicBezTo>
                    <a:cubicBezTo>
                      <a:pt x="121" y="58"/>
                      <a:pt x="120" y="55"/>
                      <a:pt x="122" y="55"/>
                    </a:cubicBezTo>
                    <a:cubicBezTo>
                      <a:pt x="124" y="55"/>
                      <a:pt x="123" y="58"/>
                      <a:pt x="126" y="59"/>
                    </a:cubicBezTo>
                    <a:cubicBezTo>
                      <a:pt x="129" y="60"/>
                      <a:pt x="128" y="59"/>
                      <a:pt x="134" y="59"/>
                    </a:cubicBezTo>
                    <a:cubicBezTo>
                      <a:pt x="140" y="59"/>
                      <a:pt x="140" y="57"/>
                      <a:pt x="142" y="60"/>
                    </a:cubicBezTo>
                    <a:cubicBezTo>
                      <a:pt x="144" y="64"/>
                      <a:pt x="149" y="63"/>
                      <a:pt x="144" y="66"/>
                    </a:cubicBezTo>
                    <a:cubicBezTo>
                      <a:pt x="140" y="69"/>
                      <a:pt x="133" y="73"/>
                      <a:pt x="134" y="76"/>
                    </a:cubicBezTo>
                    <a:cubicBezTo>
                      <a:pt x="135" y="78"/>
                      <a:pt x="128" y="80"/>
                      <a:pt x="133" y="82"/>
                    </a:cubicBezTo>
                    <a:cubicBezTo>
                      <a:pt x="137" y="85"/>
                      <a:pt x="138" y="87"/>
                      <a:pt x="141" y="84"/>
                    </a:cubicBezTo>
                    <a:cubicBezTo>
                      <a:pt x="144" y="80"/>
                      <a:pt x="149" y="78"/>
                      <a:pt x="149" y="82"/>
                    </a:cubicBezTo>
                    <a:cubicBezTo>
                      <a:pt x="149" y="85"/>
                      <a:pt x="152" y="87"/>
                      <a:pt x="145" y="90"/>
                    </a:cubicBezTo>
                    <a:cubicBezTo>
                      <a:pt x="139" y="92"/>
                      <a:pt x="136" y="93"/>
                      <a:pt x="134" y="95"/>
                    </a:cubicBezTo>
                    <a:cubicBezTo>
                      <a:pt x="132" y="97"/>
                      <a:pt x="129" y="97"/>
                      <a:pt x="128" y="100"/>
                    </a:cubicBezTo>
                    <a:cubicBezTo>
                      <a:pt x="127" y="102"/>
                      <a:pt x="121" y="102"/>
                      <a:pt x="125" y="106"/>
                    </a:cubicBezTo>
                    <a:cubicBezTo>
                      <a:pt x="129" y="109"/>
                      <a:pt x="128" y="112"/>
                      <a:pt x="132" y="107"/>
                    </a:cubicBezTo>
                    <a:cubicBezTo>
                      <a:pt x="136" y="102"/>
                      <a:pt x="135" y="101"/>
                      <a:pt x="140" y="99"/>
                    </a:cubicBezTo>
                    <a:cubicBezTo>
                      <a:pt x="144" y="96"/>
                      <a:pt x="146" y="91"/>
                      <a:pt x="146" y="95"/>
                    </a:cubicBezTo>
                    <a:cubicBezTo>
                      <a:pt x="147" y="98"/>
                      <a:pt x="148" y="101"/>
                      <a:pt x="144" y="104"/>
                    </a:cubicBezTo>
                    <a:cubicBezTo>
                      <a:pt x="139" y="107"/>
                      <a:pt x="135" y="110"/>
                      <a:pt x="136" y="112"/>
                    </a:cubicBezTo>
                    <a:cubicBezTo>
                      <a:pt x="137" y="113"/>
                      <a:pt x="148" y="106"/>
                      <a:pt x="146" y="112"/>
                    </a:cubicBezTo>
                    <a:cubicBezTo>
                      <a:pt x="144" y="118"/>
                      <a:pt x="138" y="128"/>
                      <a:pt x="135" y="132"/>
                    </a:cubicBezTo>
                    <a:cubicBezTo>
                      <a:pt x="131" y="136"/>
                      <a:pt x="128" y="133"/>
                      <a:pt x="125" y="135"/>
                    </a:cubicBezTo>
                    <a:cubicBezTo>
                      <a:pt x="121" y="137"/>
                      <a:pt x="114" y="138"/>
                      <a:pt x="118" y="132"/>
                    </a:cubicBezTo>
                    <a:cubicBezTo>
                      <a:pt x="122" y="126"/>
                      <a:pt x="123" y="126"/>
                      <a:pt x="123" y="124"/>
                    </a:cubicBezTo>
                    <a:cubicBezTo>
                      <a:pt x="124" y="121"/>
                      <a:pt x="123" y="118"/>
                      <a:pt x="119" y="123"/>
                    </a:cubicBezTo>
                    <a:cubicBezTo>
                      <a:pt x="115" y="129"/>
                      <a:pt x="114" y="138"/>
                      <a:pt x="111" y="130"/>
                    </a:cubicBezTo>
                    <a:cubicBezTo>
                      <a:pt x="109" y="122"/>
                      <a:pt x="110" y="124"/>
                      <a:pt x="114" y="120"/>
                    </a:cubicBezTo>
                    <a:cubicBezTo>
                      <a:pt x="118" y="116"/>
                      <a:pt x="119" y="114"/>
                      <a:pt x="119" y="110"/>
                    </a:cubicBezTo>
                    <a:cubicBezTo>
                      <a:pt x="119" y="107"/>
                      <a:pt x="118" y="99"/>
                      <a:pt x="117" y="102"/>
                    </a:cubicBezTo>
                    <a:cubicBezTo>
                      <a:pt x="115" y="106"/>
                      <a:pt x="115" y="108"/>
                      <a:pt x="111" y="111"/>
                    </a:cubicBezTo>
                    <a:cubicBezTo>
                      <a:pt x="107" y="114"/>
                      <a:pt x="107" y="114"/>
                      <a:pt x="103" y="116"/>
                    </a:cubicBezTo>
                    <a:cubicBezTo>
                      <a:pt x="99" y="118"/>
                      <a:pt x="97" y="116"/>
                      <a:pt x="93" y="120"/>
                    </a:cubicBezTo>
                    <a:cubicBezTo>
                      <a:pt x="90" y="123"/>
                      <a:pt x="91" y="122"/>
                      <a:pt x="86" y="125"/>
                    </a:cubicBezTo>
                    <a:cubicBezTo>
                      <a:pt x="80" y="128"/>
                      <a:pt x="81" y="129"/>
                      <a:pt x="77" y="129"/>
                    </a:cubicBezTo>
                    <a:cubicBezTo>
                      <a:pt x="73" y="130"/>
                      <a:pt x="68" y="128"/>
                      <a:pt x="68" y="126"/>
                    </a:cubicBezTo>
                    <a:cubicBezTo>
                      <a:pt x="68" y="123"/>
                      <a:pt x="67" y="124"/>
                      <a:pt x="73" y="123"/>
                    </a:cubicBezTo>
                    <a:cubicBezTo>
                      <a:pt x="78" y="121"/>
                      <a:pt x="75" y="121"/>
                      <a:pt x="82" y="118"/>
                    </a:cubicBezTo>
                    <a:cubicBezTo>
                      <a:pt x="90" y="115"/>
                      <a:pt x="88" y="116"/>
                      <a:pt x="93" y="113"/>
                    </a:cubicBezTo>
                    <a:cubicBezTo>
                      <a:pt x="98" y="109"/>
                      <a:pt x="101" y="108"/>
                      <a:pt x="97" y="107"/>
                    </a:cubicBezTo>
                    <a:cubicBezTo>
                      <a:pt x="92" y="106"/>
                      <a:pt x="91" y="104"/>
                      <a:pt x="88" y="108"/>
                    </a:cubicBezTo>
                    <a:cubicBezTo>
                      <a:pt x="84" y="112"/>
                      <a:pt x="85" y="113"/>
                      <a:pt x="81" y="114"/>
                    </a:cubicBezTo>
                    <a:cubicBezTo>
                      <a:pt x="76" y="114"/>
                      <a:pt x="73" y="116"/>
                      <a:pt x="73" y="113"/>
                    </a:cubicBezTo>
                    <a:cubicBezTo>
                      <a:pt x="73" y="110"/>
                      <a:pt x="76" y="109"/>
                      <a:pt x="77" y="108"/>
                    </a:cubicBezTo>
                    <a:cubicBezTo>
                      <a:pt x="78" y="107"/>
                      <a:pt x="75" y="104"/>
                      <a:pt x="72" y="105"/>
                    </a:cubicBezTo>
                    <a:cubicBezTo>
                      <a:pt x="68" y="105"/>
                      <a:pt x="69" y="105"/>
                      <a:pt x="65" y="108"/>
                    </a:cubicBezTo>
                    <a:cubicBezTo>
                      <a:pt x="61" y="111"/>
                      <a:pt x="60" y="111"/>
                      <a:pt x="56" y="111"/>
                    </a:cubicBezTo>
                    <a:cubicBezTo>
                      <a:pt x="52" y="111"/>
                      <a:pt x="51" y="108"/>
                      <a:pt x="45" y="108"/>
                    </a:cubicBezTo>
                    <a:cubicBezTo>
                      <a:pt x="40" y="108"/>
                      <a:pt x="38" y="108"/>
                      <a:pt x="34" y="108"/>
                    </a:cubicBezTo>
                    <a:cubicBezTo>
                      <a:pt x="31" y="108"/>
                      <a:pt x="27" y="105"/>
                      <a:pt x="24" y="106"/>
                    </a:cubicBezTo>
                    <a:cubicBezTo>
                      <a:pt x="21" y="108"/>
                      <a:pt x="24" y="110"/>
                      <a:pt x="18" y="110"/>
                    </a:cubicBezTo>
                    <a:cubicBezTo>
                      <a:pt x="13" y="109"/>
                      <a:pt x="12" y="109"/>
                      <a:pt x="8" y="109"/>
                    </a:cubicBezTo>
                    <a:cubicBezTo>
                      <a:pt x="4" y="109"/>
                      <a:pt x="1" y="109"/>
                      <a:pt x="1" y="107"/>
                    </a:cubicBezTo>
                    <a:cubicBezTo>
                      <a:pt x="0" y="105"/>
                      <a:pt x="2" y="103"/>
                      <a:pt x="3" y="100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5" name="Freeform 986">
                <a:extLst>
                  <a:ext uri="{FF2B5EF4-FFF2-40B4-BE49-F238E27FC236}">
                    <a16:creationId xmlns:a16="http://schemas.microsoft.com/office/drawing/2014/main" id="{1DB3C3E8-F907-425B-976B-9140FA7671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58" y="837"/>
                <a:ext cx="137" cy="51"/>
              </a:xfrm>
              <a:custGeom>
                <a:avLst/>
                <a:gdLst>
                  <a:gd name="T0" fmla="*/ 90 w 229"/>
                  <a:gd name="T1" fmla="*/ 11 h 84"/>
                  <a:gd name="T2" fmla="*/ 79 w 229"/>
                  <a:gd name="T3" fmla="*/ 25 h 84"/>
                  <a:gd name="T4" fmla="*/ 55 w 229"/>
                  <a:gd name="T5" fmla="*/ 33 h 84"/>
                  <a:gd name="T6" fmla="*/ 45 w 229"/>
                  <a:gd name="T7" fmla="*/ 43 h 84"/>
                  <a:gd name="T8" fmla="*/ 25 w 229"/>
                  <a:gd name="T9" fmla="*/ 52 h 84"/>
                  <a:gd name="T10" fmla="*/ 6 w 229"/>
                  <a:gd name="T11" fmla="*/ 61 h 84"/>
                  <a:gd name="T12" fmla="*/ 22 w 229"/>
                  <a:gd name="T13" fmla="*/ 72 h 84"/>
                  <a:gd name="T14" fmla="*/ 23 w 229"/>
                  <a:gd name="T15" fmla="*/ 84 h 84"/>
                  <a:gd name="T16" fmla="*/ 47 w 229"/>
                  <a:gd name="T17" fmla="*/ 80 h 84"/>
                  <a:gd name="T18" fmla="*/ 73 w 229"/>
                  <a:gd name="T19" fmla="*/ 74 h 84"/>
                  <a:gd name="T20" fmla="*/ 86 w 229"/>
                  <a:gd name="T21" fmla="*/ 67 h 84"/>
                  <a:gd name="T22" fmla="*/ 106 w 229"/>
                  <a:gd name="T23" fmla="*/ 57 h 84"/>
                  <a:gd name="T24" fmla="*/ 118 w 229"/>
                  <a:gd name="T25" fmla="*/ 53 h 84"/>
                  <a:gd name="T26" fmla="*/ 147 w 229"/>
                  <a:gd name="T27" fmla="*/ 45 h 84"/>
                  <a:gd name="T28" fmla="*/ 162 w 229"/>
                  <a:gd name="T29" fmla="*/ 41 h 84"/>
                  <a:gd name="T30" fmla="*/ 199 w 229"/>
                  <a:gd name="T31" fmla="*/ 33 h 84"/>
                  <a:gd name="T32" fmla="*/ 227 w 229"/>
                  <a:gd name="T33" fmla="*/ 27 h 84"/>
                  <a:gd name="T34" fmla="*/ 220 w 229"/>
                  <a:gd name="T35" fmla="*/ 15 h 84"/>
                  <a:gd name="T36" fmla="*/ 197 w 229"/>
                  <a:gd name="T37" fmla="*/ 11 h 84"/>
                  <a:gd name="T38" fmla="*/ 180 w 229"/>
                  <a:gd name="T39" fmla="*/ 11 h 84"/>
                  <a:gd name="T40" fmla="*/ 164 w 229"/>
                  <a:gd name="T41" fmla="*/ 3 h 84"/>
                  <a:gd name="T42" fmla="*/ 150 w 229"/>
                  <a:gd name="T43" fmla="*/ 1 h 84"/>
                  <a:gd name="T44" fmla="*/ 131 w 229"/>
                  <a:gd name="T45" fmla="*/ 4 h 84"/>
                  <a:gd name="T46" fmla="*/ 107 w 229"/>
                  <a:gd name="T47" fmla="*/ 8 h 84"/>
                  <a:gd name="T48" fmla="*/ 90 w 229"/>
                  <a:gd name="T49" fmla="*/ 11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29" h="84">
                    <a:moveTo>
                      <a:pt x="90" y="11"/>
                    </a:moveTo>
                    <a:cubicBezTo>
                      <a:pt x="89" y="22"/>
                      <a:pt x="91" y="20"/>
                      <a:pt x="79" y="25"/>
                    </a:cubicBezTo>
                    <a:cubicBezTo>
                      <a:pt x="66" y="30"/>
                      <a:pt x="57" y="27"/>
                      <a:pt x="55" y="33"/>
                    </a:cubicBezTo>
                    <a:cubicBezTo>
                      <a:pt x="53" y="39"/>
                      <a:pt x="54" y="39"/>
                      <a:pt x="45" y="43"/>
                    </a:cubicBezTo>
                    <a:cubicBezTo>
                      <a:pt x="35" y="46"/>
                      <a:pt x="37" y="45"/>
                      <a:pt x="25" y="52"/>
                    </a:cubicBezTo>
                    <a:cubicBezTo>
                      <a:pt x="13" y="59"/>
                      <a:pt x="0" y="56"/>
                      <a:pt x="6" y="61"/>
                    </a:cubicBezTo>
                    <a:cubicBezTo>
                      <a:pt x="13" y="66"/>
                      <a:pt x="25" y="68"/>
                      <a:pt x="22" y="72"/>
                    </a:cubicBezTo>
                    <a:cubicBezTo>
                      <a:pt x="20" y="76"/>
                      <a:pt x="13" y="84"/>
                      <a:pt x="23" y="84"/>
                    </a:cubicBezTo>
                    <a:cubicBezTo>
                      <a:pt x="34" y="84"/>
                      <a:pt x="39" y="83"/>
                      <a:pt x="47" y="80"/>
                    </a:cubicBezTo>
                    <a:cubicBezTo>
                      <a:pt x="55" y="77"/>
                      <a:pt x="64" y="78"/>
                      <a:pt x="73" y="74"/>
                    </a:cubicBezTo>
                    <a:cubicBezTo>
                      <a:pt x="82" y="70"/>
                      <a:pt x="72" y="74"/>
                      <a:pt x="86" y="67"/>
                    </a:cubicBezTo>
                    <a:cubicBezTo>
                      <a:pt x="101" y="60"/>
                      <a:pt x="94" y="61"/>
                      <a:pt x="106" y="57"/>
                    </a:cubicBezTo>
                    <a:cubicBezTo>
                      <a:pt x="118" y="53"/>
                      <a:pt x="107" y="55"/>
                      <a:pt x="118" y="53"/>
                    </a:cubicBezTo>
                    <a:cubicBezTo>
                      <a:pt x="129" y="51"/>
                      <a:pt x="139" y="49"/>
                      <a:pt x="147" y="45"/>
                    </a:cubicBezTo>
                    <a:cubicBezTo>
                      <a:pt x="155" y="42"/>
                      <a:pt x="130" y="44"/>
                      <a:pt x="162" y="41"/>
                    </a:cubicBezTo>
                    <a:cubicBezTo>
                      <a:pt x="193" y="37"/>
                      <a:pt x="185" y="35"/>
                      <a:pt x="199" y="33"/>
                    </a:cubicBezTo>
                    <a:cubicBezTo>
                      <a:pt x="213" y="30"/>
                      <a:pt x="229" y="36"/>
                      <a:pt x="227" y="27"/>
                    </a:cubicBezTo>
                    <a:cubicBezTo>
                      <a:pt x="225" y="18"/>
                      <a:pt x="226" y="16"/>
                      <a:pt x="220" y="15"/>
                    </a:cubicBezTo>
                    <a:cubicBezTo>
                      <a:pt x="215" y="14"/>
                      <a:pt x="202" y="12"/>
                      <a:pt x="197" y="11"/>
                    </a:cubicBezTo>
                    <a:cubicBezTo>
                      <a:pt x="193" y="10"/>
                      <a:pt x="189" y="11"/>
                      <a:pt x="180" y="11"/>
                    </a:cubicBezTo>
                    <a:cubicBezTo>
                      <a:pt x="172" y="11"/>
                      <a:pt x="165" y="6"/>
                      <a:pt x="164" y="3"/>
                    </a:cubicBezTo>
                    <a:cubicBezTo>
                      <a:pt x="162" y="1"/>
                      <a:pt x="156" y="0"/>
                      <a:pt x="150" y="1"/>
                    </a:cubicBezTo>
                    <a:cubicBezTo>
                      <a:pt x="145" y="2"/>
                      <a:pt x="145" y="2"/>
                      <a:pt x="131" y="4"/>
                    </a:cubicBezTo>
                    <a:cubicBezTo>
                      <a:pt x="117" y="7"/>
                      <a:pt x="117" y="6"/>
                      <a:pt x="107" y="8"/>
                    </a:cubicBezTo>
                    <a:cubicBezTo>
                      <a:pt x="97" y="9"/>
                      <a:pt x="86" y="4"/>
                      <a:pt x="90" y="11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6" name="Freeform 987">
                <a:extLst>
                  <a:ext uri="{FF2B5EF4-FFF2-40B4-BE49-F238E27FC236}">
                    <a16:creationId xmlns:a16="http://schemas.microsoft.com/office/drawing/2014/main" id="{EC0BF495-91A3-4A7B-A18F-3256EDB3AB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12" y="845"/>
                <a:ext cx="77" cy="40"/>
              </a:xfrm>
              <a:custGeom>
                <a:avLst/>
                <a:gdLst>
                  <a:gd name="T0" fmla="*/ 3 w 129"/>
                  <a:gd name="T1" fmla="*/ 33 h 67"/>
                  <a:gd name="T2" fmla="*/ 12 w 129"/>
                  <a:gd name="T3" fmla="*/ 26 h 67"/>
                  <a:gd name="T4" fmla="*/ 24 w 129"/>
                  <a:gd name="T5" fmla="*/ 24 h 67"/>
                  <a:gd name="T6" fmla="*/ 27 w 129"/>
                  <a:gd name="T7" fmla="*/ 33 h 67"/>
                  <a:gd name="T8" fmla="*/ 38 w 129"/>
                  <a:gd name="T9" fmla="*/ 33 h 67"/>
                  <a:gd name="T10" fmla="*/ 49 w 129"/>
                  <a:gd name="T11" fmla="*/ 27 h 67"/>
                  <a:gd name="T12" fmla="*/ 54 w 129"/>
                  <a:gd name="T13" fmla="*/ 23 h 67"/>
                  <a:gd name="T14" fmla="*/ 47 w 129"/>
                  <a:gd name="T15" fmla="*/ 20 h 67"/>
                  <a:gd name="T16" fmla="*/ 42 w 129"/>
                  <a:gd name="T17" fmla="*/ 14 h 67"/>
                  <a:gd name="T18" fmla="*/ 52 w 129"/>
                  <a:gd name="T19" fmla="*/ 14 h 67"/>
                  <a:gd name="T20" fmla="*/ 57 w 129"/>
                  <a:gd name="T21" fmla="*/ 13 h 67"/>
                  <a:gd name="T22" fmla="*/ 61 w 129"/>
                  <a:gd name="T23" fmla="*/ 9 h 67"/>
                  <a:gd name="T24" fmla="*/ 72 w 129"/>
                  <a:gd name="T25" fmla="*/ 5 h 67"/>
                  <a:gd name="T26" fmla="*/ 81 w 129"/>
                  <a:gd name="T27" fmla="*/ 5 h 67"/>
                  <a:gd name="T28" fmla="*/ 88 w 129"/>
                  <a:gd name="T29" fmla="*/ 9 h 67"/>
                  <a:gd name="T30" fmla="*/ 94 w 129"/>
                  <a:gd name="T31" fmla="*/ 9 h 67"/>
                  <a:gd name="T32" fmla="*/ 100 w 129"/>
                  <a:gd name="T33" fmla="*/ 5 h 67"/>
                  <a:gd name="T34" fmla="*/ 109 w 129"/>
                  <a:gd name="T35" fmla="*/ 4 h 67"/>
                  <a:gd name="T36" fmla="*/ 123 w 129"/>
                  <a:gd name="T37" fmla="*/ 1 h 67"/>
                  <a:gd name="T38" fmla="*/ 119 w 129"/>
                  <a:gd name="T39" fmla="*/ 7 h 67"/>
                  <a:gd name="T40" fmla="*/ 125 w 129"/>
                  <a:gd name="T41" fmla="*/ 10 h 67"/>
                  <a:gd name="T42" fmla="*/ 122 w 129"/>
                  <a:gd name="T43" fmla="*/ 15 h 67"/>
                  <a:gd name="T44" fmla="*/ 111 w 129"/>
                  <a:gd name="T45" fmla="*/ 17 h 67"/>
                  <a:gd name="T46" fmla="*/ 101 w 129"/>
                  <a:gd name="T47" fmla="*/ 21 h 67"/>
                  <a:gd name="T48" fmla="*/ 88 w 129"/>
                  <a:gd name="T49" fmla="*/ 26 h 67"/>
                  <a:gd name="T50" fmla="*/ 95 w 129"/>
                  <a:gd name="T51" fmla="*/ 28 h 67"/>
                  <a:gd name="T52" fmla="*/ 101 w 129"/>
                  <a:gd name="T53" fmla="*/ 28 h 67"/>
                  <a:gd name="T54" fmla="*/ 106 w 129"/>
                  <a:gd name="T55" fmla="*/ 32 h 67"/>
                  <a:gd name="T56" fmla="*/ 112 w 129"/>
                  <a:gd name="T57" fmla="*/ 24 h 67"/>
                  <a:gd name="T58" fmla="*/ 116 w 129"/>
                  <a:gd name="T59" fmla="*/ 27 h 67"/>
                  <a:gd name="T60" fmla="*/ 109 w 129"/>
                  <a:gd name="T61" fmla="*/ 36 h 67"/>
                  <a:gd name="T62" fmla="*/ 101 w 129"/>
                  <a:gd name="T63" fmla="*/ 43 h 67"/>
                  <a:gd name="T64" fmla="*/ 92 w 129"/>
                  <a:gd name="T65" fmla="*/ 51 h 67"/>
                  <a:gd name="T66" fmla="*/ 83 w 129"/>
                  <a:gd name="T67" fmla="*/ 56 h 67"/>
                  <a:gd name="T68" fmla="*/ 64 w 129"/>
                  <a:gd name="T69" fmla="*/ 59 h 67"/>
                  <a:gd name="T70" fmla="*/ 59 w 129"/>
                  <a:gd name="T71" fmla="*/ 59 h 67"/>
                  <a:gd name="T72" fmla="*/ 51 w 129"/>
                  <a:gd name="T73" fmla="*/ 59 h 67"/>
                  <a:gd name="T74" fmla="*/ 49 w 129"/>
                  <a:gd name="T75" fmla="*/ 65 h 67"/>
                  <a:gd name="T76" fmla="*/ 36 w 129"/>
                  <a:gd name="T77" fmla="*/ 65 h 67"/>
                  <a:gd name="T78" fmla="*/ 28 w 129"/>
                  <a:gd name="T79" fmla="*/ 62 h 67"/>
                  <a:gd name="T80" fmla="*/ 27 w 129"/>
                  <a:gd name="T81" fmla="*/ 54 h 67"/>
                  <a:gd name="T82" fmla="*/ 15 w 129"/>
                  <a:gd name="T83" fmla="*/ 43 h 67"/>
                  <a:gd name="T84" fmla="*/ 6 w 129"/>
                  <a:gd name="T85" fmla="*/ 41 h 67"/>
                  <a:gd name="T86" fmla="*/ 3 w 129"/>
                  <a:gd name="T87" fmla="*/ 3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29" h="67">
                    <a:moveTo>
                      <a:pt x="3" y="33"/>
                    </a:moveTo>
                    <a:cubicBezTo>
                      <a:pt x="6" y="27"/>
                      <a:pt x="10" y="26"/>
                      <a:pt x="12" y="26"/>
                    </a:cubicBezTo>
                    <a:cubicBezTo>
                      <a:pt x="13" y="27"/>
                      <a:pt x="23" y="21"/>
                      <a:pt x="24" y="24"/>
                    </a:cubicBezTo>
                    <a:cubicBezTo>
                      <a:pt x="26" y="27"/>
                      <a:pt x="21" y="33"/>
                      <a:pt x="27" y="33"/>
                    </a:cubicBezTo>
                    <a:cubicBezTo>
                      <a:pt x="33" y="34"/>
                      <a:pt x="31" y="34"/>
                      <a:pt x="38" y="33"/>
                    </a:cubicBezTo>
                    <a:cubicBezTo>
                      <a:pt x="46" y="32"/>
                      <a:pt x="44" y="29"/>
                      <a:pt x="49" y="27"/>
                    </a:cubicBezTo>
                    <a:cubicBezTo>
                      <a:pt x="54" y="25"/>
                      <a:pt x="58" y="24"/>
                      <a:pt x="54" y="23"/>
                    </a:cubicBezTo>
                    <a:cubicBezTo>
                      <a:pt x="51" y="21"/>
                      <a:pt x="52" y="21"/>
                      <a:pt x="47" y="20"/>
                    </a:cubicBezTo>
                    <a:cubicBezTo>
                      <a:pt x="42" y="18"/>
                      <a:pt x="38" y="15"/>
                      <a:pt x="42" y="14"/>
                    </a:cubicBezTo>
                    <a:cubicBezTo>
                      <a:pt x="46" y="14"/>
                      <a:pt x="48" y="15"/>
                      <a:pt x="52" y="14"/>
                    </a:cubicBezTo>
                    <a:cubicBezTo>
                      <a:pt x="55" y="14"/>
                      <a:pt x="57" y="17"/>
                      <a:pt x="57" y="13"/>
                    </a:cubicBezTo>
                    <a:cubicBezTo>
                      <a:pt x="57" y="10"/>
                      <a:pt x="56" y="9"/>
                      <a:pt x="61" y="9"/>
                    </a:cubicBezTo>
                    <a:cubicBezTo>
                      <a:pt x="67" y="8"/>
                      <a:pt x="68" y="4"/>
                      <a:pt x="72" y="5"/>
                    </a:cubicBezTo>
                    <a:cubicBezTo>
                      <a:pt x="76" y="6"/>
                      <a:pt x="78" y="3"/>
                      <a:pt x="81" y="5"/>
                    </a:cubicBezTo>
                    <a:cubicBezTo>
                      <a:pt x="84" y="7"/>
                      <a:pt x="84" y="8"/>
                      <a:pt x="88" y="9"/>
                    </a:cubicBezTo>
                    <a:cubicBezTo>
                      <a:pt x="91" y="9"/>
                      <a:pt x="94" y="12"/>
                      <a:pt x="94" y="9"/>
                    </a:cubicBezTo>
                    <a:cubicBezTo>
                      <a:pt x="94" y="6"/>
                      <a:pt x="93" y="5"/>
                      <a:pt x="100" y="5"/>
                    </a:cubicBezTo>
                    <a:cubicBezTo>
                      <a:pt x="106" y="5"/>
                      <a:pt x="101" y="5"/>
                      <a:pt x="109" y="4"/>
                    </a:cubicBezTo>
                    <a:cubicBezTo>
                      <a:pt x="116" y="3"/>
                      <a:pt x="123" y="0"/>
                      <a:pt x="123" y="1"/>
                    </a:cubicBezTo>
                    <a:cubicBezTo>
                      <a:pt x="124" y="2"/>
                      <a:pt x="114" y="4"/>
                      <a:pt x="119" y="7"/>
                    </a:cubicBezTo>
                    <a:cubicBezTo>
                      <a:pt x="123" y="9"/>
                      <a:pt x="125" y="7"/>
                      <a:pt x="125" y="10"/>
                    </a:cubicBezTo>
                    <a:cubicBezTo>
                      <a:pt x="125" y="12"/>
                      <a:pt x="129" y="15"/>
                      <a:pt x="122" y="15"/>
                    </a:cubicBezTo>
                    <a:cubicBezTo>
                      <a:pt x="116" y="15"/>
                      <a:pt x="112" y="16"/>
                      <a:pt x="111" y="17"/>
                    </a:cubicBezTo>
                    <a:cubicBezTo>
                      <a:pt x="109" y="18"/>
                      <a:pt x="108" y="18"/>
                      <a:pt x="101" y="21"/>
                    </a:cubicBezTo>
                    <a:cubicBezTo>
                      <a:pt x="94" y="24"/>
                      <a:pt x="87" y="25"/>
                      <a:pt x="88" y="26"/>
                    </a:cubicBezTo>
                    <a:cubicBezTo>
                      <a:pt x="89" y="28"/>
                      <a:pt x="88" y="28"/>
                      <a:pt x="95" y="28"/>
                    </a:cubicBezTo>
                    <a:cubicBezTo>
                      <a:pt x="101" y="28"/>
                      <a:pt x="99" y="23"/>
                      <a:pt x="101" y="28"/>
                    </a:cubicBezTo>
                    <a:cubicBezTo>
                      <a:pt x="103" y="33"/>
                      <a:pt x="105" y="36"/>
                      <a:pt x="106" y="32"/>
                    </a:cubicBezTo>
                    <a:cubicBezTo>
                      <a:pt x="107" y="28"/>
                      <a:pt x="109" y="24"/>
                      <a:pt x="112" y="24"/>
                    </a:cubicBezTo>
                    <a:cubicBezTo>
                      <a:pt x="115" y="24"/>
                      <a:pt x="117" y="24"/>
                      <a:pt x="116" y="27"/>
                    </a:cubicBezTo>
                    <a:cubicBezTo>
                      <a:pt x="114" y="30"/>
                      <a:pt x="110" y="33"/>
                      <a:pt x="109" y="36"/>
                    </a:cubicBezTo>
                    <a:cubicBezTo>
                      <a:pt x="109" y="39"/>
                      <a:pt x="104" y="39"/>
                      <a:pt x="101" y="43"/>
                    </a:cubicBezTo>
                    <a:cubicBezTo>
                      <a:pt x="97" y="47"/>
                      <a:pt x="96" y="47"/>
                      <a:pt x="92" y="51"/>
                    </a:cubicBezTo>
                    <a:cubicBezTo>
                      <a:pt x="89" y="54"/>
                      <a:pt x="94" y="55"/>
                      <a:pt x="83" y="56"/>
                    </a:cubicBezTo>
                    <a:cubicBezTo>
                      <a:pt x="72" y="58"/>
                      <a:pt x="68" y="59"/>
                      <a:pt x="64" y="59"/>
                    </a:cubicBezTo>
                    <a:cubicBezTo>
                      <a:pt x="61" y="60"/>
                      <a:pt x="62" y="58"/>
                      <a:pt x="59" y="59"/>
                    </a:cubicBezTo>
                    <a:cubicBezTo>
                      <a:pt x="55" y="60"/>
                      <a:pt x="51" y="56"/>
                      <a:pt x="51" y="59"/>
                    </a:cubicBezTo>
                    <a:cubicBezTo>
                      <a:pt x="52" y="63"/>
                      <a:pt x="56" y="64"/>
                      <a:pt x="49" y="65"/>
                    </a:cubicBezTo>
                    <a:cubicBezTo>
                      <a:pt x="43" y="66"/>
                      <a:pt x="43" y="64"/>
                      <a:pt x="36" y="65"/>
                    </a:cubicBezTo>
                    <a:cubicBezTo>
                      <a:pt x="30" y="66"/>
                      <a:pt x="26" y="67"/>
                      <a:pt x="28" y="62"/>
                    </a:cubicBezTo>
                    <a:cubicBezTo>
                      <a:pt x="30" y="57"/>
                      <a:pt x="35" y="60"/>
                      <a:pt x="27" y="54"/>
                    </a:cubicBezTo>
                    <a:cubicBezTo>
                      <a:pt x="18" y="49"/>
                      <a:pt x="19" y="45"/>
                      <a:pt x="15" y="43"/>
                    </a:cubicBezTo>
                    <a:cubicBezTo>
                      <a:pt x="10" y="42"/>
                      <a:pt x="10" y="43"/>
                      <a:pt x="6" y="41"/>
                    </a:cubicBezTo>
                    <a:cubicBezTo>
                      <a:pt x="1" y="38"/>
                      <a:pt x="0" y="37"/>
                      <a:pt x="3" y="33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7" name="Freeform 988">
                <a:extLst>
                  <a:ext uri="{FF2B5EF4-FFF2-40B4-BE49-F238E27FC236}">
                    <a16:creationId xmlns:a16="http://schemas.microsoft.com/office/drawing/2014/main" id="{39AE9322-08BF-480C-9D94-49EA6B9272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65" y="801"/>
                <a:ext cx="99" cy="24"/>
              </a:xfrm>
              <a:custGeom>
                <a:avLst/>
                <a:gdLst>
                  <a:gd name="T0" fmla="*/ 4 w 165"/>
                  <a:gd name="T1" fmla="*/ 28 h 40"/>
                  <a:gd name="T2" fmla="*/ 28 w 165"/>
                  <a:gd name="T3" fmla="*/ 24 h 40"/>
                  <a:gd name="T4" fmla="*/ 58 w 165"/>
                  <a:gd name="T5" fmla="*/ 17 h 40"/>
                  <a:gd name="T6" fmla="*/ 74 w 165"/>
                  <a:gd name="T7" fmla="*/ 11 h 40"/>
                  <a:gd name="T8" fmla="*/ 109 w 165"/>
                  <a:gd name="T9" fmla="*/ 6 h 40"/>
                  <a:gd name="T10" fmla="*/ 134 w 165"/>
                  <a:gd name="T11" fmla="*/ 3 h 40"/>
                  <a:gd name="T12" fmla="*/ 164 w 165"/>
                  <a:gd name="T13" fmla="*/ 3 h 40"/>
                  <a:gd name="T14" fmla="*/ 149 w 165"/>
                  <a:gd name="T15" fmla="*/ 10 h 40"/>
                  <a:gd name="T16" fmla="*/ 142 w 165"/>
                  <a:gd name="T17" fmla="*/ 14 h 40"/>
                  <a:gd name="T18" fmla="*/ 133 w 165"/>
                  <a:gd name="T19" fmla="*/ 20 h 40"/>
                  <a:gd name="T20" fmla="*/ 112 w 165"/>
                  <a:gd name="T21" fmla="*/ 22 h 40"/>
                  <a:gd name="T22" fmla="*/ 94 w 165"/>
                  <a:gd name="T23" fmla="*/ 26 h 40"/>
                  <a:gd name="T24" fmla="*/ 93 w 165"/>
                  <a:gd name="T25" fmla="*/ 18 h 40"/>
                  <a:gd name="T26" fmla="*/ 78 w 165"/>
                  <a:gd name="T27" fmla="*/ 25 h 40"/>
                  <a:gd name="T28" fmla="*/ 70 w 165"/>
                  <a:gd name="T29" fmla="*/ 30 h 40"/>
                  <a:gd name="T30" fmla="*/ 60 w 165"/>
                  <a:gd name="T31" fmla="*/ 32 h 40"/>
                  <a:gd name="T32" fmla="*/ 43 w 165"/>
                  <a:gd name="T33" fmla="*/ 37 h 40"/>
                  <a:gd name="T34" fmla="*/ 34 w 165"/>
                  <a:gd name="T35" fmla="*/ 35 h 40"/>
                  <a:gd name="T36" fmla="*/ 21 w 165"/>
                  <a:gd name="T37" fmla="*/ 39 h 40"/>
                  <a:gd name="T38" fmla="*/ 7 w 165"/>
                  <a:gd name="T39" fmla="*/ 37 h 40"/>
                  <a:gd name="T40" fmla="*/ 0 w 165"/>
                  <a:gd name="T41" fmla="*/ 34 h 40"/>
                  <a:gd name="T42" fmla="*/ 4 w 165"/>
                  <a:gd name="T43" fmla="*/ 28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65" h="40">
                    <a:moveTo>
                      <a:pt x="4" y="28"/>
                    </a:moveTo>
                    <a:cubicBezTo>
                      <a:pt x="14" y="25"/>
                      <a:pt x="10" y="25"/>
                      <a:pt x="28" y="24"/>
                    </a:cubicBezTo>
                    <a:cubicBezTo>
                      <a:pt x="46" y="24"/>
                      <a:pt x="47" y="19"/>
                      <a:pt x="58" y="17"/>
                    </a:cubicBezTo>
                    <a:cubicBezTo>
                      <a:pt x="70" y="14"/>
                      <a:pt x="46" y="15"/>
                      <a:pt x="74" y="11"/>
                    </a:cubicBezTo>
                    <a:cubicBezTo>
                      <a:pt x="102" y="7"/>
                      <a:pt x="92" y="8"/>
                      <a:pt x="109" y="6"/>
                    </a:cubicBezTo>
                    <a:cubicBezTo>
                      <a:pt x="127" y="3"/>
                      <a:pt x="119" y="6"/>
                      <a:pt x="134" y="3"/>
                    </a:cubicBezTo>
                    <a:cubicBezTo>
                      <a:pt x="149" y="0"/>
                      <a:pt x="165" y="0"/>
                      <a:pt x="164" y="3"/>
                    </a:cubicBezTo>
                    <a:cubicBezTo>
                      <a:pt x="163" y="6"/>
                      <a:pt x="153" y="8"/>
                      <a:pt x="149" y="10"/>
                    </a:cubicBezTo>
                    <a:cubicBezTo>
                      <a:pt x="144" y="12"/>
                      <a:pt x="145" y="10"/>
                      <a:pt x="142" y="14"/>
                    </a:cubicBezTo>
                    <a:cubicBezTo>
                      <a:pt x="138" y="18"/>
                      <a:pt x="143" y="18"/>
                      <a:pt x="133" y="20"/>
                    </a:cubicBezTo>
                    <a:cubicBezTo>
                      <a:pt x="122" y="21"/>
                      <a:pt x="118" y="17"/>
                      <a:pt x="112" y="22"/>
                    </a:cubicBezTo>
                    <a:cubicBezTo>
                      <a:pt x="106" y="27"/>
                      <a:pt x="89" y="31"/>
                      <a:pt x="94" y="26"/>
                    </a:cubicBezTo>
                    <a:cubicBezTo>
                      <a:pt x="100" y="22"/>
                      <a:pt x="99" y="16"/>
                      <a:pt x="93" y="18"/>
                    </a:cubicBezTo>
                    <a:cubicBezTo>
                      <a:pt x="88" y="20"/>
                      <a:pt x="81" y="21"/>
                      <a:pt x="78" y="25"/>
                    </a:cubicBezTo>
                    <a:cubicBezTo>
                      <a:pt x="74" y="29"/>
                      <a:pt x="74" y="29"/>
                      <a:pt x="70" y="30"/>
                    </a:cubicBezTo>
                    <a:cubicBezTo>
                      <a:pt x="66" y="31"/>
                      <a:pt x="66" y="28"/>
                      <a:pt x="60" y="32"/>
                    </a:cubicBezTo>
                    <a:cubicBezTo>
                      <a:pt x="54" y="36"/>
                      <a:pt x="45" y="36"/>
                      <a:pt x="43" y="37"/>
                    </a:cubicBezTo>
                    <a:cubicBezTo>
                      <a:pt x="41" y="38"/>
                      <a:pt x="38" y="33"/>
                      <a:pt x="34" y="35"/>
                    </a:cubicBezTo>
                    <a:cubicBezTo>
                      <a:pt x="30" y="37"/>
                      <a:pt x="25" y="37"/>
                      <a:pt x="21" y="39"/>
                    </a:cubicBezTo>
                    <a:cubicBezTo>
                      <a:pt x="17" y="40"/>
                      <a:pt x="11" y="37"/>
                      <a:pt x="7" y="37"/>
                    </a:cubicBezTo>
                    <a:cubicBezTo>
                      <a:pt x="3" y="37"/>
                      <a:pt x="0" y="37"/>
                      <a:pt x="0" y="34"/>
                    </a:cubicBezTo>
                    <a:cubicBezTo>
                      <a:pt x="0" y="32"/>
                      <a:pt x="1" y="29"/>
                      <a:pt x="4" y="28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8" name="Freeform 989">
                <a:extLst>
                  <a:ext uri="{FF2B5EF4-FFF2-40B4-BE49-F238E27FC236}">
                    <a16:creationId xmlns:a16="http://schemas.microsoft.com/office/drawing/2014/main" id="{248772C6-C393-4283-A55C-1044150AE1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00" y="810"/>
                <a:ext cx="137" cy="36"/>
              </a:xfrm>
              <a:custGeom>
                <a:avLst/>
                <a:gdLst>
                  <a:gd name="T0" fmla="*/ 13 w 229"/>
                  <a:gd name="T1" fmla="*/ 36 h 60"/>
                  <a:gd name="T2" fmla="*/ 30 w 229"/>
                  <a:gd name="T3" fmla="*/ 41 h 60"/>
                  <a:gd name="T4" fmla="*/ 47 w 229"/>
                  <a:gd name="T5" fmla="*/ 39 h 60"/>
                  <a:gd name="T6" fmla="*/ 65 w 229"/>
                  <a:gd name="T7" fmla="*/ 34 h 60"/>
                  <a:gd name="T8" fmla="*/ 85 w 229"/>
                  <a:gd name="T9" fmla="*/ 36 h 60"/>
                  <a:gd name="T10" fmla="*/ 94 w 229"/>
                  <a:gd name="T11" fmla="*/ 38 h 60"/>
                  <a:gd name="T12" fmla="*/ 70 w 229"/>
                  <a:gd name="T13" fmla="*/ 41 h 60"/>
                  <a:gd name="T14" fmla="*/ 41 w 229"/>
                  <a:gd name="T15" fmla="*/ 47 h 60"/>
                  <a:gd name="T16" fmla="*/ 46 w 229"/>
                  <a:gd name="T17" fmla="*/ 58 h 60"/>
                  <a:gd name="T18" fmla="*/ 70 w 229"/>
                  <a:gd name="T19" fmla="*/ 56 h 60"/>
                  <a:gd name="T20" fmla="*/ 88 w 229"/>
                  <a:gd name="T21" fmla="*/ 51 h 60"/>
                  <a:gd name="T22" fmla="*/ 100 w 229"/>
                  <a:gd name="T23" fmla="*/ 46 h 60"/>
                  <a:gd name="T24" fmla="*/ 118 w 229"/>
                  <a:gd name="T25" fmla="*/ 45 h 60"/>
                  <a:gd name="T26" fmla="*/ 151 w 229"/>
                  <a:gd name="T27" fmla="*/ 42 h 60"/>
                  <a:gd name="T28" fmla="*/ 159 w 229"/>
                  <a:gd name="T29" fmla="*/ 41 h 60"/>
                  <a:gd name="T30" fmla="*/ 178 w 229"/>
                  <a:gd name="T31" fmla="*/ 41 h 60"/>
                  <a:gd name="T32" fmla="*/ 212 w 229"/>
                  <a:gd name="T33" fmla="*/ 31 h 60"/>
                  <a:gd name="T34" fmla="*/ 227 w 229"/>
                  <a:gd name="T35" fmla="*/ 21 h 60"/>
                  <a:gd name="T36" fmla="*/ 210 w 229"/>
                  <a:gd name="T37" fmla="*/ 15 h 60"/>
                  <a:gd name="T38" fmla="*/ 198 w 229"/>
                  <a:gd name="T39" fmla="*/ 21 h 60"/>
                  <a:gd name="T40" fmla="*/ 187 w 229"/>
                  <a:gd name="T41" fmla="*/ 18 h 60"/>
                  <a:gd name="T42" fmla="*/ 193 w 229"/>
                  <a:gd name="T43" fmla="*/ 14 h 60"/>
                  <a:gd name="T44" fmla="*/ 197 w 229"/>
                  <a:gd name="T45" fmla="*/ 5 h 60"/>
                  <a:gd name="T46" fmla="*/ 197 w 229"/>
                  <a:gd name="T47" fmla="*/ 1 h 60"/>
                  <a:gd name="T48" fmla="*/ 182 w 229"/>
                  <a:gd name="T49" fmla="*/ 3 h 60"/>
                  <a:gd name="T50" fmla="*/ 169 w 229"/>
                  <a:gd name="T51" fmla="*/ 9 h 60"/>
                  <a:gd name="T52" fmla="*/ 160 w 229"/>
                  <a:gd name="T53" fmla="*/ 12 h 60"/>
                  <a:gd name="T54" fmla="*/ 165 w 229"/>
                  <a:gd name="T55" fmla="*/ 18 h 60"/>
                  <a:gd name="T56" fmla="*/ 154 w 229"/>
                  <a:gd name="T57" fmla="*/ 22 h 60"/>
                  <a:gd name="T58" fmla="*/ 158 w 229"/>
                  <a:gd name="T59" fmla="*/ 30 h 60"/>
                  <a:gd name="T60" fmla="*/ 132 w 229"/>
                  <a:gd name="T61" fmla="*/ 30 h 60"/>
                  <a:gd name="T62" fmla="*/ 122 w 229"/>
                  <a:gd name="T63" fmla="*/ 24 h 60"/>
                  <a:gd name="T64" fmla="*/ 123 w 229"/>
                  <a:gd name="T65" fmla="*/ 18 h 60"/>
                  <a:gd name="T66" fmla="*/ 110 w 229"/>
                  <a:gd name="T67" fmla="*/ 13 h 60"/>
                  <a:gd name="T68" fmla="*/ 99 w 229"/>
                  <a:gd name="T69" fmla="*/ 12 h 60"/>
                  <a:gd name="T70" fmla="*/ 88 w 229"/>
                  <a:gd name="T71" fmla="*/ 7 h 60"/>
                  <a:gd name="T72" fmla="*/ 78 w 229"/>
                  <a:gd name="T73" fmla="*/ 9 h 60"/>
                  <a:gd name="T74" fmla="*/ 65 w 229"/>
                  <a:gd name="T75" fmla="*/ 13 h 60"/>
                  <a:gd name="T76" fmla="*/ 56 w 229"/>
                  <a:gd name="T77" fmla="*/ 16 h 60"/>
                  <a:gd name="T78" fmla="*/ 40 w 229"/>
                  <a:gd name="T79" fmla="*/ 20 h 60"/>
                  <a:gd name="T80" fmla="*/ 31 w 229"/>
                  <a:gd name="T81" fmla="*/ 24 h 60"/>
                  <a:gd name="T82" fmla="*/ 19 w 229"/>
                  <a:gd name="T83" fmla="*/ 30 h 60"/>
                  <a:gd name="T84" fmla="*/ 4 w 229"/>
                  <a:gd name="T85" fmla="*/ 36 h 60"/>
                  <a:gd name="T86" fmla="*/ 8 w 229"/>
                  <a:gd name="T87" fmla="*/ 40 h 60"/>
                  <a:gd name="T88" fmla="*/ 13 w 229"/>
                  <a:gd name="T89" fmla="*/ 36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29" h="60">
                    <a:moveTo>
                      <a:pt x="13" y="36"/>
                    </a:moveTo>
                    <a:cubicBezTo>
                      <a:pt x="24" y="42"/>
                      <a:pt x="16" y="41"/>
                      <a:pt x="30" y="41"/>
                    </a:cubicBezTo>
                    <a:cubicBezTo>
                      <a:pt x="43" y="41"/>
                      <a:pt x="31" y="41"/>
                      <a:pt x="47" y="39"/>
                    </a:cubicBezTo>
                    <a:cubicBezTo>
                      <a:pt x="63" y="36"/>
                      <a:pt x="60" y="33"/>
                      <a:pt x="65" y="34"/>
                    </a:cubicBezTo>
                    <a:cubicBezTo>
                      <a:pt x="70" y="35"/>
                      <a:pt x="79" y="36"/>
                      <a:pt x="85" y="36"/>
                    </a:cubicBezTo>
                    <a:cubicBezTo>
                      <a:pt x="91" y="36"/>
                      <a:pt x="104" y="35"/>
                      <a:pt x="94" y="38"/>
                    </a:cubicBezTo>
                    <a:cubicBezTo>
                      <a:pt x="83" y="40"/>
                      <a:pt x="85" y="37"/>
                      <a:pt x="70" y="41"/>
                    </a:cubicBezTo>
                    <a:cubicBezTo>
                      <a:pt x="55" y="45"/>
                      <a:pt x="39" y="40"/>
                      <a:pt x="41" y="47"/>
                    </a:cubicBezTo>
                    <a:cubicBezTo>
                      <a:pt x="43" y="54"/>
                      <a:pt x="36" y="57"/>
                      <a:pt x="46" y="58"/>
                    </a:cubicBezTo>
                    <a:cubicBezTo>
                      <a:pt x="56" y="58"/>
                      <a:pt x="59" y="60"/>
                      <a:pt x="70" y="56"/>
                    </a:cubicBezTo>
                    <a:cubicBezTo>
                      <a:pt x="81" y="52"/>
                      <a:pt x="76" y="55"/>
                      <a:pt x="88" y="51"/>
                    </a:cubicBezTo>
                    <a:cubicBezTo>
                      <a:pt x="100" y="46"/>
                      <a:pt x="84" y="47"/>
                      <a:pt x="100" y="46"/>
                    </a:cubicBezTo>
                    <a:cubicBezTo>
                      <a:pt x="116" y="45"/>
                      <a:pt x="108" y="46"/>
                      <a:pt x="118" y="45"/>
                    </a:cubicBezTo>
                    <a:cubicBezTo>
                      <a:pt x="128" y="44"/>
                      <a:pt x="150" y="42"/>
                      <a:pt x="151" y="42"/>
                    </a:cubicBezTo>
                    <a:cubicBezTo>
                      <a:pt x="152" y="42"/>
                      <a:pt x="144" y="40"/>
                      <a:pt x="159" y="41"/>
                    </a:cubicBezTo>
                    <a:cubicBezTo>
                      <a:pt x="174" y="41"/>
                      <a:pt x="158" y="46"/>
                      <a:pt x="178" y="41"/>
                    </a:cubicBezTo>
                    <a:cubicBezTo>
                      <a:pt x="199" y="36"/>
                      <a:pt x="207" y="35"/>
                      <a:pt x="212" y="31"/>
                    </a:cubicBezTo>
                    <a:cubicBezTo>
                      <a:pt x="218" y="27"/>
                      <a:pt x="229" y="27"/>
                      <a:pt x="227" y="21"/>
                    </a:cubicBezTo>
                    <a:cubicBezTo>
                      <a:pt x="225" y="15"/>
                      <a:pt x="218" y="12"/>
                      <a:pt x="210" y="15"/>
                    </a:cubicBezTo>
                    <a:cubicBezTo>
                      <a:pt x="202" y="18"/>
                      <a:pt x="208" y="19"/>
                      <a:pt x="198" y="21"/>
                    </a:cubicBezTo>
                    <a:cubicBezTo>
                      <a:pt x="188" y="22"/>
                      <a:pt x="183" y="21"/>
                      <a:pt x="187" y="18"/>
                    </a:cubicBezTo>
                    <a:cubicBezTo>
                      <a:pt x="191" y="15"/>
                      <a:pt x="190" y="17"/>
                      <a:pt x="193" y="14"/>
                    </a:cubicBezTo>
                    <a:cubicBezTo>
                      <a:pt x="197" y="11"/>
                      <a:pt x="195" y="6"/>
                      <a:pt x="197" y="5"/>
                    </a:cubicBezTo>
                    <a:cubicBezTo>
                      <a:pt x="199" y="4"/>
                      <a:pt x="204" y="1"/>
                      <a:pt x="197" y="1"/>
                    </a:cubicBezTo>
                    <a:cubicBezTo>
                      <a:pt x="191" y="1"/>
                      <a:pt x="184" y="0"/>
                      <a:pt x="182" y="3"/>
                    </a:cubicBezTo>
                    <a:cubicBezTo>
                      <a:pt x="180" y="6"/>
                      <a:pt x="172" y="7"/>
                      <a:pt x="169" y="9"/>
                    </a:cubicBezTo>
                    <a:cubicBezTo>
                      <a:pt x="166" y="11"/>
                      <a:pt x="157" y="9"/>
                      <a:pt x="160" y="12"/>
                    </a:cubicBezTo>
                    <a:cubicBezTo>
                      <a:pt x="164" y="15"/>
                      <a:pt x="170" y="16"/>
                      <a:pt x="165" y="18"/>
                    </a:cubicBezTo>
                    <a:cubicBezTo>
                      <a:pt x="160" y="21"/>
                      <a:pt x="151" y="20"/>
                      <a:pt x="154" y="22"/>
                    </a:cubicBezTo>
                    <a:cubicBezTo>
                      <a:pt x="157" y="24"/>
                      <a:pt x="167" y="30"/>
                      <a:pt x="158" y="30"/>
                    </a:cubicBezTo>
                    <a:cubicBezTo>
                      <a:pt x="148" y="29"/>
                      <a:pt x="139" y="30"/>
                      <a:pt x="132" y="30"/>
                    </a:cubicBezTo>
                    <a:cubicBezTo>
                      <a:pt x="124" y="29"/>
                      <a:pt x="121" y="26"/>
                      <a:pt x="122" y="24"/>
                    </a:cubicBezTo>
                    <a:cubicBezTo>
                      <a:pt x="123" y="23"/>
                      <a:pt x="131" y="20"/>
                      <a:pt x="123" y="18"/>
                    </a:cubicBezTo>
                    <a:cubicBezTo>
                      <a:pt x="115" y="16"/>
                      <a:pt x="112" y="13"/>
                      <a:pt x="110" y="13"/>
                    </a:cubicBezTo>
                    <a:cubicBezTo>
                      <a:pt x="108" y="13"/>
                      <a:pt x="102" y="11"/>
                      <a:pt x="99" y="12"/>
                    </a:cubicBezTo>
                    <a:cubicBezTo>
                      <a:pt x="96" y="12"/>
                      <a:pt x="92" y="7"/>
                      <a:pt x="88" y="7"/>
                    </a:cubicBezTo>
                    <a:cubicBezTo>
                      <a:pt x="84" y="8"/>
                      <a:pt x="82" y="5"/>
                      <a:pt x="78" y="9"/>
                    </a:cubicBezTo>
                    <a:cubicBezTo>
                      <a:pt x="74" y="13"/>
                      <a:pt x="70" y="11"/>
                      <a:pt x="65" y="13"/>
                    </a:cubicBezTo>
                    <a:cubicBezTo>
                      <a:pt x="60" y="15"/>
                      <a:pt x="66" y="12"/>
                      <a:pt x="56" y="16"/>
                    </a:cubicBezTo>
                    <a:cubicBezTo>
                      <a:pt x="45" y="20"/>
                      <a:pt x="44" y="17"/>
                      <a:pt x="40" y="20"/>
                    </a:cubicBezTo>
                    <a:cubicBezTo>
                      <a:pt x="35" y="23"/>
                      <a:pt x="39" y="19"/>
                      <a:pt x="31" y="24"/>
                    </a:cubicBezTo>
                    <a:cubicBezTo>
                      <a:pt x="22" y="29"/>
                      <a:pt x="27" y="24"/>
                      <a:pt x="19" y="30"/>
                    </a:cubicBezTo>
                    <a:cubicBezTo>
                      <a:pt x="11" y="35"/>
                      <a:pt x="0" y="34"/>
                      <a:pt x="4" y="36"/>
                    </a:cubicBezTo>
                    <a:cubicBezTo>
                      <a:pt x="8" y="38"/>
                      <a:pt x="7" y="40"/>
                      <a:pt x="8" y="40"/>
                    </a:cubicBezTo>
                    <a:cubicBezTo>
                      <a:pt x="9" y="39"/>
                      <a:pt x="12" y="36"/>
                      <a:pt x="13" y="36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9" name="Freeform 990">
                <a:extLst>
                  <a:ext uri="{FF2B5EF4-FFF2-40B4-BE49-F238E27FC236}">
                    <a16:creationId xmlns:a16="http://schemas.microsoft.com/office/drawing/2014/main" id="{9BB752E8-32CB-4DB1-851F-9881E4BA32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92" y="819"/>
                <a:ext cx="28" cy="9"/>
              </a:xfrm>
              <a:custGeom>
                <a:avLst/>
                <a:gdLst>
                  <a:gd name="T0" fmla="*/ 3 w 46"/>
                  <a:gd name="T1" fmla="*/ 14 h 14"/>
                  <a:gd name="T2" fmla="*/ 13 w 46"/>
                  <a:gd name="T3" fmla="*/ 13 h 14"/>
                  <a:gd name="T4" fmla="*/ 21 w 46"/>
                  <a:gd name="T5" fmla="*/ 11 h 14"/>
                  <a:gd name="T6" fmla="*/ 27 w 46"/>
                  <a:gd name="T7" fmla="*/ 9 h 14"/>
                  <a:gd name="T8" fmla="*/ 35 w 46"/>
                  <a:gd name="T9" fmla="*/ 7 h 14"/>
                  <a:gd name="T10" fmla="*/ 39 w 46"/>
                  <a:gd name="T11" fmla="*/ 5 h 14"/>
                  <a:gd name="T12" fmla="*/ 43 w 46"/>
                  <a:gd name="T13" fmla="*/ 2 h 14"/>
                  <a:gd name="T14" fmla="*/ 35 w 46"/>
                  <a:gd name="T15" fmla="*/ 1 h 14"/>
                  <a:gd name="T16" fmla="*/ 27 w 46"/>
                  <a:gd name="T17" fmla="*/ 3 h 14"/>
                  <a:gd name="T18" fmla="*/ 20 w 46"/>
                  <a:gd name="T19" fmla="*/ 5 h 14"/>
                  <a:gd name="T20" fmla="*/ 13 w 46"/>
                  <a:gd name="T21" fmla="*/ 8 h 14"/>
                  <a:gd name="T22" fmla="*/ 4 w 46"/>
                  <a:gd name="T23" fmla="*/ 10 h 14"/>
                  <a:gd name="T24" fmla="*/ 3 w 46"/>
                  <a:gd name="T25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6" h="14">
                    <a:moveTo>
                      <a:pt x="3" y="14"/>
                    </a:moveTo>
                    <a:cubicBezTo>
                      <a:pt x="8" y="14"/>
                      <a:pt x="10" y="13"/>
                      <a:pt x="13" y="13"/>
                    </a:cubicBezTo>
                    <a:cubicBezTo>
                      <a:pt x="17" y="12"/>
                      <a:pt x="18" y="13"/>
                      <a:pt x="21" y="11"/>
                    </a:cubicBezTo>
                    <a:cubicBezTo>
                      <a:pt x="25" y="10"/>
                      <a:pt x="23" y="11"/>
                      <a:pt x="27" y="9"/>
                    </a:cubicBezTo>
                    <a:cubicBezTo>
                      <a:pt x="32" y="7"/>
                      <a:pt x="31" y="8"/>
                      <a:pt x="35" y="7"/>
                    </a:cubicBezTo>
                    <a:cubicBezTo>
                      <a:pt x="38" y="6"/>
                      <a:pt x="36" y="7"/>
                      <a:pt x="39" y="5"/>
                    </a:cubicBezTo>
                    <a:cubicBezTo>
                      <a:pt x="43" y="3"/>
                      <a:pt x="46" y="3"/>
                      <a:pt x="43" y="2"/>
                    </a:cubicBezTo>
                    <a:cubicBezTo>
                      <a:pt x="40" y="1"/>
                      <a:pt x="38" y="0"/>
                      <a:pt x="35" y="1"/>
                    </a:cubicBezTo>
                    <a:cubicBezTo>
                      <a:pt x="31" y="2"/>
                      <a:pt x="30" y="2"/>
                      <a:pt x="27" y="3"/>
                    </a:cubicBezTo>
                    <a:cubicBezTo>
                      <a:pt x="24" y="4"/>
                      <a:pt x="23" y="4"/>
                      <a:pt x="20" y="5"/>
                    </a:cubicBezTo>
                    <a:cubicBezTo>
                      <a:pt x="17" y="6"/>
                      <a:pt x="18" y="6"/>
                      <a:pt x="13" y="8"/>
                    </a:cubicBezTo>
                    <a:cubicBezTo>
                      <a:pt x="9" y="9"/>
                      <a:pt x="8" y="7"/>
                      <a:pt x="4" y="10"/>
                    </a:cubicBezTo>
                    <a:cubicBezTo>
                      <a:pt x="0" y="13"/>
                      <a:pt x="1" y="14"/>
                      <a:pt x="3" y="14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0" name="Freeform 991">
                <a:extLst>
                  <a:ext uri="{FF2B5EF4-FFF2-40B4-BE49-F238E27FC236}">
                    <a16:creationId xmlns:a16="http://schemas.microsoft.com/office/drawing/2014/main" id="{A9A8D238-D623-41A4-94AE-67E5F22FB2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88" y="793"/>
                <a:ext cx="47" cy="12"/>
              </a:xfrm>
              <a:custGeom>
                <a:avLst/>
                <a:gdLst>
                  <a:gd name="T0" fmla="*/ 10 w 78"/>
                  <a:gd name="T1" fmla="*/ 9 h 20"/>
                  <a:gd name="T2" fmla="*/ 3 w 78"/>
                  <a:gd name="T3" fmla="*/ 17 h 20"/>
                  <a:gd name="T4" fmla="*/ 16 w 78"/>
                  <a:gd name="T5" fmla="*/ 20 h 20"/>
                  <a:gd name="T6" fmla="*/ 30 w 78"/>
                  <a:gd name="T7" fmla="*/ 18 h 20"/>
                  <a:gd name="T8" fmla="*/ 46 w 78"/>
                  <a:gd name="T9" fmla="*/ 17 h 20"/>
                  <a:gd name="T10" fmla="*/ 59 w 78"/>
                  <a:gd name="T11" fmla="*/ 13 h 20"/>
                  <a:gd name="T12" fmla="*/ 59 w 78"/>
                  <a:gd name="T13" fmla="*/ 8 h 20"/>
                  <a:gd name="T14" fmla="*/ 77 w 78"/>
                  <a:gd name="T15" fmla="*/ 5 h 20"/>
                  <a:gd name="T16" fmla="*/ 67 w 78"/>
                  <a:gd name="T17" fmla="*/ 2 h 20"/>
                  <a:gd name="T18" fmla="*/ 51 w 78"/>
                  <a:gd name="T19" fmla="*/ 2 h 20"/>
                  <a:gd name="T20" fmla="*/ 43 w 78"/>
                  <a:gd name="T21" fmla="*/ 5 h 20"/>
                  <a:gd name="T22" fmla="*/ 32 w 78"/>
                  <a:gd name="T23" fmla="*/ 6 h 20"/>
                  <a:gd name="T24" fmla="*/ 19 w 78"/>
                  <a:gd name="T25" fmla="*/ 7 h 20"/>
                  <a:gd name="T26" fmla="*/ 10 w 78"/>
                  <a:gd name="T27" fmla="*/ 9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8" h="20">
                    <a:moveTo>
                      <a:pt x="10" y="9"/>
                    </a:moveTo>
                    <a:cubicBezTo>
                      <a:pt x="5" y="11"/>
                      <a:pt x="0" y="13"/>
                      <a:pt x="3" y="17"/>
                    </a:cubicBezTo>
                    <a:cubicBezTo>
                      <a:pt x="6" y="20"/>
                      <a:pt x="7" y="20"/>
                      <a:pt x="16" y="20"/>
                    </a:cubicBezTo>
                    <a:cubicBezTo>
                      <a:pt x="25" y="19"/>
                      <a:pt x="20" y="18"/>
                      <a:pt x="30" y="18"/>
                    </a:cubicBezTo>
                    <a:cubicBezTo>
                      <a:pt x="40" y="18"/>
                      <a:pt x="35" y="19"/>
                      <a:pt x="46" y="17"/>
                    </a:cubicBezTo>
                    <a:cubicBezTo>
                      <a:pt x="56" y="15"/>
                      <a:pt x="57" y="16"/>
                      <a:pt x="59" y="13"/>
                    </a:cubicBezTo>
                    <a:cubicBezTo>
                      <a:pt x="60" y="10"/>
                      <a:pt x="50" y="8"/>
                      <a:pt x="59" y="8"/>
                    </a:cubicBezTo>
                    <a:cubicBezTo>
                      <a:pt x="67" y="7"/>
                      <a:pt x="75" y="7"/>
                      <a:pt x="77" y="5"/>
                    </a:cubicBezTo>
                    <a:cubicBezTo>
                      <a:pt x="78" y="4"/>
                      <a:pt x="75" y="2"/>
                      <a:pt x="67" y="2"/>
                    </a:cubicBezTo>
                    <a:cubicBezTo>
                      <a:pt x="58" y="2"/>
                      <a:pt x="55" y="0"/>
                      <a:pt x="51" y="2"/>
                    </a:cubicBezTo>
                    <a:cubicBezTo>
                      <a:pt x="48" y="4"/>
                      <a:pt x="48" y="5"/>
                      <a:pt x="43" y="5"/>
                    </a:cubicBezTo>
                    <a:cubicBezTo>
                      <a:pt x="38" y="5"/>
                      <a:pt x="37" y="6"/>
                      <a:pt x="32" y="6"/>
                    </a:cubicBezTo>
                    <a:cubicBezTo>
                      <a:pt x="27" y="7"/>
                      <a:pt x="26" y="7"/>
                      <a:pt x="19" y="7"/>
                    </a:cubicBezTo>
                    <a:cubicBezTo>
                      <a:pt x="12" y="8"/>
                      <a:pt x="9" y="7"/>
                      <a:pt x="10" y="9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1" name="Freeform 992">
                <a:extLst>
                  <a:ext uri="{FF2B5EF4-FFF2-40B4-BE49-F238E27FC236}">
                    <a16:creationId xmlns:a16="http://schemas.microsoft.com/office/drawing/2014/main" id="{3FD20148-B060-4E4F-AF85-172D1FDD4A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04" y="785"/>
                <a:ext cx="45" cy="10"/>
              </a:xfrm>
              <a:custGeom>
                <a:avLst/>
                <a:gdLst>
                  <a:gd name="T0" fmla="*/ 8 w 74"/>
                  <a:gd name="T1" fmla="*/ 7 h 17"/>
                  <a:gd name="T2" fmla="*/ 24 w 74"/>
                  <a:gd name="T3" fmla="*/ 5 h 17"/>
                  <a:gd name="T4" fmla="*/ 38 w 74"/>
                  <a:gd name="T5" fmla="*/ 4 h 17"/>
                  <a:gd name="T6" fmla="*/ 53 w 74"/>
                  <a:gd name="T7" fmla="*/ 1 h 17"/>
                  <a:gd name="T8" fmla="*/ 65 w 74"/>
                  <a:gd name="T9" fmla="*/ 4 h 17"/>
                  <a:gd name="T10" fmla="*/ 68 w 74"/>
                  <a:gd name="T11" fmla="*/ 9 h 17"/>
                  <a:gd name="T12" fmla="*/ 56 w 74"/>
                  <a:gd name="T13" fmla="*/ 12 h 17"/>
                  <a:gd name="T14" fmla="*/ 42 w 74"/>
                  <a:gd name="T15" fmla="*/ 11 h 17"/>
                  <a:gd name="T16" fmla="*/ 24 w 74"/>
                  <a:gd name="T17" fmla="*/ 10 h 17"/>
                  <a:gd name="T18" fmla="*/ 13 w 74"/>
                  <a:gd name="T19" fmla="*/ 12 h 17"/>
                  <a:gd name="T20" fmla="*/ 1 w 74"/>
                  <a:gd name="T21" fmla="*/ 13 h 17"/>
                  <a:gd name="T22" fmla="*/ 8 w 74"/>
                  <a:gd name="T23" fmla="*/ 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4" h="17">
                    <a:moveTo>
                      <a:pt x="8" y="7"/>
                    </a:moveTo>
                    <a:cubicBezTo>
                      <a:pt x="15" y="6"/>
                      <a:pt x="16" y="6"/>
                      <a:pt x="24" y="5"/>
                    </a:cubicBezTo>
                    <a:cubicBezTo>
                      <a:pt x="31" y="4"/>
                      <a:pt x="29" y="6"/>
                      <a:pt x="38" y="4"/>
                    </a:cubicBezTo>
                    <a:cubicBezTo>
                      <a:pt x="47" y="2"/>
                      <a:pt x="44" y="1"/>
                      <a:pt x="53" y="1"/>
                    </a:cubicBezTo>
                    <a:cubicBezTo>
                      <a:pt x="61" y="2"/>
                      <a:pt x="64" y="0"/>
                      <a:pt x="65" y="4"/>
                    </a:cubicBezTo>
                    <a:cubicBezTo>
                      <a:pt x="67" y="7"/>
                      <a:pt x="74" y="7"/>
                      <a:pt x="68" y="9"/>
                    </a:cubicBezTo>
                    <a:cubicBezTo>
                      <a:pt x="62" y="11"/>
                      <a:pt x="64" y="12"/>
                      <a:pt x="56" y="12"/>
                    </a:cubicBezTo>
                    <a:cubicBezTo>
                      <a:pt x="48" y="12"/>
                      <a:pt x="50" y="11"/>
                      <a:pt x="42" y="11"/>
                    </a:cubicBezTo>
                    <a:cubicBezTo>
                      <a:pt x="35" y="10"/>
                      <a:pt x="29" y="9"/>
                      <a:pt x="24" y="10"/>
                    </a:cubicBezTo>
                    <a:cubicBezTo>
                      <a:pt x="19" y="10"/>
                      <a:pt x="21" y="10"/>
                      <a:pt x="13" y="12"/>
                    </a:cubicBezTo>
                    <a:cubicBezTo>
                      <a:pt x="5" y="13"/>
                      <a:pt x="2" y="17"/>
                      <a:pt x="1" y="13"/>
                    </a:cubicBezTo>
                    <a:cubicBezTo>
                      <a:pt x="0" y="9"/>
                      <a:pt x="4" y="7"/>
                      <a:pt x="8" y="7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2" name="Freeform 993">
                <a:extLst>
                  <a:ext uri="{FF2B5EF4-FFF2-40B4-BE49-F238E27FC236}">
                    <a16:creationId xmlns:a16="http://schemas.microsoft.com/office/drawing/2014/main" id="{6E645353-12F8-4A00-B62D-FA8A8046E6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86" y="778"/>
                <a:ext cx="57" cy="23"/>
              </a:xfrm>
              <a:custGeom>
                <a:avLst/>
                <a:gdLst>
                  <a:gd name="T0" fmla="*/ 34 w 95"/>
                  <a:gd name="T1" fmla="*/ 3 h 38"/>
                  <a:gd name="T2" fmla="*/ 19 w 95"/>
                  <a:gd name="T3" fmla="*/ 5 h 38"/>
                  <a:gd name="T4" fmla="*/ 12 w 95"/>
                  <a:gd name="T5" fmla="*/ 7 h 38"/>
                  <a:gd name="T6" fmla="*/ 21 w 95"/>
                  <a:gd name="T7" fmla="*/ 14 h 38"/>
                  <a:gd name="T8" fmla="*/ 30 w 95"/>
                  <a:gd name="T9" fmla="*/ 16 h 38"/>
                  <a:gd name="T10" fmla="*/ 25 w 95"/>
                  <a:gd name="T11" fmla="*/ 20 h 38"/>
                  <a:gd name="T12" fmla="*/ 11 w 95"/>
                  <a:gd name="T13" fmla="*/ 21 h 38"/>
                  <a:gd name="T14" fmla="*/ 2 w 95"/>
                  <a:gd name="T15" fmla="*/ 22 h 38"/>
                  <a:gd name="T16" fmla="*/ 13 w 95"/>
                  <a:gd name="T17" fmla="*/ 26 h 38"/>
                  <a:gd name="T18" fmla="*/ 26 w 95"/>
                  <a:gd name="T19" fmla="*/ 25 h 38"/>
                  <a:gd name="T20" fmla="*/ 41 w 95"/>
                  <a:gd name="T21" fmla="*/ 26 h 38"/>
                  <a:gd name="T22" fmla="*/ 52 w 95"/>
                  <a:gd name="T23" fmla="*/ 29 h 38"/>
                  <a:gd name="T24" fmla="*/ 57 w 95"/>
                  <a:gd name="T25" fmla="*/ 32 h 38"/>
                  <a:gd name="T26" fmla="*/ 70 w 95"/>
                  <a:gd name="T27" fmla="*/ 35 h 38"/>
                  <a:gd name="T28" fmla="*/ 81 w 95"/>
                  <a:gd name="T29" fmla="*/ 32 h 38"/>
                  <a:gd name="T30" fmla="*/ 84 w 95"/>
                  <a:gd name="T31" fmla="*/ 24 h 38"/>
                  <a:gd name="T32" fmla="*/ 88 w 95"/>
                  <a:gd name="T33" fmla="*/ 19 h 38"/>
                  <a:gd name="T34" fmla="*/ 87 w 95"/>
                  <a:gd name="T35" fmla="*/ 14 h 38"/>
                  <a:gd name="T36" fmla="*/ 72 w 95"/>
                  <a:gd name="T37" fmla="*/ 10 h 38"/>
                  <a:gd name="T38" fmla="*/ 61 w 95"/>
                  <a:gd name="T39" fmla="*/ 8 h 38"/>
                  <a:gd name="T40" fmla="*/ 56 w 95"/>
                  <a:gd name="T41" fmla="*/ 11 h 38"/>
                  <a:gd name="T42" fmla="*/ 50 w 95"/>
                  <a:gd name="T43" fmla="*/ 3 h 38"/>
                  <a:gd name="T44" fmla="*/ 36 w 95"/>
                  <a:gd name="T45" fmla="*/ 2 h 38"/>
                  <a:gd name="T46" fmla="*/ 34 w 95"/>
                  <a:gd name="T47" fmla="*/ 3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95" h="38">
                    <a:moveTo>
                      <a:pt x="34" y="3"/>
                    </a:moveTo>
                    <a:cubicBezTo>
                      <a:pt x="27" y="2"/>
                      <a:pt x="21" y="4"/>
                      <a:pt x="19" y="5"/>
                    </a:cubicBezTo>
                    <a:cubicBezTo>
                      <a:pt x="16" y="6"/>
                      <a:pt x="6" y="0"/>
                      <a:pt x="12" y="7"/>
                    </a:cubicBezTo>
                    <a:cubicBezTo>
                      <a:pt x="17" y="14"/>
                      <a:pt x="17" y="12"/>
                      <a:pt x="21" y="14"/>
                    </a:cubicBezTo>
                    <a:cubicBezTo>
                      <a:pt x="25" y="16"/>
                      <a:pt x="31" y="13"/>
                      <a:pt x="30" y="16"/>
                    </a:cubicBezTo>
                    <a:cubicBezTo>
                      <a:pt x="28" y="19"/>
                      <a:pt x="35" y="20"/>
                      <a:pt x="25" y="20"/>
                    </a:cubicBezTo>
                    <a:cubicBezTo>
                      <a:pt x="16" y="19"/>
                      <a:pt x="15" y="20"/>
                      <a:pt x="11" y="21"/>
                    </a:cubicBezTo>
                    <a:cubicBezTo>
                      <a:pt x="8" y="21"/>
                      <a:pt x="0" y="18"/>
                      <a:pt x="2" y="22"/>
                    </a:cubicBezTo>
                    <a:cubicBezTo>
                      <a:pt x="4" y="26"/>
                      <a:pt x="6" y="27"/>
                      <a:pt x="13" y="26"/>
                    </a:cubicBezTo>
                    <a:cubicBezTo>
                      <a:pt x="19" y="25"/>
                      <a:pt x="26" y="23"/>
                      <a:pt x="26" y="25"/>
                    </a:cubicBezTo>
                    <a:cubicBezTo>
                      <a:pt x="26" y="28"/>
                      <a:pt x="36" y="24"/>
                      <a:pt x="41" y="26"/>
                    </a:cubicBezTo>
                    <a:cubicBezTo>
                      <a:pt x="45" y="27"/>
                      <a:pt x="47" y="26"/>
                      <a:pt x="52" y="29"/>
                    </a:cubicBezTo>
                    <a:cubicBezTo>
                      <a:pt x="56" y="31"/>
                      <a:pt x="50" y="29"/>
                      <a:pt x="57" y="32"/>
                    </a:cubicBezTo>
                    <a:cubicBezTo>
                      <a:pt x="64" y="35"/>
                      <a:pt x="58" y="35"/>
                      <a:pt x="70" y="35"/>
                    </a:cubicBezTo>
                    <a:cubicBezTo>
                      <a:pt x="81" y="35"/>
                      <a:pt x="78" y="38"/>
                      <a:pt x="81" y="32"/>
                    </a:cubicBezTo>
                    <a:cubicBezTo>
                      <a:pt x="85" y="27"/>
                      <a:pt x="83" y="28"/>
                      <a:pt x="84" y="24"/>
                    </a:cubicBezTo>
                    <a:cubicBezTo>
                      <a:pt x="86" y="21"/>
                      <a:pt x="87" y="23"/>
                      <a:pt x="88" y="19"/>
                    </a:cubicBezTo>
                    <a:cubicBezTo>
                      <a:pt x="89" y="16"/>
                      <a:pt x="95" y="15"/>
                      <a:pt x="87" y="14"/>
                    </a:cubicBezTo>
                    <a:cubicBezTo>
                      <a:pt x="79" y="13"/>
                      <a:pt x="74" y="10"/>
                      <a:pt x="72" y="10"/>
                    </a:cubicBezTo>
                    <a:cubicBezTo>
                      <a:pt x="71" y="10"/>
                      <a:pt x="63" y="6"/>
                      <a:pt x="61" y="8"/>
                    </a:cubicBezTo>
                    <a:cubicBezTo>
                      <a:pt x="59" y="11"/>
                      <a:pt x="56" y="16"/>
                      <a:pt x="56" y="11"/>
                    </a:cubicBezTo>
                    <a:cubicBezTo>
                      <a:pt x="56" y="5"/>
                      <a:pt x="54" y="3"/>
                      <a:pt x="50" y="3"/>
                    </a:cubicBezTo>
                    <a:cubicBezTo>
                      <a:pt x="46" y="3"/>
                      <a:pt x="37" y="1"/>
                      <a:pt x="36" y="2"/>
                    </a:cubicBezTo>
                    <a:cubicBezTo>
                      <a:pt x="35" y="2"/>
                      <a:pt x="37" y="6"/>
                      <a:pt x="34" y="3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3" name="Freeform 994">
                <a:extLst>
                  <a:ext uri="{FF2B5EF4-FFF2-40B4-BE49-F238E27FC236}">
                    <a16:creationId xmlns:a16="http://schemas.microsoft.com/office/drawing/2014/main" id="{4EA785AF-8C76-4F32-B864-08E61F66BA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58" y="798"/>
                <a:ext cx="14" cy="11"/>
              </a:xfrm>
              <a:custGeom>
                <a:avLst/>
                <a:gdLst>
                  <a:gd name="T0" fmla="*/ 7 w 24"/>
                  <a:gd name="T1" fmla="*/ 3 h 18"/>
                  <a:gd name="T2" fmla="*/ 4 w 24"/>
                  <a:gd name="T3" fmla="*/ 10 h 18"/>
                  <a:gd name="T4" fmla="*/ 13 w 24"/>
                  <a:gd name="T5" fmla="*/ 15 h 18"/>
                  <a:gd name="T6" fmla="*/ 22 w 24"/>
                  <a:gd name="T7" fmla="*/ 14 h 18"/>
                  <a:gd name="T8" fmla="*/ 19 w 24"/>
                  <a:gd name="T9" fmla="*/ 5 h 18"/>
                  <a:gd name="T10" fmla="*/ 8 w 24"/>
                  <a:gd name="T11" fmla="*/ 0 h 18"/>
                  <a:gd name="T12" fmla="*/ 7 w 24"/>
                  <a:gd name="T13" fmla="*/ 3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" h="18">
                    <a:moveTo>
                      <a:pt x="7" y="3"/>
                    </a:moveTo>
                    <a:cubicBezTo>
                      <a:pt x="7" y="6"/>
                      <a:pt x="0" y="5"/>
                      <a:pt x="4" y="10"/>
                    </a:cubicBezTo>
                    <a:cubicBezTo>
                      <a:pt x="9" y="15"/>
                      <a:pt x="5" y="13"/>
                      <a:pt x="13" y="15"/>
                    </a:cubicBezTo>
                    <a:cubicBezTo>
                      <a:pt x="21" y="17"/>
                      <a:pt x="24" y="18"/>
                      <a:pt x="22" y="14"/>
                    </a:cubicBezTo>
                    <a:cubicBezTo>
                      <a:pt x="20" y="10"/>
                      <a:pt x="20" y="8"/>
                      <a:pt x="19" y="5"/>
                    </a:cubicBezTo>
                    <a:cubicBezTo>
                      <a:pt x="19" y="2"/>
                      <a:pt x="8" y="0"/>
                      <a:pt x="8" y="0"/>
                    </a:cubicBezTo>
                    <a:cubicBezTo>
                      <a:pt x="7" y="1"/>
                      <a:pt x="9" y="3"/>
                      <a:pt x="7" y="3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4" name="Freeform 995">
                <a:extLst>
                  <a:ext uri="{FF2B5EF4-FFF2-40B4-BE49-F238E27FC236}">
                    <a16:creationId xmlns:a16="http://schemas.microsoft.com/office/drawing/2014/main" id="{B1D8F388-9859-44DF-81AB-158BC8CAC0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29" y="827"/>
                <a:ext cx="14" cy="11"/>
              </a:xfrm>
              <a:custGeom>
                <a:avLst/>
                <a:gdLst>
                  <a:gd name="T0" fmla="*/ 10 w 24"/>
                  <a:gd name="T1" fmla="*/ 4 h 18"/>
                  <a:gd name="T2" fmla="*/ 20 w 24"/>
                  <a:gd name="T3" fmla="*/ 2 h 18"/>
                  <a:gd name="T4" fmla="*/ 22 w 24"/>
                  <a:gd name="T5" fmla="*/ 9 h 18"/>
                  <a:gd name="T6" fmla="*/ 14 w 24"/>
                  <a:gd name="T7" fmla="*/ 13 h 18"/>
                  <a:gd name="T8" fmla="*/ 2 w 24"/>
                  <a:gd name="T9" fmla="*/ 13 h 18"/>
                  <a:gd name="T10" fmla="*/ 10 w 24"/>
                  <a:gd name="T11" fmla="*/ 4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" h="18">
                    <a:moveTo>
                      <a:pt x="10" y="4"/>
                    </a:moveTo>
                    <a:cubicBezTo>
                      <a:pt x="17" y="1"/>
                      <a:pt x="19" y="0"/>
                      <a:pt x="20" y="2"/>
                    </a:cubicBezTo>
                    <a:cubicBezTo>
                      <a:pt x="22" y="4"/>
                      <a:pt x="24" y="7"/>
                      <a:pt x="22" y="9"/>
                    </a:cubicBezTo>
                    <a:cubicBezTo>
                      <a:pt x="20" y="11"/>
                      <a:pt x="20" y="13"/>
                      <a:pt x="14" y="13"/>
                    </a:cubicBezTo>
                    <a:cubicBezTo>
                      <a:pt x="9" y="13"/>
                      <a:pt x="0" y="18"/>
                      <a:pt x="2" y="13"/>
                    </a:cubicBezTo>
                    <a:cubicBezTo>
                      <a:pt x="3" y="8"/>
                      <a:pt x="5" y="4"/>
                      <a:pt x="10" y="4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5" name="Freeform 996">
                <a:extLst>
                  <a:ext uri="{FF2B5EF4-FFF2-40B4-BE49-F238E27FC236}">
                    <a16:creationId xmlns:a16="http://schemas.microsoft.com/office/drawing/2014/main" id="{CECD1E07-4E44-4333-90D4-1C00717FA5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48" y="810"/>
                <a:ext cx="75" cy="26"/>
              </a:xfrm>
              <a:custGeom>
                <a:avLst/>
                <a:gdLst>
                  <a:gd name="T0" fmla="*/ 15 w 124"/>
                  <a:gd name="T1" fmla="*/ 6 h 42"/>
                  <a:gd name="T2" fmla="*/ 25 w 124"/>
                  <a:gd name="T3" fmla="*/ 4 h 42"/>
                  <a:gd name="T4" fmla="*/ 36 w 124"/>
                  <a:gd name="T5" fmla="*/ 9 h 42"/>
                  <a:gd name="T6" fmla="*/ 40 w 124"/>
                  <a:gd name="T7" fmla="*/ 19 h 42"/>
                  <a:gd name="T8" fmla="*/ 47 w 124"/>
                  <a:gd name="T9" fmla="*/ 20 h 42"/>
                  <a:gd name="T10" fmla="*/ 48 w 124"/>
                  <a:gd name="T11" fmla="*/ 12 h 42"/>
                  <a:gd name="T12" fmla="*/ 59 w 124"/>
                  <a:gd name="T13" fmla="*/ 8 h 42"/>
                  <a:gd name="T14" fmla="*/ 65 w 124"/>
                  <a:gd name="T15" fmla="*/ 13 h 42"/>
                  <a:gd name="T16" fmla="*/ 72 w 124"/>
                  <a:gd name="T17" fmla="*/ 19 h 42"/>
                  <a:gd name="T18" fmla="*/ 76 w 124"/>
                  <a:gd name="T19" fmla="*/ 18 h 42"/>
                  <a:gd name="T20" fmla="*/ 75 w 124"/>
                  <a:gd name="T21" fmla="*/ 13 h 42"/>
                  <a:gd name="T22" fmla="*/ 69 w 124"/>
                  <a:gd name="T23" fmla="*/ 8 h 42"/>
                  <a:gd name="T24" fmla="*/ 68 w 124"/>
                  <a:gd name="T25" fmla="*/ 4 h 42"/>
                  <a:gd name="T26" fmla="*/ 75 w 124"/>
                  <a:gd name="T27" fmla="*/ 3 h 42"/>
                  <a:gd name="T28" fmla="*/ 88 w 124"/>
                  <a:gd name="T29" fmla="*/ 3 h 42"/>
                  <a:gd name="T30" fmla="*/ 99 w 124"/>
                  <a:gd name="T31" fmla="*/ 2 h 42"/>
                  <a:gd name="T32" fmla="*/ 104 w 124"/>
                  <a:gd name="T33" fmla="*/ 4 h 42"/>
                  <a:gd name="T34" fmla="*/ 115 w 124"/>
                  <a:gd name="T35" fmla="*/ 5 h 42"/>
                  <a:gd name="T36" fmla="*/ 123 w 124"/>
                  <a:gd name="T37" fmla="*/ 12 h 42"/>
                  <a:gd name="T38" fmla="*/ 115 w 124"/>
                  <a:gd name="T39" fmla="*/ 19 h 42"/>
                  <a:gd name="T40" fmla="*/ 109 w 124"/>
                  <a:gd name="T41" fmla="*/ 22 h 42"/>
                  <a:gd name="T42" fmla="*/ 105 w 124"/>
                  <a:gd name="T43" fmla="*/ 27 h 42"/>
                  <a:gd name="T44" fmla="*/ 97 w 124"/>
                  <a:gd name="T45" fmla="*/ 31 h 42"/>
                  <a:gd name="T46" fmla="*/ 91 w 124"/>
                  <a:gd name="T47" fmla="*/ 35 h 42"/>
                  <a:gd name="T48" fmla="*/ 84 w 124"/>
                  <a:gd name="T49" fmla="*/ 39 h 42"/>
                  <a:gd name="T50" fmla="*/ 72 w 124"/>
                  <a:gd name="T51" fmla="*/ 41 h 42"/>
                  <a:gd name="T52" fmla="*/ 58 w 124"/>
                  <a:gd name="T53" fmla="*/ 41 h 42"/>
                  <a:gd name="T54" fmla="*/ 48 w 124"/>
                  <a:gd name="T55" fmla="*/ 41 h 42"/>
                  <a:gd name="T56" fmla="*/ 45 w 124"/>
                  <a:gd name="T57" fmla="*/ 37 h 42"/>
                  <a:gd name="T58" fmla="*/ 48 w 124"/>
                  <a:gd name="T59" fmla="*/ 32 h 42"/>
                  <a:gd name="T60" fmla="*/ 39 w 124"/>
                  <a:gd name="T61" fmla="*/ 27 h 42"/>
                  <a:gd name="T62" fmla="*/ 34 w 124"/>
                  <a:gd name="T63" fmla="*/ 28 h 42"/>
                  <a:gd name="T64" fmla="*/ 24 w 124"/>
                  <a:gd name="T65" fmla="*/ 29 h 42"/>
                  <a:gd name="T66" fmla="*/ 15 w 124"/>
                  <a:gd name="T67" fmla="*/ 27 h 42"/>
                  <a:gd name="T68" fmla="*/ 11 w 124"/>
                  <a:gd name="T69" fmla="*/ 23 h 42"/>
                  <a:gd name="T70" fmla="*/ 7 w 124"/>
                  <a:gd name="T71" fmla="*/ 19 h 42"/>
                  <a:gd name="T72" fmla="*/ 2 w 124"/>
                  <a:gd name="T73" fmla="*/ 15 h 42"/>
                  <a:gd name="T74" fmla="*/ 7 w 124"/>
                  <a:gd name="T75" fmla="*/ 10 h 42"/>
                  <a:gd name="T76" fmla="*/ 15 w 124"/>
                  <a:gd name="T77" fmla="*/ 6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24" h="42">
                    <a:moveTo>
                      <a:pt x="15" y="6"/>
                    </a:moveTo>
                    <a:cubicBezTo>
                      <a:pt x="21" y="4"/>
                      <a:pt x="23" y="3"/>
                      <a:pt x="25" y="4"/>
                    </a:cubicBezTo>
                    <a:cubicBezTo>
                      <a:pt x="27" y="6"/>
                      <a:pt x="36" y="6"/>
                      <a:pt x="36" y="9"/>
                    </a:cubicBezTo>
                    <a:cubicBezTo>
                      <a:pt x="36" y="13"/>
                      <a:pt x="34" y="17"/>
                      <a:pt x="40" y="19"/>
                    </a:cubicBezTo>
                    <a:cubicBezTo>
                      <a:pt x="46" y="21"/>
                      <a:pt x="47" y="24"/>
                      <a:pt x="47" y="20"/>
                    </a:cubicBezTo>
                    <a:cubicBezTo>
                      <a:pt x="47" y="16"/>
                      <a:pt x="39" y="14"/>
                      <a:pt x="48" y="12"/>
                    </a:cubicBezTo>
                    <a:cubicBezTo>
                      <a:pt x="56" y="10"/>
                      <a:pt x="56" y="5"/>
                      <a:pt x="59" y="8"/>
                    </a:cubicBezTo>
                    <a:cubicBezTo>
                      <a:pt x="61" y="10"/>
                      <a:pt x="60" y="9"/>
                      <a:pt x="65" y="13"/>
                    </a:cubicBezTo>
                    <a:cubicBezTo>
                      <a:pt x="69" y="17"/>
                      <a:pt x="69" y="17"/>
                      <a:pt x="72" y="19"/>
                    </a:cubicBezTo>
                    <a:cubicBezTo>
                      <a:pt x="75" y="21"/>
                      <a:pt x="76" y="21"/>
                      <a:pt x="76" y="18"/>
                    </a:cubicBezTo>
                    <a:cubicBezTo>
                      <a:pt x="76" y="16"/>
                      <a:pt x="77" y="15"/>
                      <a:pt x="75" y="13"/>
                    </a:cubicBezTo>
                    <a:cubicBezTo>
                      <a:pt x="72" y="11"/>
                      <a:pt x="71" y="9"/>
                      <a:pt x="69" y="8"/>
                    </a:cubicBezTo>
                    <a:cubicBezTo>
                      <a:pt x="68" y="6"/>
                      <a:pt x="62" y="5"/>
                      <a:pt x="68" y="4"/>
                    </a:cubicBezTo>
                    <a:cubicBezTo>
                      <a:pt x="73" y="4"/>
                      <a:pt x="65" y="3"/>
                      <a:pt x="75" y="3"/>
                    </a:cubicBezTo>
                    <a:cubicBezTo>
                      <a:pt x="86" y="3"/>
                      <a:pt x="81" y="3"/>
                      <a:pt x="88" y="3"/>
                    </a:cubicBezTo>
                    <a:cubicBezTo>
                      <a:pt x="94" y="2"/>
                      <a:pt x="96" y="0"/>
                      <a:pt x="99" y="2"/>
                    </a:cubicBezTo>
                    <a:cubicBezTo>
                      <a:pt x="103" y="3"/>
                      <a:pt x="98" y="3"/>
                      <a:pt x="104" y="4"/>
                    </a:cubicBezTo>
                    <a:cubicBezTo>
                      <a:pt x="111" y="5"/>
                      <a:pt x="114" y="4"/>
                      <a:pt x="115" y="5"/>
                    </a:cubicBezTo>
                    <a:cubicBezTo>
                      <a:pt x="117" y="7"/>
                      <a:pt x="124" y="9"/>
                      <a:pt x="123" y="12"/>
                    </a:cubicBezTo>
                    <a:cubicBezTo>
                      <a:pt x="122" y="14"/>
                      <a:pt x="118" y="17"/>
                      <a:pt x="115" y="19"/>
                    </a:cubicBezTo>
                    <a:cubicBezTo>
                      <a:pt x="113" y="21"/>
                      <a:pt x="110" y="19"/>
                      <a:pt x="109" y="22"/>
                    </a:cubicBezTo>
                    <a:cubicBezTo>
                      <a:pt x="108" y="26"/>
                      <a:pt x="107" y="24"/>
                      <a:pt x="105" y="27"/>
                    </a:cubicBezTo>
                    <a:cubicBezTo>
                      <a:pt x="103" y="30"/>
                      <a:pt x="98" y="28"/>
                      <a:pt x="97" y="31"/>
                    </a:cubicBezTo>
                    <a:cubicBezTo>
                      <a:pt x="96" y="33"/>
                      <a:pt x="91" y="32"/>
                      <a:pt x="91" y="35"/>
                    </a:cubicBezTo>
                    <a:cubicBezTo>
                      <a:pt x="91" y="37"/>
                      <a:pt x="90" y="37"/>
                      <a:pt x="84" y="39"/>
                    </a:cubicBezTo>
                    <a:cubicBezTo>
                      <a:pt x="79" y="40"/>
                      <a:pt x="78" y="40"/>
                      <a:pt x="72" y="41"/>
                    </a:cubicBezTo>
                    <a:cubicBezTo>
                      <a:pt x="66" y="42"/>
                      <a:pt x="64" y="40"/>
                      <a:pt x="58" y="41"/>
                    </a:cubicBezTo>
                    <a:cubicBezTo>
                      <a:pt x="52" y="42"/>
                      <a:pt x="51" y="41"/>
                      <a:pt x="48" y="41"/>
                    </a:cubicBezTo>
                    <a:cubicBezTo>
                      <a:pt x="45" y="41"/>
                      <a:pt x="42" y="39"/>
                      <a:pt x="45" y="37"/>
                    </a:cubicBezTo>
                    <a:cubicBezTo>
                      <a:pt x="48" y="35"/>
                      <a:pt x="52" y="34"/>
                      <a:pt x="48" y="32"/>
                    </a:cubicBezTo>
                    <a:cubicBezTo>
                      <a:pt x="44" y="31"/>
                      <a:pt x="40" y="26"/>
                      <a:pt x="39" y="27"/>
                    </a:cubicBezTo>
                    <a:cubicBezTo>
                      <a:pt x="37" y="28"/>
                      <a:pt x="38" y="26"/>
                      <a:pt x="34" y="28"/>
                    </a:cubicBezTo>
                    <a:cubicBezTo>
                      <a:pt x="30" y="29"/>
                      <a:pt x="30" y="28"/>
                      <a:pt x="24" y="29"/>
                    </a:cubicBezTo>
                    <a:cubicBezTo>
                      <a:pt x="19" y="29"/>
                      <a:pt x="16" y="28"/>
                      <a:pt x="15" y="27"/>
                    </a:cubicBezTo>
                    <a:cubicBezTo>
                      <a:pt x="14" y="26"/>
                      <a:pt x="12" y="24"/>
                      <a:pt x="11" y="23"/>
                    </a:cubicBezTo>
                    <a:cubicBezTo>
                      <a:pt x="9" y="22"/>
                      <a:pt x="12" y="21"/>
                      <a:pt x="7" y="19"/>
                    </a:cubicBezTo>
                    <a:cubicBezTo>
                      <a:pt x="2" y="17"/>
                      <a:pt x="0" y="16"/>
                      <a:pt x="2" y="15"/>
                    </a:cubicBezTo>
                    <a:cubicBezTo>
                      <a:pt x="4" y="14"/>
                      <a:pt x="5" y="10"/>
                      <a:pt x="7" y="10"/>
                    </a:cubicBezTo>
                    <a:cubicBezTo>
                      <a:pt x="9" y="10"/>
                      <a:pt x="13" y="4"/>
                      <a:pt x="15" y="6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6" name="Freeform 997">
                <a:extLst>
                  <a:ext uri="{FF2B5EF4-FFF2-40B4-BE49-F238E27FC236}">
                    <a16:creationId xmlns:a16="http://schemas.microsoft.com/office/drawing/2014/main" id="{6425AFD8-47AF-430C-88A3-D9AA4DC2A4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96" y="795"/>
                <a:ext cx="19" cy="6"/>
              </a:xfrm>
              <a:custGeom>
                <a:avLst/>
                <a:gdLst>
                  <a:gd name="T0" fmla="*/ 5 w 32"/>
                  <a:gd name="T1" fmla="*/ 9 h 10"/>
                  <a:gd name="T2" fmla="*/ 20 w 32"/>
                  <a:gd name="T3" fmla="*/ 9 h 10"/>
                  <a:gd name="T4" fmla="*/ 27 w 32"/>
                  <a:gd name="T5" fmla="*/ 6 h 10"/>
                  <a:gd name="T6" fmla="*/ 15 w 32"/>
                  <a:gd name="T7" fmla="*/ 1 h 10"/>
                  <a:gd name="T8" fmla="*/ 4 w 32"/>
                  <a:gd name="T9" fmla="*/ 3 h 10"/>
                  <a:gd name="T10" fmla="*/ 5 w 32"/>
                  <a:gd name="T11" fmla="*/ 9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2" h="10">
                    <a:moveTo>
                      <a:pt x="5" y="9"/>
                    </a:moveTo>
                    <a:cubicBezTo>
                      <a:pt x="12" y="9"/>
                      <a:pt x="13" y="10"/>
                      <a:pt x="20" y="9"/>
                    </a:cubicBezTo>
                    <a:cubicBezTo>
                      <a:pt x="26" y="9"/>
                      <a:pt x="32" y="9"/>
                      <a:pt x="27" y="6"/>
                    </a:cubicBezTo>
                    <a:cubicBezTo>
                      <a:pt x="21" y="4"/>
                      <a:pt x="18" y="0"/>
                      <a:pt x="15" y="1"/>
                    </a:cubicBezTo>
                    <a:cubicBezTo>
                      <a:pt x="12" y="1"/>
                      <a:pt x="4" y="0"/>
                      <a:pt x="4" y="3"/>
                    </a:cubicBezTo>
                    <a:cubicBezTo>
                      <a:pt x="4" y="6"/>
                      <a:pt x="0" y="6"/>
                      <a:pt x="5" y="9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7" name="Freeform 998">
                <a:extLst>
                  <a:ext uri="{FF2B5EF4-FFF2-40B4-BE49-F238E27FC236}">
                    <a16:creationId xmlns:a16="http://schemas.microsoft.com/office/drawing/2014/main" id="{21B1C100-5A79-42BE-8950-C5AFC425F4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10" y="825"/>
                <a:ext cx="35" cy="15"/>
              </a:xfrm>
              <a:custGeom>
                <a:avLst/>
                <a:gdLst>
                  <a:gd name="T0" fmla="*/ 10 w 58"/>
                  <a:gd name="T1" fmla="*/ 12 h 25"/>
                  <a:gd name="T2" fmla="*/ 20 w 58"/>
                  <a:gd name="T3" fmla="*/ 6 h 25"/>
                  <a:gd name="T4" fmla="*/ 28 w 58"/>
                  <a:gd name="T5" fmla="*/ 3 h 25"/>
                  <a:gd name="T6" fmla="*/ 42 w 58"/>
                  <a:gd name="T7" fmla="*/ 1 h 25"/>
                  <a:gd name="T8" fmla="*/ 56 w 58"/>
                  <a:gd name="T9" fmla="*/ 5 h 25"/>
                  <a:gd name="T10" fmla="*/ 53 w 58"/>
                  <a:gd name="T11" fmla="*/ 18 h 25"/>
                  <a:gd name="T12" fmla="*/ 44 w 58"/>
                  <a:gd name="T13" fmla="*/ 19 h 25"/>
                  <a:gd name="T14" fmla="*/ 33 w 58"/>
                  <a:gd name="T15" fmla="*/ 24 h 25"/>
                  <a:gd name="T16" fmla="*/ 22 w 58"/>
                  <a:gd name="T17" fmla="*/ 24 h 25"/>
                  <a:gd name="T18" fmla="*/ 6 w 58"/>
                  <a:gd name="T19" fmla="*/ 19 h 25"/>
                  <a:gd name="T20" fmla="*/ 3 w 58"/>
                  <a:gd name="T21" fmla="*/ 14 h 25"/>
                  <a:gd name="T22" fmla="*/ 10 w 58"/>
                  <a:gd name="T23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8" h="25">
                    <a:moveTo>
                      <a:pt x="10" y="12"/>
                    </a:moveTo>
                    <a:cubicBezTo>
                      <a:pt x="12" y="11"/>
                      <a:pt x="16" y="8"/>
                      <a:pt x="20" y="6"/>
                    </a:cubicBezTo>
                    <a:cubicBezTo>
                      <a:pt x="24" y="3"/>
                      <a:pt x="21" y="2"/>
                      <a:pt x="28" y="3"/>
                    </a:cubicBezTo>
                    <a:cubicBezTo>
                      <a:pt x="36" y="3"/>
                      <a:pt x="38" y="0"/>
                      <a:pt x="42" y="1"/>
                    </a:cubicBezTo>
                    <a:cubicBezTo>
                      <a:pt x="46" y="2"/>
                      <a:pt x="56" y="1"/>
                      <a:pt x="56" y="5"/>
                    </a:cubicBezTo>
                    <a:cubicBezTo>
                      <a:pt x="56" y="8"/>
                      <a:pt x="58" y="16"/>
                      <a:pt x="53" y="18"/>
                    </a:cubicBezTo>
                    <a:cubicBezTo>
                      <a:pt x="49" y="19"/>
                      <a:pt x="50" y="16"/>
                      <a:pt x="44" y="19"/>
                    </a:cubicBezTo>
                    <a:cubicBezTo>
                      <a:pt x="37" y="23"/>
                      <a:pt x="41" y="23"/>
                      <a:pt x="33" y="24"/>
                    </a:cubicBezTo>
                    <a:cubicBezTo>
                      <a:pt x="26" y="25"/>
                      <a:pt x="28" y="24"/>
                      <a:pt x="22" y="24"/>
                    </a:cubicBezTo>
                    <a:cubicBezTo>
                      <a:pt x="16" y="24"/>
                      <a:pt x="12" y="23"/>
                      <a:pt x="6" y="19"/>
                    </a:cubicBezTo>
                    <a:cubicBezTo>
                      <a:pt x="0" y="16"/>
                      <a:pt x="2" y="14"/>
                      <a:pt x="3" y="14"/>
                    </a:cubicBezTo>
                    <a:cubicBezTo>
                      <a:pt x="4" y="14"/>
                      <a:pt x="6" y="10"/>
                      <a:pt x="10" y="12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8" name="Freeform 999">
                <a:extLst>
                  <a:ext uri="{FF2B5EF4-FFF2-40B4-BE49-F238E27FC236}">
                    <a16:creationId xmlns:a16="http://schemas.microsoft.com/office/drawing/2014/main" id="{4B9015B1-20F3-4AD0-983B-63D1F27677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51" y="785"/>
                <a:ext cx="38" cy="21"/>
              </a:xfrm>
              <a:custGeom>
                <a:avLst/>
                <a:gdLst>
                  <a:gd name="T0" fmla="*/ 2 w 64"/>
                  <a:gd name="T1" fmla="*/ 17 h 34"/>
                  <a:gd name="T2" fmla="*/ 5 w 64"/>
                  <a:gd name="T3" fmla="*/ 7 h 34"/>
                  <a:gd name="T4" fmla="*/ 15 w 64"/>
                  <a:gd name="T5" fmla="*/ 1 h 34"/>
                  <a:gd name="T6" fmla="*/ 28 w 64"/>
                  <a:gd name="T7" fmla="*/ 4 h 34"/>
                  <a:gd name="T8" fmla="*/ 40 w 64"/>
                  <a:gd name="T9" fmla="*/ 8 h 34"/>
                  <a:gd name="T10" fmla="*/ 60 w 64"/>
                  <a:gd name="T11" fmla="*/ 9 h 34"/>
                  <a:gd name="T12" fmla="*/ 47 w 64"/>
                  <a:gd name="T13" fmla="*/ 14 h 34"/>
                  <a:gd name="T14" fmla="*/ 41 w 64"/>
                  <a:gd name="T15" fmla="*/ 18 h 34"/>
                  <a:gd name="T16" fmla="*/ 25 w 64"/>
                  <a:gd name="T17" fmla="*/ 19 h 34"/>
                  <a:gd name="T18" fmla="*/ 16 w 64"/>
                  <a:gd name="T19" fmla="*/ 19 h 34"/>
                  <a:gd name="T20" fmla="*/ 20 w 64"/>
                  <a:gd name="T21" fmla="*/ 24 h 34"/>
                  <a:gd name="T22" fmla="*/ 43 w 64"/>
                  <a:gd name="T23" fmla="*/ 24 h 34"/>
                  <a:gd name="T24" fmla="*/ 57 w 64"/>
                  <a:gd name="T25" fmla="*/ 22 h 34"/>
                  <a:gd name="T26" fmla="*/ 57 w 64"/>
                  <a:gd name="T27" fmla="*/ 28 h 34"/>
                  <a:gd name="T28" fmla="*/ 44 w 64"/>
                  <a:gd name="T29" fmla="*/ 31 h 34"/>
                  <a:gd name="T30" fmla="*/ 29 w 64"/>
                  <a:gd name="T31" fmla="*/ 33 h 34"/>
                  <a:gd name="T32" fmla="*/ 12 w 64"/>
                  <a:gd name="T33" fmla="*/ 33 h 34"/>
                  <a:gd name="T34" fmla="*/ 6 w 64"/>
                  <a:gd name="T35" fmla="*/ 27 h 34"/>
                  <a:gd name="T36" fmla="*/ 7 w 64"/>
                  <a:gd name="T37" fmla="*/ 22 h 34"/>
                  <a:gd name="T38" fmla="*/ 2 w 64"/>
                  <a:gd name="T39" fmla="*/ 17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4" h="34">
                    <a:moveTo>
                      <a:pt x="2" y="17"/>
                    </a:moveTo>
                    <a:cubicBezTo>
                      <a:pt x="2" y="9"/>
                      <a:pt x="0" y="8"/>
                      <a:pt x="5" y="7"/>
                    </a:cubicBezTo>
                    <a:cubicBezTo>
                      <a:pt x="10" y="6"/>
                      <a:pt x="8" y="0"/>
                      <a:pt x="15" y="1"/>
                    </a:cubicBezTo>
                    <a:cubicBezTo>
                      <a:pt x="22" y="2"/>
                      <a:pt x="23" y="1"/>
                      <a:pt x="28" y="4"/>
                    </a:cubicBezTo>
                    <a:cubicBezTo>
                      <a:pt x="33" y="8"/>
                      <a:pt x="36" y="6"/>
                      <a:pt x="40" y="8"/>
                    </a:cubicBezTo>
                    <a:cubicBezTo>
                      <a:pt x="44" y="10"/>
                      <a:pt x="64" y="5"/>
                      <a:pt x="60" y="9"/>
                    </a:cubicBezTo>
                    <a:cubicBezTo>
                      <a:pt x="55" y="13"/>
                      <a:pt x="49" y="12"/>
                      <a:pt x="47" y="14"/>
                    </a:cubicBezTo>
                    <a:cubicBezTo>
                      <a:pt x="45" y="16"/>
                      <a:pt x="43" y="17"/>
                      <a:pt x="41" y="18"/>
                    </a:cubicBezTo>
                    <a:cubicBezTo>
                      <a:pt x="39" y="19"/>
                      <a:pt x="28" y="19"/>
                      <a:pt x="25" y="19"/>
                    </a:cubicBezTo>
                    <a:cubicBezTo>
                      <a:pt x="22" y="20"/>
                      <a:pt x="16" y="17"/>
                      <a:pt x="16" y="19"/>
                    </a:cubicBezTo>
                    <a:cubicBezTo>
                      <a:pt x="16" y="22"/>
                      <a:pt x="7" y="23"/>
                      <a:pt x="20" y="24"/>
                    </a:cubicBezTo>
                    <a:cubicBezTo>
                      <a:pt x="34" y="25"/>
                      <a:pt x="32" y="24"/>
                      <a:pt x="43" y="24"/>
                    </a:cubicBezTo>
                    <a:cubicBezTo>
                      <a:pt x="53" y="23"/>
                      <a:pt x="56" y="21"/>
                      <a:pt x="57" y="22"/>
                    </a:cubicBezTo>
                    <a:cubicBezTo>
                      <a:pt x="59" y="24"/>
                      <a:pt x="64" y="26"/>
                      <a:pt x="57" y="28"/>
                    </a:cubicBezTo>
                    <a:cubicBezTo>
                      <a:pt x="50" y="30"/>
                      <a:pt x="53" y="30"/>
                      <a:pt x="44" y="31"/>
                    </a:cubicBezTo>
                    <a:cubicBezTo>
                      <a:pt x="34" y="31"/>
                      <a:pt x="34" y="32"/>
                      <a:pt x="29" y="33"/>
                    </a:cubicBezTo>
                    <a:cubicBezTo>
                      <a:pt x="23" y="34"/>
                      <a:pt x="15" y="33"/>
                      <a:pt x="12" y="33"/>
                    </a:cubicBezTo>
                    <a:cubicBezTo>
                      <a:pt x="10" y="33"/>
                      <a:pt x="5" y="29"/>
                      <a:pt x="6" y="27"/>
                    </a:cubicBezTo>
                    <a:cubicBezTo>
                      <a:pt x="7" y="25"/>
                      <a:pt x="12" y="23"/>
                      <a:pt x="7" y="22"/>
                    </a:cubicBezTo>
                    <a:cubicBezTo>
                      <a:pt x="3" y="22"/>
                      <a:pt x="6" y="16"/>
                      <a:pt x="2" y="17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9" name="Freeform 1000">
                <a:extLst>
                  <a:ext uri="{FF2B5EF4-FFF2-40B4-BE49-F238E27FC236}">
                    <a16:creationId xmlns:a16="http://schemas.microsoft.com/office/drawing/2014/main" id="{EDF36688-3A29-4CA1-AFA0-88BF79597D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33" y="736"/>
                <a:ext cx="417" cy="107"/>
              </a:xfrm>
              <a:custGeom>
                <a:avLst/>
                <a:gdLst>
                  <a:gd name="T0" fmla="*/ 7 w 695"/>
                  <a:gd name="T1" fmla="*/ 128 h 178"/>
                  <a:gd name="T2" fmla="*/ 44 w 695"/>
                  <a:gd name="T3" fmla="*/ 123 h 178"/>
                  <a:gd name="T4" fmla="*/ 93 w 695"/>
                  <a:gd name="T5" fmla="*/ 128 h 178"/>
                  <a:gd name="T6" fmla="*/ 133 w 695"/>
                  <a:gd name="T7" fmla="*/ 124 h 178"/>
                  <a:gd name="T8" fmla="*/ 175 w 695"/>
                  <a:gd name="T9" fmla="*/ 107 h 178"/>
                  <a:gd name="T10" fmla="*/ 222 w 695"/>
                  <a:gd name="T11" fmla="*/ 111 h 178"/>
                  <a:gd name="T12" fmla="*/ 207 w 695"/>
                  <a:gd name="T13" fmla="*/ 97 h 178"/>
                  <a:gd name="T14" fmla="*/ 183 w 695"/>
                  <a:gd name="T15" fmla="*/ 94 h 178"/>
                  <a:gd name="T16" fmla="*/ 150 w 695"/>
                  <a:gd name="T17" fmla="*/ 97 h 178"/>
                  <a:gd name="T18" fmla="*/ 112 w 695"/>
                  <a:gd name="T19" fmla="*/ 82 h 178"/>
                  <a:gd name="T20" fmla="*/ 133 w 695"/>
                  <a:gd name="T21" fmla="*/ 69 h 178"/>
                  <a:gd name="T22" fmla="*/ 98 w 695"/>
                  <a:gd name="T23" fmla="*/ 61 h 178"/>
                  <a:gd name="T24" fmla="*/ 141 w 695"/>
                  <a:gd name="T25" fmla="*/ 48 h 178"/>
                  <a:gd name="T26" fmla="*/ 199 w 695"/>
                  <a:gd name="T27" fmla="*/ 40 h 178"/>
                  <a:gd name="T28" fmla="*/ 232 w 695"/>
                  <a:gd name="T29" fmla="*/ 57 h 178"/>
                  <a:gd name="T30" fmla="*/ 254 w 695"/>
                  <a:gd name="T31" fmla="*/ 79 h 178"/>
                  <a:gd name="T32" fmla="*/ 266 w 695"/>
                  <a:gd name="T33" fmla="*/ 71 h 178"/>
                  <a:gd name="T34" fmla="*/ 299 w 695"/>
                  <a:gd name="T35" fmla="*/ 55 h 178"/>
                  <a:gd name="T36" fmla="*/ 322 w 695"/>
                  <a:gd name="T37" fmla="*/ 53 h 178"/>
                  <a:gd name="T38" fmla="*/ 287 w 695"/>
                  <a:gd name="T39" fmla="*/ 48 h 178"/>
                  <a:gd name="T40" fmla="*/ 230 w 695"/>
                  <a:gd name="T41" fmla="*/ 38 h 178"/>
                  <a:gd name="T42" fmla="*/ 268 w 695"/>
                  <a:gd name="T43" fmla="*/ 24 h 178"/>
                  <a:gd name="T44" fmla="*/ 358 w 695"/>
                  <a:gd name="T45" fmla="*/ 17 h 178"/>
                  <a:gd name="T46" fmla="*/ 418 w 695"/>
                  <a:gd name="T47" fmla="*/ 7 h 178"/>
                  <a:gd name="T48" fmla="*/ 492 w 695"/>
                  <a:gd name="T49" fmla="*/ 7 h 178"/>
                  <a:gd name="T50" fmla="*/ 574 w 695"/>
                  <a:gd name="T51" fmla="*/ 8 h 178"/>
                  <a:gd name="T52" fmla="*/ 659 w 695"/>
                  <a:gd name="T53" fmla="*/ 11 h 178"/>
                  <a:gd name="T54" fmla="*/ 634 w 695"/>
                  <a:gd name="T55" fmla="*/ 30 h 178"/>
                  <a:gd name="T56" fmla="*/ 588 w 695"/>
                  <a:gd name="T57" fmla="*/ 43 h 178"/>
                  <a:gd name="T58" fmla="*/ 496 w 695"/>
                  <a:gd name="T59" fmla="*/ 63 h 178"/>
                  <a:gd name="T60" fmla="*/ 434 w 695"/>
                  <a:gd name="T61" fmla="*/ 73 h 178"/>
                  <a:gd name="T62" fmla="*/ 385 w 695"/>
                  <a:gd name="T63" fmla="*/ 96 h 178"/>
                  <a:gd name="T64" fmla="*/ 303 w 695"/>
                  <a:gd name="T65" fmla="*/ 118 h 178"/>
                  <a:gd name="T66" fmla="*/ 270 w 695"/>
                  <a:gd name="T67" fmla="*/ 136 h 178"/>
                  <a:gd name="T68" fmla="*/ 193 w 695"/>
                  <a:gd name="T69" fmla="*/ 134 h 178"/>
                  <a:gd name="T70" fmla="*/ 114 w 695"/>
                  <a:gd name="T71" fmla="*/ 141 h 178"/>
                  <a:gd name="T72" fmla="*/ 167 w 695"/>
                  <a:gd name="T73" fmla="*/ 151 h 178"/>
                  <a:gd name="T74" fmla="*/ 240 w 695"/>
                  <a:gd name="T75" fmla="*/ 148 h 178"/>
                  <a:gd name="T76" fmla="*/ 222 w 695"/>
                  <a:gd name="T77" fmla="*/ 171 h 178"/>
                  <a:gd name="T78" fmla="*/ 158 w 695"/>
                  <a:gd name="T79" fmla="*/ 174 h 178"/>
                  <a:gd name="T80" fmla="*/ 90 w 695"/>
                  <a:gd name="T81" fmla="*/ 173 h 178"/>
                  <a:gd name="T82" fmla="*/ 37 w 695"/>
                  <a:gd name="T83" fmla="*/ 167 h 178"/>
                  <a:gd name="T84" fmla="*/ 54 w 695"/>
                  <a:gd name="T85" fmla="*/ 145 h 178"/>
                  <a:gd name="T86" fmla="*/ 28 w 695"/>
                  <a:gd name="T87" fmla="*/ 138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695" h="178">
                    <a:moveTo>
                      <a:pt x="28" y="138"/>
                    </a:moveTo>
                    <a:cubicBezTo>
                      <a:pt x="21" y="136"/>
                      <a:pt x="23" y="136"/>
                      <a:pt x="17" y="134"/>
                    </a:cubicBezTo>
                    <a:cubicBezTo>
                      <a:pt x="11" y="132"/>
                      <a:pt x="6" y="133"/>
                      <a:pt x="7" y="128"/>
                    </a:cubicBezTo>
                    <a:cubicBezTo>
                      <a:pt x="8" y="124"/>
                      <a:pt x="0" y="121"/>
                      <a:pt x="12" y="122"/>
                    </a:cubicBezTo>
                    <a:cubicBezTo>
                      <a:pt x="24" y="123"/>
                      <a:pt x="19" y="121"/>
                      <a:pt x="28" y="122"/>
                    </a:cubicBezTo>
                    <a:cubicBezTo>
                      <a:pt x="37" y="123"/>
                      <a:pt x="37" y="122"/>
                      <a:pt x="44" y="123"/>
                    </a:cubicBezTo>
                    <a:cubicBezTo>
                      <a:pt x="52" y="125"/>
                      <a:pt x="63" y="122"/>
                      <a:pt x="65" y="125"/>
                    </a:cubicBezTo>
                    <a:cubicBezTo>
                      <a:pt x="66" y="128"/>
                      <a:pt x="65" y="128"/>
                      <a:pt x="74" y="128"/>
                    </a:cubicBezTo>
                    <a:cubicBezTo>
                      <a:pt x="82" y="128"/>
                      <a:pt x="90" y="126"/>
                      <a:pt x="93" y="128"/>
                    </a:cubicBezTo>
                    <a:cubicBezTo>
                      <a:pt x="95" y="130"/>
                      <a:pt x="109" y="135"/>
                      <a:pt x="109" y="131"/>
                    </a:cubicBezTo>
                    <a:cubicBezTo>
                      <a:pt x="109" y="127"/>
                      <a:pt x="116" y="125"/>
                      <a:pt x="118" y="125"/>
                    </a:cubicBezTo>
                    <a:cubicBezTo>
                      <a:pt x="121" y="125"/>
                      <a:pt x="129" y="127"/>
                      <a:pt x="133" y="124"/>
                    </a:cubicBezTo>
                    <a:cubicBezTo>
                      <a:pt x="137" y="121"/>
                      <a:pt x="134" y="119"/>
                      <a:pt x="148" y="118"/>
                    </a:cubicBezTo>
                    <a:cubicBezTo>
                      <a:pt x="162" y="117"/>
                      <a:pt x="174" y="115"/>
                      <a:pt x="177" y="115"/>
                    </a:cubicBezTo>
                    <a:cubicBezTo>
                      <a:pt x="180" y="115"/>
                      <a:pt x="172" y="110"/>
                      <a:pt x="175" y="107"/>
                    </a:cubicBezTo>
                    <a:cubicBezTo>
                      <a:pt x="179" y="105"/>
                      <a:pt x="186" y="101"/>
                      <a:pt x="193" y="103"/>
                    </a:cubicBezTo>
                    <a:cubicBezTo>
                      <a:pt x="200" y="106"/>
                      <a:pt x="197" y="106"/>
                      <a:pt x="206" y="109"/>
                    </a:cubicBezTo>
                    <a:cubicBezTo>
                      <a:pt x="216" y="111"/>
                      <a:pt x="220" y="115"/>
                      <a:pt x="222" y="111"/>
                    </a:cubicBezTo>
                    <a:cubicBezTo>
                      <a:pt x="225" y="108"/>
                      <a:pt x="225" y="104"/>
                      <a:pt x="224" y="104"/>
                    </a:cubicBezTo>
                    <a:cubicBezTo>
                      <a:pt x="223" y="104"/>
                      <a:pt x="223" y="94"/>
                      <a:pt x="220" y="96"/>
                    </a:cubicBezTo>
                    <a:cubicBezTo>
                      <a:pt x="216" y="97"/>
                      <a:pt x="210" y="96"/>
                      <a:pt x="207" y="97"/>
                    </a:cubicBezTo>
                    <a:cubicBezTo>
                      <a:pt x="203" y="98"/>
                      <a:pt x="189" y="100"/>
                      <a:pt x="197" y="96"/>
                    </a:cubicBezTo>
                    <a:cubicBezTo>
                      <a:pt x="205" y="91"/>
                      <a:pt x="200" y="83"/>
                      <a:pt x="197" y="85"/>
                    </a:cubicBezTo>
                    <a:cubicBezTo>
                      <a:pt x="194" y="88"/>
                      <a:pt x="184" y="93"/>
                      <a:pt x="183" y="94"/>
                    </a:cubicBezTo>
                    <a:cubicBezTo>
                      <a:pt x="182" y="95"/>
                      <a:pt x="172" y="95"/>
                      <a:pt x="171" y="96"/>
                    </a:cubicBezTo>
                    <a:cubicBezTo>
                      <a:pt x="169" y="98"/>
                      <a:pt x="163" y="89"/>
                      <a:pt x="161" y="92"/>
                    </a:cubicBezTo>
                    <a:cubicBezTo>
                      <a:pt x="158" y="95"/>
                      <a:pt x="156" y="94"/>
                      <a:pt x="150" y="97"/>
                    </a:cubicBezTo>
                    <a:cubicBezTo>
                      <a:pt x="145" y="99"/>
                      <a:pt x="136" y="100"/>
                      <a:pt x="133" y="99"/>
                    </a:cubicBezTo>
                    <a:cubicBezTo>
                      <a:pt x="131" y="99"/>
                      <a:pt x="118" y="96"/>
                      <a:pt x="116" y="96"/>
                    </a:cubicBezTo>
                    <a:cubicBezTo>
                      <a:pt x="115" y="95"/>
                      <a:pt x="96" y="82"/>
                      <a:pt x="112" y="82"/>
                    </a:cubicBezTo>
                    <a:cubicBezTo>
                      <a:pt x="129" y="81"/>
                      <a:pt x="134" y="78"/>
                      <a:pt x="141" y="78"/>
                    </a:cubicBezTo>
                    <a:cubicBezTo>
                      <a:pt x="148" y="78"/>
                      <a:pt x="156" y="74"/>
                      <a:pt x="149" y="72"/>
                    </a:cubicBezTo>
                    <a:cubicBezTo>
                      <a:pt x="141" y="70"/>
                      <a:pt x="143" y="67"/>
                      <a:pt x="133" y="69"/>
                    </a:cubicBezTo>
                    <a:cubicBezTo>
                      <a:pt x="124" y="70"/>
                      <a:pt x="124" y="72"/>
                      <a:pt x="113" y="73"/>
                    </a:cubicBezTo>
                    <a:cubicBezTo>
                      <a:pt x="101" y="75"/>
                      <a:pt x="99" y="81"/>
                      <a:pt x="99" y="74"/>
                    </a:cubicBezTo>
                    <a:cubicBezTo>
                      <a:pt x="98" y="66"/>
                      <a:pt x="88" y="64"/>
                      <a:pt x="98" y="61"/>
                    </a:cubicBezTo>
                    <a:cubicBezTo>
                      <a:pt x="108" y="58"/>
                      <a:pt x="110" y="50"/>
                      <a:pt x="115" y="51"/>
                    </a:cubicBezTo>
                    <a:cubicBezTo>
                      <a:pt x="120" y="52"/>
                      <a:pt x="123" y="51"/>
                      <a:pt x="128" y="51"/>
                    </a:cubicBezTo>
                    <a:cubicBezTo>
                      <a:pt x="134" y="52"/>
                      <a:pt x="137" y="49"/>
                      <a:pt x="141" y="48"/>
                    </a:cubicBezTo>
                    <a:cubicBezTo>
                      <a:pt x="146" y="48"/>
                      <a:pt x="147" y="40"/>
                      <a:pt x="159" y="41"/>
                    </a:cubicBezTo>
                    <a:cubicBezTo>
                      <a:pt x="170" y="41"/>
                      <a:pt x="173" y="38"/>
                      <a:pt x="177" y="38"/>
                    </a:cubicBezTo>
                    <a:cubicBezTo>
                      <a:pt x="182" y="38"/>
                      <a:pt x="195" y="36"/>
                      <a:pt x="199" y="40"/>
                    </a:cubicBezTo>
                    <a:cubicBezTo>
                      <a:pt x="203" y="44"/>
                      <a:pt x="212" y="40"/>
                      <a:pt x="215" y="45"/>
                    </a:cubicBezTo>
                    <a:cubicBezTo>
                      <a:pt x="217" y="49"/>
                      <a:pt x="223" y="47"/>
                      <a:pt x="224" y="51"/>
                    </a:cubicBezTo>
                    <a:cubicBezTo>
                      <a:pt x="226" y="55"/>
                      <a:pt x="222" y="61"/>
                      <a:pt x="232" y="57"/>
                    </a:cubicBezTo>
                    <a:cubicBezTo>
                      <a:pt x="242" y="53"/>
                      <a:pt x="246" y="57"/>
                      <a:pt x="247" y="59"/>
                    </a:cubicBezTo>
                    <a:cubicBezTo>
                      <a:pt x="247" y="61"/>
                      <a:pt x="231" y="69"/>
                      <a:pt x="241" y="69"/>
                    </a:cubicBezTo>
                    <a:cubicBezTo>
                      <a:pt x="252" y="70"/>
                      <a:pt x="249" y="74"/>
                      <a:pt x="254" y="79"/>
                    </a:cubicBezTo>
                    <a:cubicBezTo>
                      <a:pt x="259" y="83"/>
                      <a:pt x="259" y="79"/>
                      <a:pt x="269" y="83"/>
                    </a:cubicBezTo>
                    <a:cubicBezTo>
                      <a:pt x="279" y="87"/>
                      <a:pt x="294" y="85"/>
                      <a:pt x="284" y="82"/>
                    </a:cubicBezTo>
                    <a:cubicBezTo>
                      <a:pt x="274" y="79"/>
                      <a:pt x="274" y="78"/>
                      <a:pt x="266" y="71"/>
                    </a:cubicBezTo>
                    <a:cubicBezTo>
                      <a:pt x="259" y="63"/>
                      <a:pt x="253" y="67"/>
                      <a:pt x="258" y="62"/>
                    </a:cubicBezTo>
                    <a:cubicBezTo>
                      <a:pt x="263" y="57"/>
                      <a:pt x="259" y="56"/>
                      <a:pt x="271" y="56"/>
                    </a:cubicBezTo>
                    <a:cubicBezTo>
                      <a:pt x="282" y="56"/>
                      <a:pt x="291" y="53"/>
                      <a:pt x="299" y="55"/>
                    </a:cubicBezTo>
                    <a:cubicBezTo>
                      <a:pt x="307" y="57"/>
                      <a:pt x="313" y="63"/>
                      <a:pt x="319" y="66"/>
                    </a:cubicBezTo>
                    <a:cubicBezTo>
                      <a:pt x="326" y="69"/>
                      <a:pt x="333" y="65"/>
                      <a:pt x="326" y="61"/>
                    </a:cubicBezTo>
                    <a:cubicBezTo>
                      <a:pt x="320" y="57"/>
                      <a:pt x="315" y="57"/>
                      <a:pt x="322" y="53"/>
                    </a:cubicBezTo>
                    <a:cubicBezTo>
                      <a:pt x="329" y="49"/>
                      <a:pt x="332" y="47"/>
                      <a:pt x="326" y="47"/>
                    </a:cubicBezTo>
                    <a:cubicBezTo>
                      <a:pt x="319" y="47"/>
                      <a:pt x="320" y="45"/>
                      <a:pt x="310" y="47"/>
                    </a:cubicBezTo>
                    <a:cubicBezTo>
                      <a:pt x="301" y="49"/>
                      <a:pt x="297" y="48"/>
                      <a:pt x="287" y="48"/>
                    </a:cubicBezTo>
                    <a:cubicBezTo>
                      <a:pt x="277" y="48"/>
                      <a:pt x="268" y="47"/>
                      <a:pt x="261" y="48"/>
                    </a:cubicBezTo>
                    <a:cubicBezTo>
                      <a:pt x="254" y="50"/>
                      <a:pt x="255" y="49"/>
                      <a:pt x="245" y="46"/>
                    </a:cubicBezTo>
                    <a:cubicBezTo>
                      <a:pt x="235" y="42"/>
                      <a:pt x="234" y="38"/>
                      <a:pt x="230" y="38"/>
                    </a:cubicBezTo>
                    <a:cubicBezTo>
                      <a:pt x="225" y="37"/>
                      <a:pt x="212" y="32"/>
                      <a:pt x="224" y="30"/>
                    </a:cubicBezTo>
                    <a:cubicBezTo>
                      <a:pt x="236" y="27"/>
                      <a:pt x="237" y="23"/>
                      <a:pt x="248" y="24"/>
                    </a:cubicBezTo>
                    <a:cubicBezTo>
                      <a:pt x="260" y="25"/>
                      <a:pt x="256" y="25"/>
                      <a:pt x="268" y="24"/>
                    </a:cubicBezTo>
                    <a:cubicBezTo>
                      <a:pt x="281" y="24"/>
                      <a:pt x="294" y="23"/>
                      <a:pt x="298" y="23"/>
                    </a:cubicBezTo>
                    <a:cubicBezTo>
                      <a:pt x="303" y="23"/>
                      <a:pt x="316" y="15"/>
                      <a:pt x="329" y="15"/>
                    </a:cubicBezTo>
                    <a:cubicBezTo>
                      <a:pt x="343" y="16"/>
                      <a:pt x="350" y="13"/>
                      <a:pt x="358" y="17"/>
                    </a:cubicBezTo>
                    <a:cubicBezTo>
                      <a:pt x="366" y="21"/>
                      <a:pt x="368" y="15"/>
                      <a:pt x="377" y="12"/>
                    </a:cubicBezTo>
                    <a:cubicBezTo>
                      <a:pt x="387" y="10"/>
                      <a:pt x="378" y="7"/>
                      <a:pt x="395" y="7"/>
                    </a:cubicBezTo>
                    <a:cubicBezTo>
                      <a:pt x="412" y="8"/>
                      <a:pt x="403" y="5"/>
                      <a:pt x="418" y="7"/>
                    </a:cubicBezTo>
                    <a:cubicBezTo>
                      <a:pt x="433" y="9"/>
                      <a:pt x="429" y="9"/>
                      <a:pt x="442" y="9"/>
                    </a:cubicBezTo>
                    <a:cubicBezTo>
                      <a:pt x="455" y="10"/>
                      <a:pt x="459" y="7"/>
                      <a:pt x="463" y="8"/>
                    </a:cubicBezTo>
                    <a:cubicBezTo>
                      <a:pt x="466" y="9"/>
                      <a:pt x="481" y="4"/>
                      <a:pt x="492" y="7"/>
                    </a:cubicBezTo>
                    <a:cubicBezTo>
                      <a:pt x="503" y="9"/>
                      <a:pt x="499" y="7"/>
                      <a:pt x="515" y="8"/>
                    </a:cubicBezTo>
                    <a:cubicBezTo>
                      <a:pt x="531" y="10"/>
                      <a:pt x="527" y="3"/>
                      <a:pt x="544" y="6"/>
                    </a:cubicBezTo>
                    <a:cubicBezTo>
                      <a:pt x="561" y="9"/>
                      <a:pt x="561" y="10"/>
                      <a:pt x="574" y="8"/>
                    </a:cubicBezTo>
                    <a:cubicBezTo>
                      <a:pt x="587" y="7"/>
                      <a:pt x="578" y="0"/>
                      <a:pt x="596" y="3"/>
                    </a:cubicBezTo>
                    <a:cubicBezTo>
                      <a:pt x="614" y="6"/>
                      <a:pt x="615" y="5"/>
                      <a:pt x="630" y="6"/>
                    </a:cubicBezTo>
                    <a:cubicBezTo>
                      <a:pt x="645" y="7"/>
                      <a:pt x="647" y="9"/>
                      <a:pt x="659" y="11"/>
                    </a:cubicBezTo>
                    <a:cubicBezTo>
                      <a:pt x="671" y="13"/>
                      <a:pt x="695" y="11"/>
                      <a:pt x="689" y="16"/>
                    </a:cubicBezTo>
                    <a:cubicBezTo>
                      <a:pt x="683" y="21"/>
                      <a:pt x="675" y="23"/>
                      <a:pt x="665" y="25"/>
                    </a:cubicBezTo>
                    <a:cubicBezTo>
                      <a:pt x="654" y="28"/>
                      <a:pt x="641" y="29"/>
                      <a:pt x="634" y="30"/>
                    </a:cubicBezTo>
                    <a:cubicBezTo>
                      <a:pt x="627" y="32"/>
                      <a:pt x="617" y="31"/>
                      <a:pt x="609" y="34"/>
                    </a:cubicBezTo>
                    <a:cubicBezTo>
                      <a:pt x="601" y="37"/>
                      <a:pt x="560" y="33"/>
                      <a:pt x="572" y="36"/>
                    </a:cubicBezTo>
                    <a:cubicBezTo>
                      <a:pt x="584" y="39"/>
                      <a:pt x="605" y="41"/>
                      <a:pt x="588" y="43"/>
                    </a:cubicBezTo>
                    <a:cubicBezTo>
                      <a:pt x="571" y="45"/>
                      <a:pt x="542" y="47"/>
                      <a:pt x="533" y="49"/>
                    </a:cubicBezTo>
                    <a:cubicBezTo>
                      <a:pt x="525" y="50"/>
                      <a:pt x="537" y="45"/>
                      <a:pt x="519" y="51"/>
                    </a:cubicBezTo>
                    <a:cubicBezTo>
                      <a:pt x="500" y="58"/>
                      <a:pt x="488" y="60"/>
                      <a:pt x="496" y="63"/>
                    </a:cubicBezTo>
                    <a:cubicBezTo>
                      <a:pt x="504" y="65"/>
                      <a:pt x="481" y="69"/>
                      <a:pt x="484" y="70"/>
                    </a:cubicBezTo>
                    <a:cubicBezTo>
                      <a:pt x="487" y="71"/>
                      <a:pt x="450" y="67"/>
                      <a:pt x="452" y="70"/>
                    </a:cubicBezTo>
                    <a:cubicBezTo>
                      <a:pt x="453" y="73"/>
                      <a:pt x="435" y="69"/>
                      <a:pt x="434" y="73"/>
                    </a:cubicBezTo>
                    <a:cubicBezTo>
                      <a:pt x="434" y="77"/>
                      <a:pt x="421" y="76"/>
                      <a:pt x="406" y="76"/>
                    </a:cubicBezTo>
                    <a:cubicBezTo>
                      <a:pt x="390" y="76"/>
                      <a:pt x="373" y="81"/>
                      <a:pt x="384" y="83"/>
                    </a:cubicBezTo>
                    <a:cubicBezTo>
                      <a:pt x="396" y="86"/>
                      <a:pt x="399" y="94"/>
                      <a:pt x="385" y="96"/>
                    </a:cubicBezTo>
                    <a:cubicBezTo>
                      <a:pt x="371" y="99"/>
                      <a:pt x="353" y="100"/>
                      <a:pt x="358" y="102"/>
                    </a:cubicBezTo>
                    <a:cubicBezTo>
                      <a:pt x="363" y="103"/>
                      <a:pt x="334" y="106"/>
                      <a:pt x="335" y="110"/>
                    </a:cubicBezTo>
                    <a:cubicBezTo>
                      <a:pt x="336" y="115"/>
                      <a:pt x="301" y="116"/>
                      <a:pt x="303" y="118"/>
                    </a:cubicBezTo>
                    <a:cubicBezTo>
                      <a:pt x="305" y="121"/>
                      <a:pt x="260" y="109"/>
                      <a:pt x="274" y="117"/>
                    </a:cubicBezTo>
                    <a:cubicBezTo>
                      <a:pt x="289" y="125"/>
                      <a:pt x="314" y="128"/>
                      <a:pt x="301" y="131"/>
                    </a:cubicBezTo>
                    <a:cubicBezTo>
                      <a:pt x="288" y="134"/>
                      <a:pt x="286" y="136"/>
                      <a:pt x="270" y="136"/>
                    </a:cubicBezTo>
                    <a:cubicBezTo>
                      <a:pt x="254" y="136"/>
                      <a:pt x="252" y="121"/>
                      <a:pt x="244" y="128"/>
                    </a:cubicBezTo>
                    <a:cubicBezTo>
                      <a:pt x="235" y="135"/>
                      <a:pt x="233" y="135"/>
                      <a:pt x="219" y="135"/>
                    </a:cubicBezTo>
                    <a:cubicBezTo>
                      <a:pt x="206" y="135"/>
                      <a:pt x="201" y="131"/>
                      <a:pt x="193" y="134"/>
                    </a:cubicBezTo>
                    <a:cubicBezTo>
                      <a:pt x="184" y="137"/>
                      <a:pt x="187" y="136"/>
                      <a:pt x="171" y="138"/>
                    </a:cubicBezTo>
                    <a:cubicBezTo>
                      <a:pt x="156" y="139"/>
                      <a:pt x="150" y="135"/>
                      <a:pt x="142" y="138"/>
                    </a:cubicBezTo>
                    <a:cubicBezTo>
                      <a:pt x="134" y="141"/>
                      <a:pt x="119" y="138"/>
                      <a:pt x="114" y="141"/>
                    </a:cubicBezTo>
                    <a:cubicBezTo>
                      <a:pt x="110" y="143"/>
                      <a:pt x="101" y="147"/>
                      <a:pt x="110" y="149"/>
                    </a:cubicBezTo>
                    <a:cubicBezTo>
                      <a:pt x="119" y="151"/>
                      <a:pt x="118" y="152"/>
                      <a:pt x="141" y="153"/>
                    </a:cubicBezTo>
                    <a:cubicBezTo>
                      <a:pt x="164" y="154"/>
                      <a:pt x="152" y="152"/>
                      <a:pt x="167" y="151"/>
                    </a:cubicBezTo>
                    <a:cubicBezTo>
                      <a:pt x="183" y="150"/>
                      <a:pt x="170" y="146"/>
                      <a:pt x="189" y="147"/>
                    </a:cubicBezTo>
                    <a:cubicBezTo>
                      <a:pt x="207" y="148"/>
                      <a:pt x="197" y="147"/>
                      <a:pt x="217" y="148"/>
                    </a:cubicBezTo>
                    <a:cubicBezTo>
                      <a:pt x="236" y="149"/>
                      <a:pt x="229" y="146"/>
                      <a:pt x="240" y="148"/>
                    </a:cubicBezTo>
                    <a:cubicBezTo>
                      <a:pt x="251" y="151"/>
                      <a:pt x="255" y="153"/>
                      <a:pt x="253" y="158"/>
                    </a:cubicBezTo>
                    <a:cubicBezTo>
                      <a:pt x="251" y="163"/>
                      <a:pt x="255" y="160"/>
                      <a:pt x="242" y="164"/>
                    </a:cubicBezTo>
                    <a:cubicBezTo>
                      <a:pt x="228" y="168"/>
                      <a:pt x="234" y="166"/>
                      <a:pt x="222" y="171"/>
                    </a:cubicBezTo>
                    <a:cubicBezTo>
                      <a:pt x="210" y="175"/>
                      <a:pt x="208" y="175"/>
                      <a:pt x="196" y="176"/>
                    </a:cubicBezTo>
                    <a:cubicBezTo>
                      <a:pt x="185" y="178"/>
                      <a:pt x="175" y="170"/>
                      <a:pt x="172" y="171"/>
                    </a:cubicBezTo>
                    <a:cubicBezTo>
                      <a:pt x="170" y="172"/>
                      <a:pt x="171" y="172"/>
                      <a:pt x="158" y="174"/>
                    </a:cubicBezTo>
                    <a:cubicBezTo>
                      <a:pt x="144" y="176"/>
                      <a:pt x="153" y="173"/>
                      <a:pt x="135" y="175"/>
                    </a:cubicBezTo>
                    <a:cubicBezTo>
                      <a:pt x="117" y="177"/>
                      <a:pt x="111" y="176"/>
                      <a:pt x="105" y="177"/>
                    </a:cubicBezTo>
                    <a:cubicBezTo>
                      <a:pt x="100" y="177"/>
                      <a:pt x="95" y="173"/>
                      <a:pt x="90" y="173"/>
                    </a:cubicBezTo>
                    <a:cubicBezTo>
                      <a:pt x="84" y="173"/>
                      <a:pt x="86" y="168"/>
                      <a:pt x="75" y="171"/>
                    </a:cubicBezTo>
                    <a:cubicBezTo>
                      <a:pt x="65" y="174"/>
                      <a:pt x="56" y="172"/>
                      <a:pt x="53" y="172"/>
                    </a:cubicBezTo>
                    <a:cubicBezTo>
                      <a:pt x="50" y="173"/>
                      <a:pt x="40" y="166"/>
                      <a:pt x="37" y="167"/>
                    </a:cubicBezTo>
                    <a:cubicBezTo>
                      <a:pt x="34" y="168"/>
                      <a:pt x="24" y="163"/>
                      <a:pt x="32" y="161"/>
                    </a:cubicBezTo>
                    <a:cubicBezTo>
                      <a:pt x="40" y="158"/>
                      <a:pt x="38" y="157"/>
                      <a:pt x="44" y="154"/>
                    </a:cubicBezTo>
                    <a:cubicBezTo>
                      <a:pt x="50" y="150"/>
                      <a:pt x="51" y="150"/>
                      <a:pt x="54" y="145"/>
                    </a:cubicBezTo>
                    <a:cubicBezTo>
                      <a:pt x="57" y="141"/>
                      <a:pt x="60" y="134"/>
                      <a:pt x="53" y="134"/>
                    </a:cubicBezTo>
                    <a:cubicBezTo>
                      <a:pt x="45" y="134"/>
                      <a:pt x="45" y="135"/>
                      <a:pt x="40" y="136"/>
                    </a:cubicBezTo>
                    <a:cubicBezTo>
                      <a:pt x="36" y="137"/>
                      <a:pt x="33" y="136"/>
                      <a:pt x="28" y="138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0" name="Freeform 1001">
                <a:extLst>
                  <a:ext uri="{FF2B5EF4-FFF2-40B4-BE49-F238E27FC236}">
                    <a16:creationId xmlns:a16="http://schemas.microsoft.com/office/drawing/2014/main" id="{28275A80-EAE5-4720-8AB1-6F7624F8D8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58" y="960"/>
                <a:ext cx="92" cy="44"/>
              </a:xfrm>
              <a:custGeom>
                <a:avLst/>
                <a:gdLst>
                  <a:gd name="T0" fmla="*/ 60 w 153"/>
                  <a:gd name="T1" fmla="*/ 16 h 73"/>
                  <a:gd name="T2" fmla="*/ 49 w 153"/>
                  <a:gd name="T3" fmla="*/ 27 h 73"/>
                  <a:gd name="T4" fmla="*/ 43 w 153"/>
                  <a:gd name="T5" fmla="*/ 35 h 73"/>
                  <a:gd name="T6" fmla="*/ 37 w 153"/>
                  <a:gd name="T7" fmla="*/ 43 h 73"/>
                  <a:gd name="T8" fmla="*/ 24 w 153"/>
                  <a:gd name="T9" fmla="*/ 48 h 73"/>
                  <a:gd name="T10" fmla="*/ 8 w 153"/>
                  <a:gd name="T11" fmla="*/ 52 h 73"/>
                  <a:gd name="T12" fmla="*/ 13 w 153"/>
                  <a:gd name="T13" fmla="*/ 60 h 73"/>
                  <a:gd name="T14" fmla="*/ 33 w 153"/>
                  <a:gd name="T15" fmla="*/ 57 h 73"/>
                  <a:gd name="T16" fmla="*/ 36 w 153"/>
                  <a:gd name="T17" fmla="*/ 58 h 73"/>
                  <a:gd name="T18" fmla="*/ 31 w 153"/>
                  <a:gd name="T19" fmla="*/ 69 h 73"/>
                  <a:gd name="T20" fmla="*/ 54 w 153"/>
                  <a:gd name="T21" fmla="*/ 67 h 73"/>
                  <a:gd name="T22" fmla="*/ 66 w 153"/>
                  <a:gd name="T23" fmla="*/ 59 h 73"/>
                  <a:gd name="T24" fmla="*/ 86 w 153"/>
                  <a:gd name="T25" fmla="*/ 46 h 73"/>
                  <a:gd name="T26" fmla="*/ 99 w 153"/>
                  <a:gd name="T27" fmla="*/ 46 h 73"/>
                  <a:gd name="T28" fmla="*/ 106 w 153"/>
                  <a:gd name="T29" fmla="*/ 54 h 73"/>
                  <a:gd name="T30" fmla="*/ 121 w 153"/>
                  <a:gd name="T31" fmla="*/ 59 h 73"/>
                  <a:gd name="T32" fmla="*/ 135 w 153"/>
                  <a:gd name="T33" fmla="*/ 58 h 73"/>
                  <a:gd name="T34" fmla="*/ 144 w 153"/>
                  <a:gd name="T35" fmla="*/ 48 h 73"/>
                  <a:gd name="T36" fmla="*/ 123 w 153"/>
                  <a:gd name="T37" fmla="*/ 44 h 73"/>
                  <a:gd name="T38" fmla="*/ 127 w 153"/>
                  <a:gd name="T39" fmla="*/ 32 h 73"/>
                  <a:gd name="T40" fmla="*/ 111 w 153"/>
                  <a:gd name="T41" fmla="*/ 27 h 73"/>
                  <a:gd name="T42" fmla="*/ 100 w 153"/>
                  <a:gd name="T43" fmla="*/ 19 h 73"/>
                  <a:gd name="T44" fmla="*/ 89 w 153"/>
                  <a:gd name="T45" fmla="*/ 13 h 73"/>
                  <a:gd name="T46" fmla="*/ 77 w 153"/>
                  <a:gd name="T47" fmla="*/ 2 h 73"/>
                  <a:gd name="T48" fmla="*/ 65 w 153"/>
                  <a:gd name="T49" fmla="*/ 11 h 73"/>
                  <a:gd name="T50" fmla="*/ 60 w 153"/>
                  <a:gd name="T51" fmla="*/ 16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53" h="73">
                    <a:moveTo>
                      <a:pt x="60" y="16"/>
                    </a:moveTo>
                    <a:cubicBezTo>
                      <a:pt x="54" y="22"/>
                      <a:pt x="49" y="20"/>
                      <a:pt x="49" y="27"/>
                    </a:cubicBezTo>
                    <a:cubicBezTo>
                      <a:pt x="48" y="34"/>
                      <a:pt x="45" y="30"/>
                      <a:pt x="43" y="35"/>
                    </a:cubicBezTo>
                    <a:cubicBezTo>
                      <a:pt x="41" y="40"/>
                      <a:pt x="43" y="40"/>
                      <a:pt x="37" y="43"/>
                    </a:cubicBezTo>
                    <a:cubicBezTo>
                      <a:pt x="31" y="46"/>
                      <a:pt x="29" y="45"/>
                      <a:pt x="24" y="48"/>
                    </a:cubicBezTo>
                    <a:cubicBezTo>
                      <a:pt x="19" y="50"/>
                      <a:pt x="8" y="47"/>
                      <a:pt x="8" y="52"/>
                    </a:cubicBezTo>
                    <a:cubicBezTo>
                      <a:pt x="8" y="57"/>
                      <a:pt x="0" y="64"/>
                      <a:pt x="13" y="60"/>
                    </a:cubicBezTo>
                    <a:cubicBezTo>
                      <a:pt x="26" y="57"/>
                      <a:pt x="29" y="55"/>
                      <a:pt x="33" y="57"/>
                    </a:cubicBezTo>
                    <a:cubicBezTo>
                      <a:pt x="36" y="58"/>
                      <a:pt x="37" y="54"/>
                      <a:pt x="36" y="58"/>
                    </a:cubicBezTo>
                    <a:cubicBezTo>
                      <a:pt x="35" y="62"/>
                      <a:pt x="15" y="66"/>
                      <a:pt x="31" y="69"/>
                    </a:cubicBezTo>
                    <a:cubicBezTo>
                      <a:pt x="48" y="72"/>
                      <a:pt x="47" y="73"/>
                      <a:pt x="54" y="67"/>
                    </a:cubicBezTo>
                    <a:cubicBezTo>
                      <a:pt x="62" y="61"/>
                      <a:pt x="50" y="67"/>
                      <a:pt x="66" y="59"/>
                    </a:cubicBezTo>
                    <a:cubicBezTo>
                      <a:pt x="82" y="51"/>
                      <a:pt x="80" y="46"/>
                      <a:pt x="86" y="46"/>
                    </a:cubicBezTo>
                    <a:cubicBezTo>
                      <a:pt x="92" y="46"/>
                      <a:pt x="95" y="41"/>
                      <a:pt x="99" y="46"/>
                    </a:cubicBezTo>
                    <a:cubicBezTo>
                      <a:pt x="104" y="52"/>
                      <a:pt x="99" y="50"/>
                      <a:pt x="106" y="54"/>
                    </a:cubicBezTo>
                    <a:cubicBezTo>
                      <a:pt x="112" y="58"/>
                      <a:pt x="111" y="59"/>
                      <a:pt x="121" y="59"/>
                    </a:cubicBezTo>
                    <a:cubicBezTo>
                      <a:pt x="130" y="59"/>
                      <a:pt x="116" y="60"/>
                      <a:pt x="135" y="58"/>
                    </a:cubicBezTo>
                    <a:cubicBezTo>
                      <a:pt x="153" y="56"/>
                      <a:pt x="153" y="48"/>
                      <a:pt x="144" y="48"/>
                    </a:cubicBezTo>
                    <a:cubicBezTo>
                      <a:pt x="134" y="48"/>
                      <a:pt x="121" y="52"/>
                      <a:pt x="123" y="44"/>
                    </a:cubicBezTo>
                    <a:cubicBezTo>
                      <a:pt x="126" y="36"/>
                      <a:pt x="139" y="37"/>
                      <a:pt x="127" y="32"/>
                    </a:cubicBezTo>
                    <a:cubicBezTo>
                      <a:pt x="114" y="28"/>
                      <a:pt x="113" y="28"/>
                      <a:pt x="111" y="27"/>
                    </a:cubicBezTo>
                    <a:cubicBezTo>
                      <a:pt x="108" y="27"/>
                      <a:pt x="102" y="19"/>
                      <a:pt x="100" y="19"/>
                    </a:cubicBezTo>
                    <a:cubicBezTo>
                      <a:pt x="97" y="19"/>
                      <a:pt x="90" y="12"/>
                      <a:pt x="89" y="13"/>
                    </a:cubicBezTo>
                    <a:cubicBezTo>
                      <a:pt x="87" y="13"/>
                      <a:pt x="82" y="0"/>
                      <a:pt x="77" y="2"/>
                    </a:cubicBezTo>
                    <a:cubicBezTo>
                      <a:pt x="71" y="5"/>
                      <a:pt x="66" y="8"/>
                      <a:pt x="65" y="11"/>
                    </a:cubicBezTo>
                    <a:cubicBezTo>
                      <a:pt x="65" y="13"/>
                      <a:pt x="60" y="10"/>
                      <a:pt x="60" y="16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1" name="Freeform 1002">
                <a:extLst>
                  <a:ext uri="{FF2B5EF4-FFF2-40B4-BE49-F238E27FC236}">
                    <a16:creationId xmlns:a16="http://schemas.microsoft.com/office/drawing/2014/main" id="{DC34C771-3C89-422B-AC4D-AB837096D5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83" y="1003"/>
                <a:ext cx="35" cy="17"/>
              </a:xfrm>
              <a:custGeom>
                <a:avLst/>
                <a:gdLst>
                  <a:gd name="T0" fmla="*/ 23 w 58"/>
                  <a:gd name="T1" fmla="*/ 6 h 28"/>
                  <a:gd name="T2" fmla="*/ 11 w 58"/>
                  <a:gd name="T3" fmla="*/ 17 h 28"/>
                  <a:gd name="T4" fmla="*/ 13 w 58"/>
                  <a:gd name="T5" fmla="*/ 23 h 28"/>
                  <a:gd name="T6" fmla="*/ 29 w 58"/>
                  <a:gd name="T7" fmla="*/ 23 h 28"/>
                  <a:gd name="T8" fmla="*/ 43 w 58"/>
                  <a:gd name="T9" fmla="*/ 14 h 28"/>
                  <a:gd name="T10" fmla="*/ 56 w 58"/>
                  <a:gd name="T11" fmla="*/ 6 h 28"/>
                  <a:gd name="T12" fmla="*/ 52 w 58"/>
                  <a:gd name="T13" fmla="*/ 3 h 28"/>
                  <a:gd name="T14" fmla="*/ 37 w 58"/>
                  <a:gd name="T15" fmla="*/ 3 h 28"/>
                  <a:gd name="T16" fmla="*/ 23 w 58"/>
                  <a:gd name="T17" fmla="*/ 6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28">
                    <a:moveTo>
                      <a:pt x="23" y="6"/>
                    </a:moveTo>
                    <a:cubicBezTo>
                      <a:pt x="18" y="9"/>
                      <a:pt x="13" y="15"/>
                      <a:pt x="11" y="17"/>
                    </a:cubicBezTo>
                    <a:cubicBezTo>
                      <a:pt x="10" y="18"/>
                      <a:pt x="0" y="22"/>
                      <a:pt x="13" y="23"/>
                    </a:cubicBezTo>
                    <a:cubicBezTo>
                      <a:pt x="26" y="23"/>
                      <a:pt x="19" y="28"/>
                      <a:pt x="29" y="23"/>
                    </a:cubicBezTo>
                    <a:cubicBezTo>
                      <a:pt x="39" y="17"/>
                      <a:pt x="33" y="19"/>
                      <a:pt x="43" y="14"/>
                    </a:cubicBezTo>
                    <a:cubicBezTo>
                      <a:pt x="52" y="9"/>
                      <a:pt x="55" y="7"/>
                      <a:pt x="56" y="6"/>
                    </a:cubicBezTo>
                    <a:cubicBezTo>
                      <a:pt x="57" y="4"/>
                      <a:pt x="58" y="3"/>
                      <a:pt x="52" y="3"/>
                    </a:cubicBezTo>
                    <a:cubicBezTo>
                      <a:pt x="47" y="3"/>
                      <a:pt x="40" y="0"/>
                      <a:pt x="37" y="3"/>
                    </a:cubicBezTo>
                    <a:cubicBezTo>
                      <a:pt x="34" y="6"/>
                      <a:pt x="22" y="2"/>
                      <a:pt x="23" y="6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2" name="Freeform 1003">
                <a:extLst>
                  <a:ext uri="{FF2B5EF4-FFF2-40B4-BE49-F238E27FC236}">
                    <a16:creationId xmlns:a16="http://schemas.microsoft.com/office/drawing/2014/main" id="{415F6331-7CCE-4272-9F27-92DA0634AF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23" y="1010"/>
                <a:ext cx="17" cy="18"/>
              </a:xfrm>
              <a:custGeom>
                <a:avLst/>
                <a:gdLst>
                  <a:gd name="T0" fmla="*/ 22 w 29"/>
                  <a:gd name="T1" fmla="*/ 6 h 30"/>
                  <a:gd name="T2" fmla="*/ 6 w 29"/>
                  <a:gd name="T3" fmla="*/ 11 h 30"/>
                  <a:gd name="T4" fmla="*/ 4 w 29"/>
                  <a:gd name="T5" fmla="*/ 18 h 30"/>
                  <a:gd name="T6" fmla="*/ 9 w 29"/>
                  <a:gd name="T7" fmla="*/ 26 h 30"/>
                  <a:gd name="T8" fmla="*/ 19 w 29"/>
                  <a:gd name="T9" fmla="*/ 24 h 30"/>
                  <a:gd name="T10" fmla="*/ 26 w 29"/>
                  <a:gd name="T11" fmla="*/ 14 h 30"/>
                  <a:gd name="T12" fmla="*/ 29 w 29"/>
                  <a:gd name="T13" fmla="*/ 6 h 30"/>
                  <a:gd name="T14" fmla="*/ 22 w 29"/>
                  <a:gd name="T15" fmla="*/ 6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9" h="30">
                    <a:moveTo>
                      <a:pt x="22" y="6"/>
                    </a:moveTo>
                    <a:cubicBezTo>
                      <a:pt x="18" y="9"/>
                      <a:pt x="8" y="8"/>
                      <a:pt x="6" y="11"/>
                    </a:cubicBezTo>
                    <a:cubicBezTo>
                      <a:pt x="4" y="14"/>
                      <a:pt x="0" y="11"/>
                      <a:pt x="4" y="18"/>
                    </a:cubicBezTo>
                    <a:cubicBezTo>
                      <a:pt x="7" y="24"/>
                      <a:pt x="2" y="26"/>
                      <a:pt x="9" y="26"/>
                    </a:cubicBezTo>
                    <a:cubicBezTo>
                      <a:pt x="16" y="27"/>
                      <a:pt x="14" y="30"/>
                      <a:pt x="19" y="24"/>
                    </a:cubicBezTo>
                    <a:cubicBezTo>
                      <a:pt x="25" y="17"/>
                      <a:pt x="23" y="19"/>
                      <a:pt x="26" y="14"/>
                    </a:cubicBezTo>
                    <a:cubicBezTo>
                      <a:pt x="29" y="10"/>
                      <a:pt x="29" y="9"/>
                      <a:pt x="29" y="6"/>
                    </a:cubicBezTo>
                    <a:cubicBezTo>
                      <a:pt x="29" y="4"/>
                      <a:pt x="21" y="0"/>
                      <a:pt x="22" y="6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3" name="Freeform 1004">
                <a:extLst>
                  <a:ext uri="{FF2B5EF4-FFF2-40B4-BE49-F238E27FC236}">
                    <a16:creationId xmlns:a16="http://schemas.microsoft.com/office/drawing/2014/main" id="{29D7D78A-1A98-4669-A1D8-BA6857044A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57" y="993"/>
                <a:ext cx="17" cy="13"/>
              </a:xfrm>
              <a:custGeom>
                <a:avLst/>
                <a:gdLst>
                  <a:gd name="T0" fmla="*/ 5 w 28"/>
                  <a:gd name="T1" fmla="*/ 6 h 21"/>
                  <a:gd name="T2" fmla="*/ 10 w 28"/>
                  <a:gd name="T3" fmla="*/ 15 h 21"/>
                  <a:gd name="T4" fmla="*/ 24 w 28"/>
                  <a:gd name="T5" fmla="*/ 15 h 21"/>
                  <a:gd name="T6" fmla="*/ 22 w 28"/>
                  <a:gd name="T7" fmla="*/ 6 h 21"/>
                  <a:gd name="T8" fmla="*/ 10 w 28"/>
                  <a:gd name="T9" fmla="*/ 2 h 21"/>
                  <a:gd name="T10" fmla="*/ 5 w 28"/>
                  <a:gd name="T11" fmla="*/ 6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" h="21">
                    <a:moveTo>
                      <a:pt x="5" y="6"/>
                    </a:moveTo>
                    <a:cubicBezTo>
                      <a:pt x="5" y="11"/>
                      <a:pt x="0" y="13"/>
                      <a:pt x="10" y="15"/>
                    </a:cubicBezTo>
                    <a:cubicBezTo>
                      <a:pt x="21" y="18"/>
                      <a:pt x="23" y="21"/>
                      <a:pt x="24" y="15"/>
                    </a:cubicBezTo>
                    <a:cubicBezTo>
                      <a:pt x="26" y="9"/>
                      <a:pt x="28" y="9"/>
                      <a:pt x="22" y="6"/>
                    </a:cubicBezTo>
                    <a:cubicBezTo>
                      <a:pt x="17" y="3"/>
                      <a:pt x="14" y="0"/>
                      <a:pt x="10" y="2"/>
                    </a:cubicBezTo>
                    <a:cubicBezTo>
                      <a:pt x="7" y="4"/>
                      <a:pt x="3" y="4"/>
                      <a:pt x="5" y="6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4" name="Freeform 1005">
                <a:extLst>
                  <a:ext uri="{FF2B5EF4-FFF2-40B4-BE49-F238E27FC236}">
                    <a16:creationId xmlns:a16="http://schemas.microsoft.com/office/drawing/2014/main" id="{4503F9B6-7AC4-4589-8206-47BA6A80D1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76" y="992"/>
                <a:ext cx="10" cy="9"/>
              </a:xfrm>
              <a:custGeom>
                <a:avLst/>
                <a:gdLst>
                  <a:gd name="T0" fmla="*/ 1 w 17"/>
                  <a:gd name="T1" fmla="*/ 4 h 14"/>
                  <a:gd name="T2" fmla="*/ 7 w 17"/>
                  <a:gd name="T3" fmla="*/ 10 h 14"/>
                  <a:gd name="T4" fmla="*/ 15 w 17"/>
                  <a:gd name="T5" fmla="*/ 10 h 14"/>
                  <a:gd name="T6" fmla="*/ 12 w 17"/>
                  <a:gd name="T7" fmla="*/ 4 h 14"/>
                  <a:gd name="T8" fmla="*/ 1 w 17"/>
                  <a:gd name="T9" fmla="*/ 0 h 14"/>
                  <a:gd name="T10" fmla="*/ 1 w 17"/>
                  <a:gd name="T11" fmla="*/ 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" h="14">
                    <a:moveTo>
                      <a:pt x="1" y="4"/>
                    </a:moveTo>
                    <a:cubicBezTo>
                      <a:pt x="2" y="7"/>
                      <a:pt x="1" y="10"/>
                      <a:pt x="7" y="10"/>
                    </a:cubicBezTo>
                    <a:cubicBezTo>
                      <a:pt x="13" y="11"/>
                      <a:pt x="15" y="14"/>
                      <a:pt x="15" y="10"/>
                    </a:cubicBezTo>
                    <a:cubicBezTo>
                      <a:pt x="15" y="7"/>
                      <a:pt x="17" y="6"/>
                      <a:pt x="12" y="4"/>
                    </a:cubicBezTo>
                    <a:cubicBezTo>
                      <a:pt x="7" y="1"/>
                      <a:pt x="1" y="0"/>
                      <a:pt x="1" y="0"/>
                    </a:cubicBezTo>
                    <a:cubicBezTo>
                      <a:pt x="1" y="0"/>
                      <a:pt x="0" y="1"/>
                      <a:pt x="1" y="4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5" name="Freeform 1006">
                <a:extLst>
                  <a:ext uri="{FF2B5EF4-FFF2-40B4-BE49-F238E27FC236}">
                    <a16:creationId xmlns:a16="http://schemas.microsoft.com/office/drawing/2014/main" id="{BA169DAC-B71D-43AB-A55B-17F5D7EDDF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16" y="926"/>
                <a:ext cx="36" cy="18"/>
              </a:xfrm>
              <a:custGeom>
                <a:avLst/>
                <a:gdLst>
                  <a:gd name="T0" fmla="*/ 28 w 59"/>
                  <a:gd name="T1" fmla="*/ 3 h 30"/>
                  <a:gd name="T2" fmla="*/ 9 w 59"/>
                  <a:gd name="T3" fmla="*/ 12 h 30"/>
                  <a:gd name="T4" fmla="*/ 3 w 59"/>
                  <a:gd name="T5" fmla="*/ 19 h 30"/>
                  <a:gd name="T6" fmla="*/ 12 w 59"/>
                  <a:gd name="T7" fmla="*/ 29 h 30"/>
                  <a:gd name="T8" fmla="*/ 30 w 59"/>
                  <a:gd name="T9" fmla="*/ 26 h 30"/>
                  <a:gd name="T10" fmla="*/ 42 w 59"/>
                  <a:gd name="T11" fmla="*/ 20 h 30"/>
                  <a:gd name="T12" fmla="*/ 52 w 59"/>
                  <a:gd name="T13" fmla="*/ 12 h 30"/>
                  <a:gd name="T14" fmla="*/ 54 w 59"/>
                  <a:gd name="T15" fmla="*/ 3 h 30"/>
                  <a:gd name="T16" fmla="*/ 40 w 59"/>
                  <a:gd name="T17" fmla="*/ 1 h 30"/>
                  <a:gd name="T18" fmla="*/ 29 w 59"/>
                  <a:gd name="T19" fmla="*/ 3 h 30"/>
                  <a:gd name="T20" fmla="*/ 28 w 59"/>
                  <a:gd name="T21" fmla="*/ 3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9" h="30">
                    <a:moveTo>
                      <a:pt x="28" y="3"/>
                    </a:moveTo>
                    <a:cubicBezTo>
                      <a:pt x="17" y="7"/>
                      <a:pt x="14" y="8"/>
                      <a:pt x="9" y="12"/>
                    </a:cubicBezTo>
                    <a:cubicBezTo>
                      <a:pt x="5" y="15"/>
                      <a:pt x="0" y="11"/>
                      <a:pt x="3" y="19"/>
                    </a:cubicBezTo>
                    <a:cubicBezTo>
                      <a:pt x="6" y="27"/>
                      <a:pt x="4" y="30"/>
                      <a:pt x="12" y="29"/>
                    </a:cubicBezTo>
                    <a:cubicBezTo>
                      <a:pt x="19" y="29"/>
                      <a:pt x="22" y="28"/>
                      <a:pt x="30" y="26"/>
                    </a:cubicBezTo>
                    <a:cubicBezTo>
                      <a:pt x="37" y="23"/>
                      <a:pt x="37" y="25"/>
                      <a:pt x="42" y="20"/>
                    </a:cubicBezTo>
                    <a:cubicBezTo>
                      <a:pt x="48" y="16"/>
                      <a:pt x="49" y="15"/>
                      <a:pt x="52" y="12"/>
                    </a:cubicBezTo>
                    <a:cubicBezTo>
                      <a:pt x="56" y="8"/>
                      <a:pt x="59" y="4"/>
                      <a:pt x="54" y="3"/>
                    </a:cubicBezTo>
                    <a:cubicBezTo>
                      <a:pt x="48" y="2"/>
                      <a:pt x="47" y="0"/>
                      <a:pt x="40" y="1"/>
                    </a:cubicBezTo>
                    <a:cubicBezTo>
                      <a:pt x="33" y="3"/>
                      <a:pt x="29" y="3"/>
                      <a:pt x="29" y="3"/>
                    </a:cubicBezTo>
                    <a:lnTo>
                      <a:pt x="28" y="3"/>
                    </a:ln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6" name="Freeform 1007">
                <a:extLst>
                  <a:ext uri="{FF2B5EF4-FFF2-40B4-BE49-F238E27FC236}">
                    <a16:creationId xmlns:a16="http://schemas.microsoft.com/office/drawing/2014/main" id="{6E7E7769-2B07-4A83-BD6A-6C2BBDC777D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68" y="1102"/>
                <a:ext cx="26" cy="16"/>
              </a:xfrm>
              <a:custGeom>
                <a:avLst/>
                <a:gdLst>
                  <a:gd name="T0" fmla="*/ 18 w 44"/>
                  <a:gd name="T1" fmla="*/ 4 h 26"/>
                  <a:gd name="T2" fmla="*/ 6 w 44"/>
                  <a:gd name="T3" fmla="*/ 9 h 26"/>
                  <a:gd name="T4" fmla="*/ 2 w 44"/>
                  <a:gd name="T5" fmla="*/ 18 h 26"/>
                  <a:gd name="T6" fmla="*/ 4 w 44"/>
                  <a:gd name="T7" fmla="*/ 23 h 26"/>
                  <a:gd name="T8" fmla="*/ 10 w 44"/>
                  <a:gd name="T9" fmla="*/ 20 h 26"/>
                  <a:gd name="T10" fmla="*/ 18 w 44"/>
                  <a:gd name="T11" fmla="*/ 22 h 26"/>
                  <a:gd name="T12" fmla="*/ 25 w 44"/>
                  <a:gd name="T13" fmla="*/ 19 h 26"/>
                  <a:gd name="T14" fmla="*/ 30 w 44"/>
                  <a:gd name="T15" fmla="*/ 12 h 26"/>
                  <a:gd name="T16" fmla="*/ 36 w 44"/>
                  <a:gd name="T17" fmla="*/ 6 h 26"/>
                  <a:gd name="T18" fmla="*/ 23 w 44"/>
                  <a:gd name="T19" fmla="*/ 1 h 26"/>
                  <a:gd name="T20" fmla="*/ 18 w 44"/>
                  <a:gd name="T21" fmla="*/ 4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4" h="26">
                    <a:moveTo>
                      <a:pt x="18" y="4"/>
                    </a:moveTo>
                    <a:cubicBezTo>
                      <a:pt x="12" y="7"/>
                      <a:pt x="8" y="5"/>
                      <a:pt x="6" y="9"/>
                    </a:cubicBezTo>
                    <a:cubicBezTo>
                      <a:pt x="4" y="14"/>
                      <a:pt x="2" y="16"/>
                      <a:pt x="2" y="18"/>
                    </a:cubicBezTo>
                    <a:cubicBezTo>
                      <a:pt x="1" y="20"/>
                      <a:pt x="0" y="26"/>
                      <a:pt x="4" y="23"/>
                    </a:cubicBezTo>
                    <a:cubicBezTo>
                      <a:pt x="7" y="21"/>
                      <a:pt x="6" y="20"/>
                      <a:pt x="10" y="20"/>
                    </a:cubicBezTo>
                    <a:cubicBezTo>
                      <a:pt x="15" y="21"/>
                      <a:pt x="15" y="20"/>
                      <a:pt x="18" y="22"/>
                    </a:cubicBezTo>
                    <a:cubicBezTo>
                      <a:pt x="21" y="23"/>
                      <a:pt x="24" y="23"/>
                      <a:pt x="25" y="19"/>
                    </a:cubicBezTo>
                    <a:cubicBezTo>
                      <a:pt x="26" y="14"/>
                      <a:pt x="27" y="14"/>
                      <a:pt x="30" y="12"/>
                    </a:cubicBezTo>
                    <a:cubicBezTo>
                      <a:pt x="33" y="10"/>
                      <a:pt x="44" y="6"/>
                      <a:pt x="36" y="6"/>
                    </a:cubicBezTo>
                    <a:cubicBezTo>
                      <a:pt x="28" y="5"/>
                      <a:pt x="27" y="1"/>
                      <a:pt x="23" y="1"/>
                    </a:cubicBezTo>
                    <a:cubicBezTo>
                      <a:pt x="19" y="0"/>
                      <a:pt x="25" y="3"/>
                      <a:pt x="18" y="4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7" name="Freeform 1008">
                <a:extLst>
                  <a:ext uri="{FF2B5EF4-FFF2-40B4-BE49-F238E27FC236}">
                    <a16:creationId xmlns:a16="http://schemas.microsoft.com/office/drawing/2014/main" id="{AD2FE6A1-C99B-4D38-9929-5901C83B46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96" y="798"/>
                <a:ext cx="23" cy="11"/>
              </a:xfrm>
              <a:custGeom>
                <a:avLst/>
                <a:gdLst>
                  <a:gd name="T0" fmla="*/ 18 w 39"/>
                  <a:gd name="T1" fmla="*/ 4 h 17"/>
                  <a:gd name="T2" fmla="*/ 11 w 39"/>
                  <a:gd name="T3" fmla="*/ 10 h 17"/>
                  <a:gd name="T4" fmla="*/ 9 w 39"/>
                  <a:gd name="T5" fmla="*/ 15 h 17"/>
                  <a:gd name="T6" fmla="*/ 24 w 39"/>
                  <a:gd name="T7" fmla="*/ 11 h 17"/>
                  <a:gd name="T8" fmla="*/ 35 w 39"/>
                  <a:gd name="T9" fmla="*/ 6 h 17"/>
                  <a:gd name="T10" fmla="*/ 18 w 39"/>
                  <a:gd name="T11" fmla="*/ 4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9" h="17">
                    <a:moveTo>
                      <a:pt x="18" y="4"/>
                    </a:moveTo>
                    <a:cubicBezTo>
                      <a:pt x="15" y="5"/>
                      <a:pt x="12" y="8"/>
                      <a:pt x="11" y="10"/>
                    </a:cubicBezTo>
                    <a:cubicBezTo>
                      <a:pt x="10" y="11"/>
                      <a:pt x="0" y="13"/>
                      <a:pt x="9" y="15"/>
                    </a:cubicBezTo>
                    <a:cubicBezTo>
                      <a:pt x="18" y="17"/>
                      <a:pt x="17" y="11"/>
                      <a:pt x="24" y="11"/>
                    </a:cubicBezTo>
                    <a:cubicBezTo>
                      <a:pt x="30" y="11"/>
                      <a:pt x="39" y="9"/>
                      <a:pt x="35" y="6"/>
                    </a:cubicBezTo>
                    <a:cubicBezTo>
                      <a:pt x="30" y="3"/>
                      <a:pt x="19" y="0"/>
                      <a:pt x="18" y="4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8" name="Freeform 1009">
                <a:extLst>
                  <a:ext uri="{FF2B5EF4-FFF2-40B4-BE49-F238E27FC236}">
                    <a16:creationId xmlns:a16="http://schemas.microsoft.com/office/drawing/2014/main" id="{6DCAEC62-F855-4491-891A-2002BE63E7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57" y="768"/>
                <a:ext cx="18" cy="10"/>
              </a:xfrm>
              <a:custGeom>
                <a:avLst/>
                <a:gdLst>
                  <a:gd name="T0" fmla="*/ 10 w 30"/>
                  <a:gd name="T1" fmla="*/ 3 h 17"/>
                  <a:gd name="T2" fmla="*/ 4 w 30"/>
                  <a:gd name="T3" fmla="*/ 11 h 17"/>
                  <a:gd name="T4" fmla="*/ 13 w 30"/>
                  <a:gd name="T5" fmla="*/ 14 h 17"/>
                  <a:gd name="T6" fmla="*/ 23 w 30"/>
                  <a:gd name="T7" fmla="*/ 14 h 17"/>
                  <a:gd name="T8" fmla="*/ 25 w 30"/>
                  <a:gd name="T9" fmla="*/ 5 h 17"/>
                  <a:gd name="T10" fmla="*/ 15 w 30"/>
                  <a:gd name="T11" fmla="*/ 1 h 17"/>
                  <a:gd name="T12" fmla="*/ 10 w 30"/>
                  <a:gd name="T13" fmla="*/ 3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17">
                    <a:moveTo>
                      <a:pt x="10" y="3"/>
                    </a:moveTo>
                    <a:cubicBezTo>
                      <a:pt x="6" y="5"/>
                      <a:pt x="0" y="8"/>
                      <a:pt x="4" y="11"/>
                    </a:cubicBezTo>
                    <a:cubicBezTo>
                      <a:pt x="9" y="13"/>
                      <a:pt x="9" y="10"/>
                      <a:pt x="13" y="14"/>
                    </a:cubicBezTo>
                    <a:cubicBezTo>
                      <a:pt x="18" y="17"/>
                      <a:pt x="17" y="17"/>
                      <a:pt x="23" y="14"/>
                    </a:cubicBezTo>
                    <a:cubicBezTo>
                      <a:pt x="29" y="10"/>
                      <a:pt x="30" y="7"/>
                      <a:pt x="25" y="5"/>
                    </a:cubicBezTo>
                    <a:cubicBezTo>
                      <a:pt x="19" y="3"/>
                      <a:pt x="17" y="0"/>
                      <a:pt x="15" y="1"/>
                    </a:cubicBezTo>
                    <a:cubicBezTo>
                      <a:pt x="14" y="2"/>
                      <a:pt x="10" y="1"/>
                      <a:pt x="10" y="3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9" name="Freeform 1010">
                <a:extLst>
                  <a:ext uri="{FF2B5EF4-FFF2-40B4-BE49-F238E27FC236}">
                    <a16:creationId xmlns:a16="http://schemas.microsoft.com/office/drawing/2014/main" id="{37EFEECD-19A8-4C34-995D-7ED04D3BC4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08" y="904"/>
                <a:ext cx="25" cy="16"/>
              </a:xfrm>
              <a:custGeom>
                <a:avLst/>
                <a:gdLst>
                  <a:gd name="T0" fmla="*/ 27 w 41"/>
                  <a:gd name="T1" fmla="*/ 9 h 27"/>
                  <a:gd name="T2" fmla="*/ 17 w 41"/>
                  <a:gd name="T3" fmla="*/ 17 h 27"/>
                  <a:gd name="T4" fmla="*/ 4 w 41"/>
                  <a:gd name="T5" fmla="*/ 24 h 27"/>
                  <a:gd name="T6" fmla="*/ 23 w 41"/>
                  <a:gd name="T7" fmla="*/ 24 h 27"/>
                  <a:gd name="T8" fmla="*/ 33 w 41"/>
                  <a:gd name="T9" fmla="*/ 16 h 27"/>
                  <a:gd name="T10" fmla="*/ 37 w 41"/>
                  <a:gd name="T11" fmla="*/ 7 h 27"/>
                  <a:gd name="T12" fmla="*/ 33 w 41"/>
                  <a:gd name="T13" fmla="*/ 4 h 27"/>
                  <a:gd name="T14" fmla="*/ 27 w 41"/>
                  <a:gd name="T15" fmla="*/ 9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1" h="27">
                    <a:moveTo>
                      <a:pt x="27" y="9"/>
                    </a:moveTo>
                    <a:cubicBezTo>
                      <a:pt x="26" y="14"/>
                      <a:pt x="25" y="15"/>
                      <a:pt x="17" y="17"/>
                    </a:cubicBezTo>
                    <a:cubicBezTo>
                      <a:pt x="10" y="20"/>
                      <a:pt x="0" y="21"/>
                      <a:pt x="4" y="24"/>
                    </a:cubicBezTo>
                    <a:cubicBezTo>
                      <a:pt x="8" y="27"/>
                      <a:pt x="18" y="27"/>
                      <a:pt x="23" y="24"/>
                    </a:cubicBezTo>
                    <a:cubicBezTo>
                      <a:pt x="28" y="21"/>
                      <a:pt x="30" y="21"/>
                      <a:pt x="33" y="16"/>
                    </a:cubicBezTo>
                    <a:cubicBezTo>
                      <a:pt x="37" y="10"/>
                      <a:pt x="34" y="7"/>
                      <a:pt x="37" y="7"/>
                    </a:cubicBezTo>
                    <a:cubicBezTo>
                      <a:pt x="41" y="6"/>
                      <a:pt x="37" y="0"/>
                      <a:pt x="33" y="4"/>
                    </a:cubicBezTo>
                    <a:cubicBezTo>
                      <a:pt x="29" y="8"/>
                      <a:pt x="26" y="4"/>
                      <a:pt x="27" y="9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0" name="Freeform 1011">
                <a:extLst>
                  <a:ext uri="{FF2B5EF4-FFF2-40B4-BE49-F238E27FC236}">
                    <a16:creationId xmlns:a16="http://schemas.microsoft.com/office/drawing/2014/main" id="{4DDAD341-C85A-49A3-8636-879DBF4F8B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1" y="928"/>
                <a:ext cx="19" cy="7"/>
              </a:xfrm>
              <a:custGeom>
                <a:avLst/>
                <a:gdLst>
                  <a:gd name="T0" fmla="*/ 1 w 31"/>
                  <a:gd name="T1" fmla="*/ 5 h 12"/>
                  <a:gd name="T2" fmla="*/ 11 w 31"/>
                  <a:gd name="T3" fmla="*/ 10 h 12"/>
                  <a:gd name="T4" fmla="*/ 25 w 31"/>
                  <a:gd name="T5" fmla="*/ 10 h 12"/>
                  <a:gd name="T6" fmla="*/ 25 w 31"/>
                  <a:gd name="T7" fmla="*/ 4 h 12"/>
                  <a:gd name="T8" fmla="*/ 15 w 31"/>
                  <a:gd name="T9" fmla="*/ 0 h 12"/>
                  <a:gd name="T10" fmla="*/ 4 w 31"/>
                  <a:gd name="T11" fmla="*/ 3 h 12"/>
                  <a:gd name="T12" fmla="*/ 1 w 31"/>
                  <a:gd name="T13" fmla="*/ 5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1" h="12">
                    <a:moveTo>
                      <a:pt x="1" y="5"/>
                    </a:moveTo>
                    <a:cubicBezTo>
                      <a:pt x="3" y="8"/>
                      <a:pt x="3" y="9"/>
                      <a:pt x="11" y="10"/>
                    </a:cubicBezTo>
                    <a:cubicBezTo>
                      <a:pt x="19" y="11"/>
                      <a:pt x="23" y="12"/>
                      <a:pt x="25" y="10"/>
                    </a:cubicBezTo>
                    <a:cubicBezTo>
                      <a:pt x="26" y="8"/>
                      <a:pt x="31" y="5"/>
                      <a:pt x="25" y="4"/>
                    </a:cubicBezTo>
                    <a:cubicBezTo>
                      <a:pt x="18" y="2"/>
                      <a:pt x="20" y="0"/>
                      <a:pt x="15" y="0"/>
                    </a:cubicBezTo>
                    <a:cubicBezTo>
                      <a:pt x="9" y="0"/>
                      <a:pt x="5" y="1"/>
                      <a:pt x="4" y="3"/>
                    </a:cubicBezTo>
                    <a:cubicBezTo>
                      <a:pt x="3" y="4"/>
                      <a:pt x="0" y="3"/>
                      <a:pt x="1" y="5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1" name="Freeform 1012">
                <a:extLst>
                  <a:ext uri="{FF2B5EF4-FFF2-40B4-BE49-F238E27FC236}">
                    <a16:creationId xmlns:a16="http://schemas.microsoft.com/office/drawing/2014/main" id="{FE7373A3-9004-4044-ADE2-783F89BAA9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9" y="1039"/>
                <a:ext cx="10" cy="8"/>
              </a:xfrm>
              <a:custGeom>
                <a:avLst/>
                <a:gdLst>
                  <a:gd name="T0" fmla="*/ 4 w 17"/>
                  <a:gd name="T1" fmla="*/ 7 h 14"/>
                  <a:gd name="T2" fmla="*/ 4 w 17"/>
                  <a:gd name="T3" fmla="*/ 12 h 14"/>
                  <a:gd name="T4" fmla="*/ 12 w 17"/>
                  <a:gd name="T5" fmla="*/ 11 h 14"/>
                  <a:gd name="T6" fmla="*/ 17 w 17"/>
                  <a:gd name="T7" fmla="*/ 6 h 14"/>
                  <a:gd name="T8" fmla="*/ 11 w 17"/>
                  <a:gd name="T9" fmla="*/ 2 h 14"/>
                  <a:gd name="T10" fmla="*/ 4 w 17"/>
                  <a:gd name="T11" fmla="*/ 7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" h="14">
                    <a:moveTo>
                      <a:pt x="4" y="7"/>
                    </a:moveTo>
                    <a:cubicBezTo>
                      <a:pt x="3" y="9"/>
                      <a:pt x="0" y="12"/>
                      <a:pt x="4" y="12"/>
                    </a:cubicBezTo>
                    <a:cubicBezTo>
                      <a:pt x="7" y="13"/>
                      <a:pt x="9" y="14"/>
                      <a:pt x="12" y="11"/>
                    </a:cubicBezTo>
                    <a:cubicBezTo>
                      <a:pt x="15" y="9"/>
                      <a:pt x="17" y="9"/>
                      <a:pt x="17" y="6"/>
                    </a:cubicBezTo>
                    <a:cubicBezTo>
                      <a:pt x="16" y="3"/>
                      <a:pt x="14" y="0"/>
                      <a:pt x="11" y="2"/>
                    </a:cubicBezTo>
                    <a:cubicBezTo>
                      <a:pt x="8" y="4"/>
                      <a:pt x="3" y="6"/>
                      <a:pt x="4" y="7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2" name="Freeform 1013">
                <a:extLst>
                  <a:ext uri="{FF2B5EF4-FFF2-40B4-BE49-F238E27FC236}">
                    <a16:creationId xmlns:a16="http://schemas.microsoft.com/office/drawing/2014/main" id="{1DFD57A2-3146-4E90-B748-1B2D5F1842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8" y="1020"/>
                <a:ext cx="11" cy="10"/>
              </a:xfrm>
              <a:custGeom>
                <a:avLst/>
                <a:gdLst>
                  <a:gd name="T0" fmla="*/ 1 w 18"/>
                  <a:gd name="T1" fmla="*/ 8 h 17"/>
                  <a:gd name="T2" fmla="*/ 3 w 18"/>
                  <a:gd name="T3" fmla="*/ 12 h 17"/>
                  <a:gd name="T4" fmla="*/ 10 w 18"/>
                  <a:gd name="T5" fmla="*/ 15 h 17"/>
                  <a:gd name="T6" fmla="*/ 16 w 18"/>
                  <a:gd name="T7" fmla="*/ 10 h 17"/>
                  <a:gd name="T8" fmla="*/ 12 w 18"/>
                  <a:gd name="T9" fmla="*/ 6 h 17"/>
                  <a:gd name="T10" fmla="*/ 10 w 18"/>
                  <a:gd name="T11" fmla="*/ 3 h 17"/>
                  <a:gd name="T12" fmla="*/ 4 w 18"/>
                  <a:gd name="T13" fmla="*/ 6 h 17"/>
                  <a:gd name="T14" fmla="*/ 1 w 18"/>
                  <a:gd name="T15" fmla="*/ 8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8" h="17">
                    <a:moveTo>
                      <a:pt x="1" y="8"/>
                    </a:moveTo>
                    <a:cubicBezTo>
                      <a:pt x="1" y="9"/>
                      <a:pt x="0" y="10"/>
                      <a:pt x="3" y="12"/>
                    </a:cubicBezTo>
                    <a:cubicBezTo>
                      <a:pt x="5" y="14"/>
                      <a:pt x="7" y="17"/>
                      <a:pt x="10" y="15"/>
                    </a:cubicBezTo>
                    <a:cubicBezTo>
                      <a:pt x="13" y="12"/>
                      <a:pt x="18" y="11"/>
                      <a:pt x="16" y="10"/>
                    </a:cubicBezTo>
                    <a:cubicBezTo>
                      <a:pt x="13" y="8"/>
                      <a:pt x="12" y="8"/>
                      <a:pt x="12" y="6"/>
                    </a:cubicBezTo>
                    <a:cubicBezTo>
                      <a:pt x="13" y="5"/>
                      <a:pt x="10" y="0"/>
                      <a:pt x="10" y="3"/>
                    </a:cubicBezTo>
                    <a:cubicBezTo>
                      <a:pt x="9" y="5"/>
                      <a:pt x="6" y="6"/>
                      <a:pt x="4" y="6"/>
                    </a:cubicBezTo>
                    <a:cubicBezTo>
                      <a:pt x="3" y="6"/>
                      <a:pt x="1" y="5"/>
                      <a:pt x="1" y="8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3" name="Freeform 1014">
                <a:extLst>
                  <a:ext uri="{FF2B5EF4-FFF2-40B4-BE49-F238E27FC236}">
                    <a16:creationId xmlns:a16="http://schemas.microsoft.com/office/drawing/2014/main" id="{1C0FEEC8-7D27-41B9-939D-70E9B1A70D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37" y="910"/>
                <a:ext cx="9" cy="5"/>
              </a:xfrm>
              <a:custGeom>
                <a:avLst/>
                <a:gdLst>
                  <a:gd name="T0" fmla="*/ 4 w 16"/>
                  <a:gd name="T1" fmla="*/ 1 h 9"/>
                  <a:gd name="T2" fmla="*/ 1 w 16"/>
                  <a:gd name="T3" fmla="*/ 6 h 9"/>
                  <a:gd name="T4" fmla="*/ 7 w 16"/>
                  <a:gd name="T5" fmla="*/ 8 h 9"/>
                  <a:gd name="T6" fmla="*/ 14 w 16"/>
                  <a:gd name="T7" fmla="*/ 5 h 9"/>
                  <a:gd name="T8" fmla="*/ 12 w 16"/>
                  <a:gd name="T9" fmla="*/ 1 h 9"/>
                  <a:gd name="T10" fmla="*/ 4 w 16"/>
                  <a:gd name="T11" fmla="*/ 1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" h="9">
                    <a:moveTo>
                      <a:pt x="4" y="1"/>
                    </a:moveTo>
                    <a:cubicBezTo>
                      <a:pt x="3" y="2"/>
                      <a:pt x="0" y="4"/>
                      <a:pt x="1" y="6"/>
                    </a:cubicBezTo>
                    <a:cubicBezTo>
                      <a:pt x="2" y="8"/>
                      <a:pt x="4" y="9"/>
                      <a:pt x="7" y="8"/>
                    </a:cubicBezTo>
                    <a:cubicBezTo>
                      <a:pt x="10" y="7"/>
                      <a:pt x="13" y="6"/>
                      <a:pt x="14" y="5"/>
                    </a:cubicBezTo>
                    <a:cubicBezTo>
                      <a:pt x="15" y="3"/>
                      <a:pt x="16" y="2"/>
                      <a:pt x="12" y="1"/>
                    </a:cubicBezTo>
                    <a:cubicBezTo>
                      <a:pt x="8" y="1"/>
                      <a:pt x="4" y="0"/>
                      <a:pt x="4" y="1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4" name="Freeform 1015">
                <a:extLst>
                  <a:ext uri="{FF2B5EF4-FFF2-40B4-BE49-F238E27FC236}">
                    <a16:creationId xmlns:a16="http://schemas.microsoft.com/office/drawing/2014/main" id="{23C6DDD4-5E87-433F-B3CE-D1007CB41AC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24" y="849"/>
                <a:ext cx="269" cy="177"/>
              </a:xfrm>
              <a:custGeom>
                <a:avLst/>
                <a:gdLst>
                  <a:gd name="T0" fmla="*/ 175 w 447"/>
                  <a:gd name="T1" fmla="*/ 198 h 295"/>
                  <a:gd name="T2" fmla="*/ 213 w 447"/>
                  <a:gd name="T3" fmla="*/ 171 h 295"/>
                  <a:gd name="T4" fmla="*/ 247 w 447"/>
                  <a:gd name="T5" fmla="*/ 134 h 295"/>
                  <a:gd name="T6" fmla="*/ 196 w 447"/>
                  <a:gd name="T7" fmla="*/ 121 h 295"/>
                  <a:gd name="T8" fmla="*/ 217 w 447"/>
                  <a:gd name="T9" fmla="*/ 98 h 295"/>
                  <a:gd name="T10" fmla="*/ 194 w 447"/>
                  <a:gd name="T11" fmla="*/ 82 h 295"/>
                  <a:gd name="T12" fmla="*/ 149 w 447"/>
                  <a:gd name="T13" fmla="*/ 97 h 295"/>
                  <a:gd name="T14" fmla="*/ 81 w 447"/>
                  <a:gd name="T15" fmla="*/ 86 h 295"/>
                  <a:gd name="T16" fmla="*/ 23 w 447"/>
                  <a:gd name="T17" fmla="*/ 79 h 295"/>
                  <a:gd name="T18" fmla="*/ 42 w 447"/>
                  <a:gd name="T19" fmla="*/ 62 h 295"/>
                  <a:gd name="T20" fmla="*/ 20 w 447"/>
                  <a:gd name="T21" fmla="*/ 36 h 295"/>
                  <a:gd name="T22" fmla="*/ 88 w 447"/>
                  <a:gd name="T23" fmla="*/ 5 h 295"/>
                  <a:gd name="T24" fmla="*/ 141 w 447"/>
                  <a:gd name="T25" fmla="*/ 4 h 295"/>
                  <a:gd name="T26" fmla="*/ 84 w 447"/>
                  <a:gd name="T27" fmla="*/ 36 h 295"/>
                  <a:gd name="T28" fmla="*/ 103 w 447"/>
                  <a:gd name="T29" fmla="*/ 50 h 295"/>
                  <a:gd name="T30" fmla="*/ 115 w 447"/>
                  <a:gd name="T31" fmla="*/ 23 h 295"/>
                  <a:gd name="T32" fmla="*/ 169 w 447"/>
                  <a:gd name="T33" fmla="*/ 4 h 295"/>
                  <a:gd name="T34" fmla="*/ 193 w 447"/>
                  <a:gd name="T35" fmla="*/ 28 h 295"/>
                  <a:gd name="T36" fmla="*/ 223 w 447"/>
                  <a:gd name="T37" fmla="*/ 36 h 295"/>
                  <a:gd name="T38" fmla="*/ 213 w 447"/>
                  <a:gd name="T39" fmla="*/ 7 h 295"/>
                  <a:gd name="T40" fmla="*/ 273 w 447"/>
                  <a:gd name="T41" fmla="*/ 28 h 295"/>
                  <a:gd name="T42" fmla="*/ 305 w 447"/>
                  <a:gd name="T43" fmla="*/ 54 h 295"/>
                  <a:gd name="T44" fmla="*/ 336 w 447"/>
                  <a:gd name="T45" fmla="*/ 75 h 295"/>
                  <a:gd name="T46" fmla="*/ 360 w 447"/>
                  <a:gd name="T47" fmla="*/ 97 h 295"/>
                  <a:gd name="T48" fmla="*/ 341 w 447"/>
                  <a:gd name="T49" fmla="*/ 120 h 295"/>
                  <a:gd name="T50" fmla="*/ 365 w 447"/>
                  <a:gd name="T51" fmla="*/ 131 h 295"/>
                  <a:gd name="T52" fmla="*/ 405 w 447"/>
                  <a:gd name="T53" fmla="*/ 150 h 295"/>
                  <a:gd name="T54" fmla="*/ 439 w 447"/>
                  <a:gd name="T55" fmla="*/ 162 h 295"/>
                  <a:gd name="T56" fmla="*/ 410 w 447"/>
                  <a:gd name="T57" fmla="*/ 186 h 295"/>
                  <a:gd name="T58" fmla="*/ 380 w 447"/>
                  <a:gd name="T59" fmla="*/ 205 h 295"/>
                  <a:gd name="T60" fmla="*/ 353 w 447"/>
                  <a:gd name="T61" fmla="*/ 193 h 295"/>
                  <a:gd name="T62" fmla="*/ 321 w 447"/>
                  <a:gd name="T63" fmla="*/ 180 h 295"/>
                  <a:gd name="T64" fmla="*/ 316 w 447"/>
                  <a:gd name="T65" fmla="*/ 206 h 295"/>
                  <a:gd name="T66" fmla="*/ 336 w 447"/>
                  <a:gd name="T67" fmla="*/ 244 h 295"/>
                  <a:gd name="T68" fmla="*/ 321 w 447"/>
                  <a:gd name="T69" fmla="*/ 252 h 295"/>
                  <a:gd name="T70" fmla="*/ 309 w 447"/>
                  <a:gd name="T71" fmla="*/ 263 h 295"/>
                  <a:gd name="T72" fmla="*/ 286 w 447"/>
                  <a:gd name="T73" fmla="*/ 256 h 295"/>
                  <a:gd name="T74" fmla="*/ 258 w 447"/>
                  <a:gd name="T75" fmla="*/ 240 h 295"/>
                  <a:gd name="T76" fmla="*/ 272 w 447"/>
                  <a:gd name="T77" fmla="*/ 263 h 295"/>
                  <a:gd name="T78" fmla="*/ 274 w 447"/>
                  <a:gd name="T79" fmla="*/ 285 h 295"/>
                  <a:gd name="T80" fmla="*/ 227 w 447"/>
                  <a:gd name="T81" fmla="*/ 271 h 295"/>
                  <a:gd name="T82" fmla="*/ 188 w 447"/>
                  <a:gd name="T83" fmla="*/ 250 h 295"/>
                  <a:gd name="T84" fmla="*/ 187 w 447"/>
                  <a:gd name="T85" fmla="*/ 234 h 295"/>
                  <a:gd name="T86" fmla="*/ 163 w 447"/>
                  <a:gd name="T87" fmla="*/ 218 h 295"/>
                  <a:gd name="T88" fmla="*/ 119 w 447"/>
                  <a:gd name="T89" fmla="*/ 228 h 295"/>
                  <a:gd name="T90" fmla="*/ 92 w 447"/>
                  <a:gd name="T91" fmla="*/ 211 h 295"/>
                  <a:gd name="T92" fmla="*/ 257 w 447"/>
                  <a:gd name="T93" fmla="*/ 165 h 295"/>
                  <a:gd name="T94" fmla="*/ 251 w 447"/>
                  <a:gd name="T95" fmla="*/ 183 h 295"/>
                  <a:gd name="T96" fmla="*/ 282 w 447"/>
                  <a:gd name="T97" fmla="*/ 177 h 295"/>
                  <a:gd name="T98" fmla="*/ 269 w 447"/>
                  <a:gd name="T99" fmla="*/ 164 h 2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447" h="295">
                    <a:moveTo>
                      <a:pt x="114" y="201"/>
                    </a:moveTo>
                    <a:cubicBezTo>
                      <a:pt x="116" y="200"/>
                      <a:pt x="129" y="204"/>
                      <a:pt x="140" y="204"/>
                    </a:cubicBezTo>
                    <a:cubicBezTo>
                      <a:pt x="151" y="204"/>
                      <a:pt x="152" y="204"/>
                      <a:pt x="175" y="198"/>
                    </a:cubicBezTo>
                    <a:cubicBezTo>
                      <a:pt x="198" y="191"/>
                      <a:pt x="184" y="195"/>
                      <a:pt x="192" y="193"/>
                    </a:cubicBezTo>
                    <a:cubicBezTo>
                      <a:pt x="201" y="191"/>
                      <a:pt x="190" y="184"/>
                      <a:pt x="190" y="176"/>
                    </a:cubicBezTo>
                    <a:cubicBezTo>
                      <a:pt x="190" y="167"/>
                      <a:pt x="201" y="173"/>
                      <a:pt x="213" y="171"/>
                    </a:cubicBezTo>
                    <a:cubicBezTo>
                      <a:pt x="225" y="170"/>
                      <a:pt x="224" y="170"/>
                      <a:pt x="227" y="162"/>
                    </a:cubicBezTo>
                    <a:cubicBezTo>
                      <a:pt x="231" y="154"/>
                      <a:pt x="239" y="157"/>
                      <a:pt x="246" y="151"/>
                    </a:cubicBezTo>
                    <a:cubicBezTo>
                      <a:pt x="254" y="144"/>
                      <a:pt x="248" y="142"/>
                      <a:pt x="247" y="134"/>
                    </a:cubicBezTo>
                    <a:cubicBezTo>
                      <a:pt x="247" y="125"/>
                      <a:pt x="229" y="128"/>
                      <a:pt x="231" y="124"/>
                    </a:cubicBezTo>
                    <a:cubicBezTo>
                      <a:pt x="233" y="120"/>
                      <a:pt x="215" y="126"/>
                      <a:pt x="217" y="122"/>
                    </a:cubicBezTo>
                    <a:cubicBezTo>
                      <a:pt x="219" y="118"/>
                      <a:pt x="206" y="122"/>
                      <a:pt x="196" y="121"/>
                    </a:cubicBezTo>
                    <a:cubicBezTo>
                      <a:pt x="186" y="120"/>
                      <a:pt x="200" y="115"/>
                      <a:pt x="208" y="112"/>
                    </a:cubicBezTo>
                    <a:cubicBezTo>
                      <a:pt x="216" y="110"/>
                      <a:pt x="219" y="114"/>
                      <a:pt x="220" y="108"/>
                    </a:cubicBezTo>
                    <a:cubicBezTo>
                      <a:pt x="221" y="102"/>
                      <a:pt x="215" y="104"/>
                      <a:pt x="217" y="98"/>
                    </a:cubicBezTo>
                    <a:cubicBezTo>
                      <a:pt x="219" y="92"/>
                      <a:pt x="200" y="98"/>
                      <a:pt x="204" y="93"/>
                    </a:cubicBezTo>
                    <a:cubicBezTo>
                      <a:pt x="208" y="88"/>
                      <a:pt x="192" y="94"/>
                      <a:pt x="193" y="92"/>
                    </a:cubicBezTo>
                    <a:cubicBezTo>
                      <a:pt x="193" y="90"/>
                      <a:pt x="197" y="86"/>
                      <a:pt x="194" y="82"/>
                    </a:cubicBezTo>
                    <a:cubicBezTo>
                      <a:pt x="192" y="77"/>
                      <a:pt x="187" y="84"/>
                      <a:pt x="180" y="88"/>
                    </a:cubicBezTo>
                    <a:cubicBezTo>
                      <a:pt x="174" y="91"/>
                      <a:pt x="163" y="90"/>
                      <a:pt x="153" y="89"/>
                    </a:cubicBezTo>
                    <a:cubicBezTo>
                      <a:pt x="144" y="88"/>
                      <a:pt x="148" y="92"/>
                      <a:pt x="149" y="97"/>
                    </a:cubicBezTo>
                    <a:cubicBezTo>
                      <a:pt x="150" y="102"/>
                      <a:pt x="147" y="101"/>
                      <a:pt x="138" y="99"/>
                    </a:cubicBezTo>
                    <a:cubicBezTo>
                      <a:pt x="129" y="98"/>
                      <a:pt x="141" y="90"/>
                      <a:pt x="117" y="94"/>
                    </a:cubicBezTo>
                    <a:cubicBezTo>
                      <a:pt x="94" y="97"/>
                      <a:pt x="101" y="86"/>
                      <a:pt x="81" y="86"/>
                    </a:cubicBezTo>
                    <a:cubicBezTo>
                      <a:pt x="60" y="86"/>
                      <a:pt x="69" y="87"/>
                      <a:pt x="52" y="83"/>
                    </a:cubicBezTo>
                    <a:cubicBezTo>
                      <a:pt x="35" y="79"/>
                      <a:pt x="44" y="82"/>
                      <a:pt x="39" y="85"/>
                    </a:cubicBezTo>
                    <a:cubicBezTo>
                      <a:pt x="33" y="89"/>
                      <a:pt x="33" y="81"/>
                      <a:pt x="23" y="79"/>
                    </a:cubicBezTo>
                    <a:cubicBezTo>
                      <a:pt x="13" y="78"/>
                      <a:pt x="3" y="73"/>
                      <a:pt x="2" y="65"/>
                    </a:cubicBezTo>
                    <a:cubicBezTo>
                      <a:pt x="0" y="57"/>
                      <a:pt x="19" y="66"/>
                      <a:pt x="27" y="67"/>
                    </a:cubicBezTo>
                    <a:cubicBezTo>
                      <a:pt x="35" y="68"/>
                      <a:pt x="42" y="66"/>
                      <a:pt x="42" y="62"/>
                    </a:cubicBezTo>
                    <a:cubicBezTo>
                      <a:pt x="42" y="58"/>
                      <a:pt x="37" y="59"/>
                      <a:pt x="27" y="58"/>
                    </a:cubicBezTo>
                    <a:cubicBezTo>
                      <a:pt x="17" y="57"/>
                      <a:pt x="10" y="56"/>
                      <a:pt x="8" y="50"/>
                    </a:cubicBezTo>
                    <a:cubicBezTo>
                      <a:pt x="6" y="45"/>
                      <a:pt x="20" y="42"/>
                      <a:pt x="20" y="36"/>
                    </a:cubicBezTo>
                    <a:cubicBezTo>
                      <a:pt x="21" y="31"/>
                      <a:pt x="36" y="31"/>
                      <a:pt x="42" y="25"/>
                    </a:cubicBezTo>
                    <a:cubicBezTo>
                      <a:pt x="49" y="19"/>
                      <a:pt x="55" y="17"/>
                      <a:pt x="61" y="12"/>
                    </a:cubicBezTo>
                    <a:cubicBezTo>
                      <a:pt x="66" y="8"/>
                      <a:pt x="75" y="8"/>
                      <a:pt x="88" y="5"/>
                    </a:cubicBezTo>
                    <a:cubicBezTo>
                      <a:pt x="101" y="2"/>
                      <a:pt x="98" y="3"/>
                      <a:pt x="105" y="2"/>
                    </a:cubicBezTo>
                    <a:cubicBezTo>
                      <a:pt x="112" y="0"/>
                      <a:pt x="126" y="2"/>
                      <a:pt x="134" y="2"/>
                    </a:cubicBezTo>
                    <a:cubicBezTo>
                      <a:pt x="143" y="1"/>
                      <a:pt x="143" y="3"/>
                      <a:pt x="141" y="4"/>
                    </a:cubicBezTo>
                    <a:cubicBezTo>
                      <a:pt x="138" y="5"/>
                      <a:pt x="128" y="10"/>
                      <a:pt x="118" y="13"/>
                    </a:cubicBezTo>
                    <a:cubicBezTo>
                      <a:pt x="108" y="17"/>
                      <a:pt x="106" y="13"/>
                      <a:pt x="98" y="19"/>
                    </a:cubicBezTo>
                    <a:cubicBezTo>
                      <a:pt x="91" y="25"/>
                      <a:pt x="94" y="26"/>
                      <a:pt x="84" y="36"/>
                    </a:cubicBezTo>
                    <a:cubicBezTo>
                      <a:pt x="74" y="46"/>
                      <a:pt x="83" y="43"/>
                      <a:pt x="88" y="50"/>
                    </a:cubicBezTo>
                    <a:cubicBezTo>
                      <a:pt x="93" y="57"/>
                      <a:pt x="92" y="60"/>
                      <a:pt x="98" y="59"/>
                    </a:cubicBezTo>
                    <a:cubicBezTo>
                      <a:pt x="105" y="58"/>
                      <a:pt x="102" y="56"/>
                      <a:pt x="103" y="50"/>
                    </a:cubicBezTo>
                    <a:cubicBezTo>
                      <a:pt x="104" y="45"/>
                      <a:pt x="102" y="43"/>
                      <a:pt x="103" y="39"/>
                    </a:cubicBezTo>
                    <a:cubicBezTo>
                      <a:pt x="105" y="36"/>
                      <a:pt x="115" y="40"/>
                      <a:pt x="119" y="37"/>
                    </a:cubicBezTo>
                    <a:cubicBezTo>
                      <a:pt x="123" y="35"/>
                      <a:pt x="116" y="30"/>
                      <a:pt x="115" y="23"/>
                    </a:cubicBezTo>
                    <a:cubicBezTo>
                      <a:pt x="115" y="16"/>
                      <a:pt x="127" y="20"/>
                      <a:pt x="133" y="16"/>
                    </a:cubicBezTo>
                    <a:cubicBezTo>
                      <a:pt x="138" y="12"/>
                      <a:pt x="139" y="13"/>
                      <a:pt x="148" y="11"/>
                    </a:cubicBezTo>
                    <a:cubicBezTo>
                      <a:pt x="157" y="8"/>
                      <a:pt x="159" y="9"/>
                      <a:pt x="169" y="4"/>
                    </a:cubicBezTo>
                    <a:cubicBezTo>
                      <a:pt x="179" y="0"/>
                      <a:pt x="189" y="3"/>
                      <a:pt x="197" y="2"/>
                    </a:cubicBezTo>
                    <a:cubicBezTo>
                      <a:pt x="205" y="1"/>
                      <a:pt x="202" y="8"/>
                      <a:pt x="202" y="12"/>
                    </a:cubicBezTo>
                    <a:cubicBezTo>
                      <a:pt x="202" y="15"/>
                      <a:pt x="198" y="24"/>
                      <a:pt x="193" y="28"/>
                    </a:cubicBezTo>
                    <a:cubicBezTo>
                      <a:pt x="189" y="32"/>
                      <a:pt x="175" y="29"/>
                      <a:pt x="180" y="39"/>
                    </a:cubicBezTo>
                    <a:cubicBezTo>
                      <a:pt x="185" y="49"/>
                      <a:pt x="193" y="36"/>
                      <a:pt x="200" y="33"/>
                    </a:cubicBezTo>
                    <a:cubicBezTo>
                      <a:pt x="207" y="30"/>
                      <a:pt x="218" y="38"/>
                      <a:pt x="223" y="36"/>
                    </a:cubicBezTo>
                    <a:cubicBezTo>
                      <a:pt x="229" y="34"/>
                      <a:pt x="234" y="29"/>
                      <a:pt x="243" y="25"/>
                    </a:cubicBezTo>
                    <a:cubicBezTo>
                      <a:pt x="252" y="21"/>
                      <a:pt x="229" y="24"/>
                      <a:pt x="217" y="20"/>
                    </a:cubicBezTo>
                    <a:cubicBezTo>
                      <a:pt x="205" y="16"/>
                      <a:pt x="208" y="12"/>
                      <a:pt x="213" y="7"/>
                    </a:cubicBezTo>
                    <a:cubicBezTo>
                      <a:pt x="218" y="2"/>
                      <a:pt x="233" y="5"/>
                      <a:pt x="243" y="4"/>
                    </a:cubicBezTo>
                    <a:cubicBezTo>
                      <a:pt x="253" y="3"/>
                      <a:pt x="263" y="6"/>
                      <a:pt x="278" y="13"/>
                    </a:cubicBezTo>
                    <a:cubicBezTo>
                      <a:pt x="292" y="21"/>
                      <a:pt x="290" y="23"/>
                      <a:pt x="273" y="28"/>
                    </a:cubicBezTo>
                    <a:cubicBezTo>
                      <a:pt x="256" y="33"/>
                      <a:pt x="297" y="28"/>
                      <a:pt x="291" y="36"/>
                    </a:cubicBezTo>
                    <a:cubicBezTo>
                      <a:pt x="286" y="44"/>
                      <a:pt x="307" y="36"/>
                      <a:pt x="292" y="50"/>
                    </a:cubicBezTo>
                    <a:cubicBezTo>
                      <a:pt x="278" y="65"/>
                      <a:pt x="320" y="42"/>
                      <a:pt x="305" y="54"/>
                    </a:cubicBezTo>
                    <a:cubicBezTo>
                      <a:pt x="290" y="66"/>
                      <a:pt x="330" y="52"/>
                      <a:pt x="313" y="60"/>
                    </a:cubicBezTo>
                    <a:cubicBezTo>
                      <a:pt x="295" y="69"/>
                      <a:pt x="341" y="57"/>
                      <a:pt x="324" y="65"/>
                    </a:cubicBezTo>
                    <a:cubicBezTo>
                      <a:pt x="307" y="72"/>
                      <a:pt x="354" y="64"/>
                      <a:pt x="336" y="75"/>
                    </a:cubicBezTo>
                    <a:cubicBezTo>
                      <a:pt x="318" y="86"/>
                      <a:pt x="355" y="74"/>
                      <a:pt x="350" y="78"/>
                    </a:cubicBezTo>
                    <a:cubicBezTo>
                      <a:pt x="345" y="82"/>
                      <a:pt x="379" y="81"/>
                      <a:pt x="368" y="85"/>
                    </a:cubicBezTo>
                    <a:cubicBezTo>
                      <a:pt x="358" y="89"/>
                      <a:pt x="375" y="94"/>
                      <a:pt x="360" y="97"/>
                    </a:cubicBezTo>
                    <a:cubicBezTo>
                      <a:pt x="345" y="100"/>
                      <a:pt x="367" y="103"/>
                      <a:pt x="354" y="107"/>
                    </a:cubicBezTo>
                    <a:cubicBezTo>
                      <a:pt x="340" y="111"/>
                      <a:pt x="355" y="110"/>
                      <a:pt x="349" y="115"/>
                    </a:cubicBezTo>
                    <a:cubicBezTo>
                      <a:pt x="344" y="120"/>
                      <a:pt x="328" y="118"/>
                      <a:pt x="341" y="120"/>
                    </a:cubicBezTo>
                    <a:cubicBezTo>
                      <a:pt x="354" y="121"/>
                      <a:pt x="348" y="124"/>
                      <a:pt x="351" y="124"/>
                    </a:cubicBezTo>
                    <a:cubicBezTo>
                      <a:pt x="355" y="124"/>
                      <a:pt x="355" y="131"/>
                      <a:pt x="359" y="131"/>
                    </a:cubicBezTo>
                    <a:cubicBezTo>
                      <a:pt x="363" y="132"/>
                      <a:pt x="362" y="131"/>
                      <a:pt x="365" y="131"/>
                    </a:cubicBezTo>
                    <a:cubicBezTo>
                      <a:pt x="368" y="131"/>
                      <a:pt x="371" y="140"/>
                      <a:pt x="373" y="139"/>
                    </a:cubicBezTo>
                    <a:cubicBezTo>
                      <a:pt x="375" y="138"/>
                      <a:pt x="376" y="142"/>
                      <a:pt x="388" y="142"/>
                    </a:cubicBezTo>
                    <a:cubicBezTo>
                      <a:pt x="400" y="142"/>
                      <a:pt x="398" y="150"/>
                      <a:pt x="405" y="150"/>
                    </a:cubicBezTo>
                    <a:cubicBezTo>
                      <a:pt x="413" y="150"/>
                      <a:pt x="410" y="156"/>
                      <a:pt x="413" y="156"/>
                    </a:cubicBezTo>
                    <a:cubicBezTo>
                      <a:pt x="415" y="156"/>
                      <a:pt x="422" y="159"/>
                      <a:pt x="424" y="159"/>
                    </a:cubicBezTo>
                    <a:cubicBezTo>
                      <a:pt x="426" y="159"/>
                      <a:pt x="432" y="163"/>
                      <a:pt x="439" y="162"/>
                    </a:cubicBezTo>
                    <a:cubicBezTo>
                      <a:pt x="447" y="161"/>
                      <a:pt x="436" y="173"/>
                      <a:pt x="428" y="175"/>
                    </a:cubicBezTo>
                    <a:cubicBezTo>
                      <a:pt x="420" y="177"/>
                      <a:pt x="423" y="175"/>
                      <a:pt x="416" y="177"/>
                    </a:cubicBezTo>
                    <a:cubicBezTo>
                      <a:pt x="408" y="179"/>
                      <a:pt x="413" y="184"/>
                      <a:pt x="410" y="186"/>
                    </a:cubicBezTo>
                    <a:cubicBezTo>
                      <a:pt x="407" y="188"/>
                      <a:pt x="410" y="191"/>
                      <a:pt x="404" y="191"/>
                    </a:cubicBezTo>
                    <a:cubicBezTo>
                      <a:pt x="398" y="191"/>
                      <a:pt x="404" y="194"/>
                      <a:pt x="388" y="194"/>
                    </a:cubicBezTo>
                    <a:cubicBezTo>
                      <a:pt x="372" y="195"/>
                      <a:pt x="389" y="202"/>
                      <a:pt x="380" y="205"/>
                    </a:cubicBezTo>
                    <a:cubicBezTo>
                      <a:pt x="370" y="208"/>
                      <a:pt x="378" y="214"/>
                      <a:pt x="373" y="210"/>
                    </a:cubicBezTo>
                    <a:cubicBezTo>
                      <a:pt x="367" y="206"/>
                      <a:pt x="368" y="210"/>
                      <a:pt x="363" y="205"/>
                    </a:cubicBezTo>
                    <a:cubicBezTo>
                      <a:pt x="357" y="200"/>
                      <a:pt x="355" y="201"/>
                      <a:pt x="353" y="193"/>
                    </a:cubicBezTo>
                    <a:cubicBezTo>
                      <a:pt x="352" y="185"/>
                      <a:pt x="345" y="188"/>
                      <a:pt x="345" y="179"/>
                    </a:cubicBezTo>
                    <a:cubicBezTo>
                      <a:pt x="345" y="170"/>
                      <a:pt x="338" y="179"/>
                      <a:pt x="336" y="177"/>
                    </a:cubicBezTo>
                    <a:cubicBezTo>
                      <a:pt x="333" y="175"/>
                      <a:pt x="324" y="180"/>
                      <a:pt x="321" y="180"/>
                    </a:cubicBezTo>
                    <a:cubicBezTo>
                      <a:pt x="318" y="179"/>
                      <a:pt x="307" y="184"/>
                      <a:pt x="307" y="184"/>
                    </a:cubicBezTo>
                    <a:cubicBezTo>
                      <a:pt x="307" y="184"/>
                      <a:pt x="305" y="195"/>
                      <a:pt x="310" y="198"/>
                    </a:cubicBezTo>
                    <a:cubicBezTo>
                      <a:pt x="314" y="200"/>
                      <a:pt x="313" y="204"/>
                      <a:pt x="316" y="206"/>
                    </a:cubicBezTo>
                    <a:cubicBezTo>
                      <a:pt x="319" y="208"/>
                      <a:pt x="324" y="214"/>
                      <a:pt x="330" y="219"/>
                    </a:cubicBezTo>
                    <a:cubicBezTo>
                      <a:pt x="336" y="224"/>
                      <a:pt x="325" y="226"/>
                      <a:pt x="336" y="233"/>
                    </a:cubicBezTo>
                    <a:cubicBezTo>
                      <a:pt x="348" y="240"/>
                      <a:pt x="339" y="238"/>
                      <a:pt x="336" y="244"/>
                    </a:cubicBezTo>
                    <a:cubicBezTo>
                      <a:pt x="334" y="250"/>
                      <a:pt x="336" y="245"/>
                      <a:pt x="330" y="244"/>
                    </a:cubicBezTo>
                    <a:cubicBezTo>
                      <a:pt x="324" y="243"/>
                      <a:pt x="328" y="246"/>
                      <a:pt x="324" y="245"/>
                    </a:cubicBezTo>
                    <a:cubicBezTo>
                      <a:pt x="321" y="244"/>
                      <a:pt x="324" y="245"/>
                      <a:pt x="321" y="252"/>
                    </a:cubicBezTo>
                    <a:cubicBezTo>
                      <a:pt x="318" y="259"/>
                      <a:pt x="325" y="262"/>
                      <a:pt x="318" y="263"/>
                    </a:cubicBezTo>
                    <a:cubicBezTo>
                      <a:pt x="312" y="263"/>
                      <a:pt x="318" y="268"/>
                      <a:pt x="312" y="271"/>
                    </a:cubicBezTo>
                    <a:cubicBezTo>
                      <a:pt x="305" y="274"/>
                      <a:pt x="309" y="270"/>
                      <a:pt x="309" y="263"/>
                    </a:cubicBezTo>
                    <a:cubicBezTo>
                      <a:pt x="309" y="257"/>
                      <a:pt x="305" y="263"/>
                      <a:pt x="301" y="260"/>
                    </a:cubicBezTo>
                    <a:cubicBezTo>
                      <a:pt x="297" y="256"/>
                      <a:pt x="296" y="261"/>
                      <a:pt x="292" y="257"/>
                    </a:cubicBezTo>
                    <a:cubicBezTo>
                      <a:pt x="288" y="252"/>
                      <a:pt x="292" y="259"/>
                      <a:pt x="286" y="256"/>
                    </a:cubicBezTo>
                    <a:cubicBezTo>
                      <a:pt x="280" y="253"/>
                      <a:pt x="282" y="256"/>
                      <a:pt x="276" y="250"/>
                    </a:cubicBezTo>
                    <a:cubicBezTo>
                      <a:pt x="269" y="245"/>
                      <a:pt x="272" y="252"/>
                      <a:pt x="266" y="246"/>
                    </a:cubicBezTo>
                    <a:cubicBezTo>
                      <a:pt x="260" y="239"/>
                      <a:pt x="259" y="242"/>
                      <a:pt x="258" y="240"/>
                    </a:cubicBezTo>
                    <a:cubicBezTo>
                      <a:pt x="256" y="238"/>
                      <a:pt x="250" y="240"/>
                      <a:pt x="254" y="249"/>
                    </a:cubicBezTo>
                    <a:cubicBezTo>
                      <a:pt x="258" y="257"/>
                      <a:pt x="258" y="252"/>
                      <a:pt x="263" y="256"/>
                    </a:cubicBezTo>
                    <a:cubicBezTo>
                      <a:pt x="268" y="259"/>
                      <a:pt x="269" y="262"/>
                      <a:pt x="272" y="263"/>
                    </a:cubicBezTo>
                    <a:cubicBezTo>
                      <a:pt x="275" y="264"/>
                      <a:pt x="276" y="271"/>
                      <a:pt x="285" y="278"/>
                    </a:cubicBezTo>
                    <a:cubicBezTo>
                      <a:pt x="295" y="284"/>
                      <a:pt x="286" y="282"/>
                      <a:pt x="285" y="289"/>
                    </a:cubicBezTo>
                    <a:cubicBezTo>
                      <a:pt x="285" y="295"/>
                      <a:pt x="283" y="289"/>
                      <a:pt x="274" y="285"/>
                    </a:cubicBezTo>
                    <a:cubicBezTo>
                      <a:pt x="264" y="281"/>
                      <a:pt x="270" y="283"/>
                      <a:pt x="261" y="280"/>
                    </a:cubicBezTo>
                    <a:cubicBezTo>
                      <a:pt x="251" y="276"/>
                      <a:pt x="261" y="280"/>
                      <a:pt x="241" y="276"/>
                    </a:cubicBezTo>
                    <a:cubicBezTo>
                      <a:pt x="221" y="273"/>
                      <a:pt x="232" y="276"/>
                      <a:pt x="227" y="271"/>
                    </a:cubicBezTo>
                    <a:cubicBezTo>
                      <a:pt x="223" y="266"/>
                      <a:pt x="219" y="265"/>
                      <a:pt x="214" y="263"/>
                    </a:cubicBezTo>
                    <a:cubicBezTo>
                      <a:pt x="208" y="261"/>
                      <a:pt x="209" y="272"/>
                      <a:pt x="200" y="270"/>
                    </a:cubicBezTo>
                    <a:cubicBezTo>
                      <a:pt x="192" y="268"/>
                      <a:pt x="196" y="258"/>
                      <a:pt x="188" y="250"/>
                    </a:cubicBezTo>
                    <a:cubicBezTo>
                      <a:pt x="180" y="243"/>
                      <a:pt x="194" y="251"/>
                      <a:pt x="203" y="247"/>
                    </a:cubicBezTo>
                    <a:cubicBezTo>
                      <a:pt x="211" y="242"/>
                      <a:pt x="198" y="244"/>
                      <a:pt x="198" y="240"/>
                    </a:cubicBezTo>
                    <a:cubicBezTo>
                      <a:pt x="197" y="237"/>
                      <a:pt x="186" y="240"/>
                      <a:pt x="187" y="234"/>
                    </a:cubicBezTo>
                    <a:cubicBezTo>
                      <a:pt x="189" y="228"/>
                      <a:pt x="186" y="234"/>
                      <a:pt x="179" y="226"/>
                    </a:cubicBezTo>
                    <a:cubicBezTo>
                      <a:pt x="172" y="217"/>
                      <a:pt x="179" y="226"/>
                      <a:pt x="178" y="222"/>
                    </a:cubicBezTo>
                    <a:cubicBezTo>
                      <a:pt x="177" y="218"/>
                      <a:pt x="170" y="223"/>
                      <a:pt x="163" y="218"/>
                    </a:cubicBezTo>
                    <a:cubicBezTo>
                      <a:pt x="156" y="214"/>
                      <a:pt x="161" y="222"/>
                      <a:pt x="151" y="220"/>
                    </a:cubicBezTo>
                    <a:cubicBezTo>
                      <a:pt x="141" y="217"/>
                      <a:pt x="146" y="220"/>
                      <a:pt x="141" y="218"/>
                    </a:cubicBezTo>
                    <a:cubicBezTo>
                      <a:pt x="136" y="217"/>
                      <a:pt x="132" y="223"/>
                      <a:pt x="119" y="228"/>
                    </a:cubicBezTo>
                    <a:cubicBezTo>
                      <a:pt x="107" y="233"/>
                      <a:pt x="113" y="229"/>
                      <a:pt x="99" y="228"/>
                    </a:cubicBezTo>
                    <a:cubicBezTo>
                      <a:pt x="85" y="227"/>
                      <a:pt x="95" y="224"/>
                      <a:pt x="90" y="218"/>
                    </a:cubicBezTo>
                    <a:cubicBezTo>
                      <a:pt x="85" y="212"/>
                      <a:pt x="91" y="215"/>
                      <a:pt x="92" y="211"/>
                    </a:cubicBezTo>
                    <a:cubicBezTo>
                      <a:pt x="93" y="208"/>
                      <a:pt x="99" y="209"/>
                      <a:pt x="105" y="206"/>
                    </a:cubicBezTo>
                    <a:cubicBezTo>
                      <a:pt x="102" y="200"/>
                      <a:pt x="112" y="203"/>
                      <a:pt x="114" y="201"/>
                    </a:cubicBezTo>
                    <a:close/>
                    <a:moveTo>
                      <a:pt x="257" y="165"/>
                    </a:moveTo>
                    <a:cubicBezTo>
                      <a:pt x="257" y="167"/>
                      <a:pt x="247" y="171"/>
                      <a:pt x="249" y="173"/>
                    </a:cubicBezTo>
                    <a:cubicBezTo>
                      <a:pt x="250" y="175"/>
                      <a:pt x="249" y="180"/>
                      <a:pt x="248" y="181"/>
                    </a:cubicBezTo>
                    <a:cubicBezTo>
                      <a:pt x="247" y="182"/>
                      <a:pt x="248" y="184"/>
                      <a:pt x="251" y="183"/>
                    </a:cubicBezTo>
                    <a:cubicBezTo>
                      <a:pt x="254" y="182"/>
                      <a:pt x="256" y="177"/>
                      <a:pt x="261" y="178"/>
                    </a:cubicBezTo>
                    <a:cubicBezTo>
                      <a:pt x="266" y="179"/>
                      <a:pt x="268" y="177"/>
                      <a:pt x="272" y="178"/>
                    </a:cubicBezTo>
                    <a:cubicBezTo>
                      <a:pt x="277" y="179"/>
                      <a:pt x="280" y="181"/>
                      <a:pt x="282" y="177"/>
                    </a:cubicBezTo>
                    <a:cubicBezTo>
                      <a:pt x="285" y="174"/>
                      <a:pt x="290" y="170"/>
                      <a:pt x="286" y="169"/>
                    </a:cubicBezTo>
                    <a:cubicBezTo>
                      <a:pt x="283" y="168"/>
                      <a:pt x="282" y="165"/>
                      <a:pt x="277" y="166"/>
                    </a:cubicBezTo>
                    <a:cubicBezTo>
                      <a:pt x="273" y="168"/>
                      <a:pt x="271" y="169"/>
                      <a:pt x="269" y="164"/>
                    </a:cubicBezTo>
                    <a:cubicBezTo>
                      <a:pt x="268" y="160"/>
                      <a:pt x="265" y="159"/>
                      <a:pt x="263" y="161"/>
                    </a:cubicBezTo>
                    <a:cubicBezTo>
                      <a:pt x="261" y="164"/>
                      <a:pt x="257" y="163"/>
                      <a:pt x="257" y="165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5" name="Freeform 1016">
                <a:extLst>
                  <a:ext uri="{FF2B5EF4-FFF2-40B4-BE49-F238E27FC236}">
                    <a16:creationId xmlns:a16="http://schemas.microsoft.com/office/drawing/2014/main" id="{A646F029-062C-4881-B5C4-A6333854415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5" y="843"/>
                <a:ext cx="969" cy="473"/>
              </a:xfrm>
              <a:custGeom>
                <a:avLst/>
                <a:gdLst>
                  <a:gd name="T0" fmla="*/ 1515 w 1616"/>
                  <a:gd name="T1" fmla="*/ 518 h 788"/>
                  <a:gd name="T2" fmla="*/ 1542 w 1616"/>
                  <a:gd name="T3" fmla="*/ 454 h 788"/>
                  <a:gd name="T4" fmla="*/ 1530 w 1616"/>
                  <a:gd name="T5" fmla="*/ 376 h 788"/>
                  <a:gd name="T6" fmla="*/ 1488 w 1616"/>
                  <a:gd name="T7" fmla="*/ 359 h 788"/>
                  <a:gd name="T8" fmla="*/ 1417 w 1616"/>
                  <a:gd name="T9" fmla="*/ 374 h 788"/>
                  <a:gd name="T10" fmla="*/ 1421 w 1616"/>
                  <a:gd name="T11" fmla="*/ 322 h 788"/>
                  <a:gd name="T12" fmla="*/ 1340 w 1616"/>
                  <a:gd name="T13" fmla="*/ 287 h 788"/>
                  <a:gd name="T14" fmla="*/ 1260 w 1616"/>
                  <a:gd name="T15" fmla="*/ 319 h 788"/>
                  <a:gd name="T16" fmla="*/ 1233 w 1616"/>
                  <a:gd name="T17" fmla="*/ 400 h 788"/>
                  <a:gd name="T18" fmla="*/ 1127 w 1616"/>
                  <a:gd name="T19" fmla="*/ 498 h 788"/>
                  <a:gd name="T20" fmla="*/ 1070 w 1616"/>
                  <a:gd name="T21" fmla="*/ 578 h 788"/>
                  <a:gd name="T22" fmla="*/ 1073 w 1616"/>
                  <a:gd name="T23" fmla="*/ 523 h 788"/>
                  <a:gd name="T24" fmla="*/ 1010 w 1616"/>
                  <a:gd name="T25" fmla="*/ 456 h 788"/>
                  <a:gd name="T26" fmla="*/ 908 w 1616"/>
                  <a:gd name="T27" fmla="*/ 410 h 788"/>
                  <a:gd name="T28" fmla="*/ 964 w 1616"/>
                  <a:gd name="T29" fmla="*/ 303 h 788"/>
                  <a:gd name="T30" fmla="*/ 1076 w 1616"/>
                  <a:gd name="T31" fmla="*/ 251 h 788"/>
                  <a:gd name="T32" fmla="*/ 1139 w 1616"/>
                  <a:gd name="T33" fmla="*/ 198 h 788"/>
                  <a:gd name="T34" fmla="*/ 1245 w 1616"/>
                  <a:gd name="T35" fmla="*/ 202 h 788"/>
                  <a:gd name="T36" fmla="*/ 1316 w 1616"/>
                  <a:gd name="T37" fmla="*/ 132 h 788"/>
                  <a:gd name="T38" fmla="*/ 1278 w 1616"/>
                  <a:gd name="T39" fmla="*/ 113 h 788"/>
                  <a:gd name="T40" fmla="*/ 1219 w 1616"/>
                  <a:gd name="T41" fmla="*/ 159 h 788"/>
                  <a:gd name="T42" fmla="*/ 1173 w 1616"/>
                  <a:gd name="T43" fmla="*/ 128 h 788"/>
                  <a:gd name="T44" fmla="*/ 1182 w 1616"/>
                  <a:gd name="T45" fmla="*/ 63 h 788"/>
                  <a:gd name="T46" fmla="*/ 1233 w 1616"/>
                  <a:gd name="T47" fmla="*/ 1 h 788"/>
                  <a:gd name="T48" fmla="*/ 1138 w 1616"/>
                  <a:gd name="T49" fmla="*/ 68 h 788"/>
                  <a:gd name="T50" fmla="*/ 1105 w 1616"/>
                  <a:gd name="T51" fmla="*/ 134 h 788"/>
                  <a:gd name="T52" fmla="*/ 1089 w 1616"/>
                  <a:gd name="T53" fmla="*/ 124 h 788"/>
                  <a:gd name="T54" fmla="*/ 1035 w 1616"/>
                  <a:gd name="T55" fmla="*/ 133 h 788"/>
                  <a:gd name="T56" fmla="*/ 935 w 1616"/>
                  <a:gd name="T57" fmla="*/ 151 h 788"/>
                  <a:gd name="T58" fmla="*/ 866 w 1616"/>
                  <a:gd name="T59" fmla="*/ 145 h 788"/>
                  <a:gd name="T60" fmla="*/ 718 w 1616"/>
                  <a:gd name="T61" fmla="*/ 152 h 788"/>
                  <a:gd name="T62" fmla="*/ 603 w 1616"/>
                  <a:gd name="T63" fmla="*/ 107 h 788"/>
                  <a:gd name="T64" fmla="*/ 523 w 1616"/>
                  <a:gd name="T65" fmla="*/ 96 h 788"/>
                  <a:gd name="T66" fmla="*/ 352 w 1616"/>
                  <a:gd name="T67" fmla="*/ 117 h 788"/>
                  <a:gd name="T68" fmla="*/ 29 w 1616"/>
                  <a:gd name="T69" fmla="*/ 343 h 788"/>
                  <a:gd name="T70" fmla="*/ 94 w 1616"/>
                  <a:gd name="T71" fmla="*/ 356 h 788"/>
                  <a:gd name="T72" fmla="*/ 98 w 1616"/>
                  <a:gd name="T73" fmla="*/ 440 h 788"/>
                  <a:gd name="T74" fmla="*/ 39 w 1616"/>
                  <a:gd name="T75" fmla="*/ 508 h 788"/>
                  <a:gd name="T76" fmla="*/ 69 w 1616"/>
                  <a:gd name="T77" fmla="*/ 556 h 788"/>
                  <a:gd name="T78" fmla="*/ 704 w 1616"/>
                  <a:gd name="T79" fmla="*/ 636 h 788"/>
                  <a:gd name="T80" fmla="*/ 784 w 1616"/>
                  <a:gd name="T81" fmla="*/ 659 h 788"/>
                  <a:gd name="T82" fmla="*/ 896 w 1616"/>
                  <a:gd name="T83" fmla="*/ 646 h 788"/>
                  <a:gd name="T84" fmla="*/ 990 w 1616"/>
                  <a:gd name="T85" fmla="*/ 732 h 788"/>
                  <a:gd name="T86" fmla="*/ 1206 w 1616"/>
                  <a:gd name="T87" fmla="*/ 726 h 788"/>
                  <a:gd name="T88" fmla="*/ 1274 w 1616"/>
                  <a:gd name="T89" fmla="*/ 731 h 788"/>
                  <a:gd name="T90" fmla="*/ 1325 w 1616"/>
                  <a:gd name="T91" fmla="*/ 742 h 788"/>
                  <a:gd name="T92" fmla="*/ 1343 w 1616"/>
                  <a:gd name="T93" fmla="*/ 756 h 788"/>
                  <a:gd name="T94" fmla="*/ 1426 w 1616"/>
                  <a:gd name="T95" fmla="*/ 718 h 788"/>
                  <a:gd name="T96" fmla="*/ 1358 w 1616"/>
                  <a:gd name="T97" fmla="*/ 716 h 788"/>
                  <a:gd name="T98" fmla="*/ 1320 w 1616"/>
                  <a:gd name="T99" fmla="*/ 661 h 788"/>
                  <a:gd name="T100" fmla="*/ 1307 w 1616"/>
                  <a:gd name="T101" fmla="*/ 639 h 788"/>
                  <a:gd name="T102" fmla="*/ 1351 w 1616"/>
                  <a:gd name="T103" fmla="*/ 602 h 788"/>
                  <a:gd name="T104" fmla="*/ 1514 w 1616"/>
                  <a:gd name="T105" fmla="*/ 587 h 788"/>
                  <a:gd name="T106" fmla="*/ 492 w 1616"/>
                  <a:gd name="T107" fmla="*/ 208 h 788"/>
                  <a:gd name="T108" fmla="*/ 506 w 1616"/>
                  <a:gd name="T109" fmla="*/ 182 h 788"/>
                  <a:gd name="T110" fmla="*/ 587 w 1616"/>
                  <a:gd name="T111" fmla="*/ 187 h 788"/>
                  <a:gd name="T112" fmla="*/ 504 w 1616"/>
                  <a:gd name="T113" fmla="*/ 220 h 788"/>
                  <a:gd name="T114" fmla="*/ 605 w 1616"/>
                  <a:gd name="T115" fmla="*/ 303 h 788"/>
                  <a:gd name="T116" fmla="*/ 558 w 1616"/>
                  <a:gd name="T117" fmla="*/ 292 h 788"/>
                  <a:gd name="T118" fmla="*/ 679 w 1616"/>
                  <a:gd name="T119" fmla="*/ 279 h 788"/>
                  <a:gd name="T120" fmla="*/ 705 w 1616"/>
                  <a:gd name="T121" fmla="*/ 551 h 7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616" h="788">
                    <a:moveTo>
                      <a:pt x="1608" y="526"/>
                    </a:moveTo>
                    <a:cubicBezTo>
                      <a:pt x="1613" y="520"/>
                      <a:pt x="1616" y="518"/>
                      <a:pt x="1612" y="516"/>
                    </a:cubicBezTo>
                    <a:cubicBezTo>
                      <a:pt x="1607" y="514"/>
                      <a:pt x="1606" y="511"/>
                      <a:pt x="1603" y="511"/>
                    </a:cubicBezTo>
                    <a:cubicBezTo>
                      <a:pt x="1601" y="511"/>
                      <a:pt x="1595" y="507"/>
                      <a:pt x="1593" y="509"/>
                    </a:cubicBezTo>
                    <a:cubicBezTo>
                      <a:pt x="1591" y="511"/>
                      <a:pt x="1581" y="521"/>
                      <a:pt x="1584" y="515"/>
                    </a:cubicBezTo>
                    <a:cubicBezTo>
                      <a:pt x="1587" y="509"/>
                      <a:pt x="1592" y="506"/>
                      <a:pt x="1589" y="502"/>
                    </a:cubicBezTo>
                    <a:cubicBezTo>
                      <a:pt x="1585" y="498"/>
                      <a:pt x="1575" y="498"/>
                      <a:pt x="1571" y="500"/>
                    </a:cubicBezTo>
                    <a:cubicBezTo>
                      <a:pt x="1567" y="502"/>
                      <a:pt x="1558" y="506"/>
                      <a:pt x="1552" y="508"/>
                    </a:cubicBezTo>
                    <a:cubicBezTo>
                      <a:pt x="1546" y="511"/>
                      <a:pt x="1550" y="509"/>
                      <a:pt x="1533" y="514"/>
                    </a:cubicBezTo>
                    <a:cubicBezTo>
                      <a:pt x="1515" y="519"/>
                      <a:pt x="1508" y="523"/>
                      <a:pt x="1515" y="518"/>
                    </a:cubicBezTo>
                    <a:cubicBezTo>
                      <a:pt x="1521" y="513"/>
                      <a:pt x="1519" y="512"/>
                      <a:pt x="1531" y="509"/>
                    </a:cubicBezTo>
                    <a:cubicBezTo>
                      <a:pt x="1542" y="506"/>
                      <a:pt x="1546" y="500"/>
                      <a:pt x="1554" y="499"/>
                    </a:cubicBezTo>
                    <a:cubicBezTo>
                      <a:pt x="1563" y="498"/>
                      <a:pt x="1562" y="497"/>
                      <a:pt x="1574" y="493"/>
                    </a:cubicBezTo>
                    <a:cubicBezTo>
                      <a:pt x="1586" y="489"/>
                      <a:pt x="1600" y="490"/>
                      <a:pt x="1593" y="485"/>
                    </a:cubicBezTo>
                    <a:cubicBezTo>
                      <a:pt x="1587" y="480"/>
                      <a:pt x="1591" y="479"/>
                      <a:pt x="1580" y="478"/>
                    </a:cubicBezTo>
                    <a:cubicBezTo>
                      <a:pt x="1569" y="478"/>
                      <a:pt x="1562" y="474"/>
                      <a:pt x="1560" y="474"/>
                    </a:cubicBezTo>
                    <a:cubicBezTo>
                      <a:pt x="1557" y="474"/>
                      <a:pt x="1555" y="467"/>
                      <a:pt x="1550" y="467"/>
                    </a:cubicBezTo>
                    <a:cubicBezTo>
                      <a:pt x="1546" y="467"/>
                      <a:pt x="1537" y="467"/>
                      <a:pt x="1535" y="467"/>
                    </a:cubicBezTo>
                    <a:cubicBezTo>
                      <a:pt x="1533" y="467"/>
                      <a:pt x="1543" y="462"/>
                      <a:pt x="1542" y="460"/>
                    </a:cubicBezTo>
                    <a:cubicBezTo>
                      <a:pt x="1541" y="458"/>
                      <a:pt x="1549" y="456"/>
                      <a:pt x="1542" y="454"/>
                    </a:cubicBezTo>
                    <a:cubicBezTo>
                      <a:pt x="1535" y="452"/>
                      <a:pt x="1536" y="450"/>
                      <a:pt x="1532" y="448"/>
                    </a:cubicBezTo>
                    <a:cubicBezTo>
                      <a:pt x="1527" y="446"/>
                      <a:pt x="1521" y="442"/>
                      <a:pt x="1524" y="441"/>
                    </a:cubicBezTo>
                    <a:cubicBezTo>
                      <a:pt x="1526" y="440"/>
                      <a:pt x="1518" y="438"/>
                      <a:pt x="1527" y="434"/>
                    </a:cubicBezTo>
                    <a:cubicBezTo>
                      <a:pt x="1535" y="430"/>
                      <a:pt x="1530" y="428"/>
                      <a:pt x="1534" y="425"/>
                    </a:cubicBezTo>
                    <a:cubicBezTo>
                      <a:pt x="1539" y="422"/>
                      <a:pt x="1530" y="417"/>
                      <a:pt x="1536" y="416"/>
                    </a:cubicBezTo>
                    <a:cubicBezTo>
                      <a:pt x="1542" y="414"/>
                      <a:pt x="1533" y="412"/>
                      <a:pt x="1538" y="408"/>
                    </a:cubicBezTo>
                    <a:cubicBezTo>
                      <a:pt x="1542" y="404"/>
                      <a:pt x="1531" y="398"/>
                      <a:pt x="1534" y="397"/>
                    </a:cubicBezTo>
                    <a:cubicBezTo>
                      <a:pt x="1538" y="396"/>
                      <a:pt x="1541" y="392"/>
                      <a:pt x="1532" y="391"/>
                    </a:cubicBezTo>
                    <a:cubicBezTo>
                      <a:pt x="1523" y="390"/>
                      <a:pt x="1530" y="387"/>
                      <a:pt x="1527" y="385"/>
                    </a:cubicBezTo>
                    <a:cubicBezTo>
                      <a:pt x="1524" y="382"/>
                      <a:pt x="1534" y="381"/>
                      <a:pt x="1530" y="376"/>
                    </a:cubicBezTo>
                    <a:cubicBezTo>
                      <a:pt x="1526" y="371"/>
                      <a:pt x="1530" y="368"/>
                      <a:pt x="1528" y="366"/>
                    </a:cubicBezTo>
                    <a:cubicBezTo>
                      <a:pt x="1527" y="365"/>
                      <a:pt x="1518" y="365"/>
                      <a:pt x="1522" y="362"/>
                    </a:cubicBezTo>
                    <a:cubicBezTo>
                      <a:pt x="1526" y="360"/>
                      <a:pt x="1521" y="362"/>
                      <a:pt x="1523" y="356"/>
                    </a:cubicBezTo>
                    <a:cubicBezTo>
                      <a:pt x="1525" y="350"/>
                      <a:pt x="1518" y="349"/>
                      <a:pt x="1521" y="349"/>
                    </a:cubicBezTo>
                    <a:cubicBezTo>
                      <a:pt x="1524" y="350"/>
                      <a:pt x="1517" y="348"/>
                      <a:pt x="1519" y="344"/>
                    </a:cubicBezTo>
                    <a:cubicBezTo>
                      <a:pt x="1521" y="340"/>
                      <a:pt x="1519" y="332"/>
                      <a:pt x="1518" y="334"/>
                    </a:cubicBezTo>
                    <a:cubicBezTo>
                      <a:pt x="1516" y="336"/>
                      <a:pt x="1506" y="338"/>
                      <a:pt x="1506" y="342"/>
                    </a:cubicBezTo>
                    <a:cubicBezTo>
                      <a:pt x="1506" y="346"/>
                      <a:pt x="1501" y="348"/>
                      <a:pt x="1500" y="349"/>
                    </a:cubicBezTo>
                    <a:cubicBezTo>
                      <a:pt x="1499" y="351"/>
                      <a:pt x="1494" y="348"/>
                      <a:pt x="1494" y="352"/>
                    </a:cubicBezTo>
                    <a:cubicBezTo>
                      <a:pt x="1494" y="357"/>
                      <a:pt x="1490" y="356"/>
                      <a:pt x="1488" y="359"/>
                    </a:cubicBezTo>
                    <a:cubicBezTo>
                      <a:pt x="1486" y="363"/>
                      <a:pt x="1483" y="363"/>
                      <a:pt x="1482" y="365"/>
                    </a:cubicBezTo>
                    <a:cubicBezTo>
                      <a:pt x="1482" y="367"/>
                      <a:pt x="1475" y="367"/>
                      <a:pt x="1474" y="370"/>
                    </a:cubicBezTo>
                    <a:cubicBezTo>
                      <a:pt x="1474" y="372"/>
                      <a:pt x="1474" y="375"/>
                      <a:pt x="1468" y="376"/>
                    </a:cubicBezTo>
                    <a:cubicBezTo>
                      <a:pt x="1461" y="376"/>
                      <a:pt x="1461" y="374"/>
                      <a:pt x="1459" y="376"/>
                    </a:cubicBezTo>
                    <a:cubicBezTo>
                      <a:pt x="1456" y="379"/>
                      <a:pt x="1456" y="380"/>
                      <a:pt x="1451" y="382"/>
                    </a:cubicBezTo>
                    <a:cubicBezTo>
                      <a:pt x="1445" y="385"/>
                      <a:pt x="1441" y="386"/>
                      <a:pt x="1438" y="388"/>
                    </a:cubicBezTo>
                    <a:cubicBezTo>
                      <a:pt x="1435" y="390"/>
                      <a:pt x="1431" y="391"/>
                      <a:pt x="1430" y="391"/>
                    </a:cubicBezTo>
                    <a:cubicBezTo>
                      <a:pt x="1429" y="390"/>
                      <a:pt x="1431" y="393"/>
                      <a:pt x="1428" y="388"/>
                    </a:cubicBezTo>
                    <a:cubicBezTo>
                      <a:pt x="1425" y="383"/>
                      <a:pt x="1429" y="384"/>
                      <a:pt x="1423" y="381"/>
                    </a:cubicBezTo>
                    <a:cubicBezTo>
                      <a:pt x="1416" y="378"/>
                      <a:pt x="1416" y="377"/>
                      <a:pt x="1417" y="374"/>
                    </a:cubicBezTo>
                    <a:cubicBezTo>
                      <a:pt x="1417" y="372"/>
                      <a:pt x="1400" y="380"/>
                      <a:pt x="1402" y="374"/>
                    </a:cubicBezTo>
                    <a:cubicBezTo>
                      <a:pt x="1404" y="369"/>
                      <a:pt x="1382" y="382"/>
                      <a:pt x="1391" y="375"/>
                    </a:cubicBezTo>
                    <a:cubicBezTo>
                      <a:pt x="1401" y="368"/>
                      <a:pt x="1398" y="367"/>
                      <a:pt x="1404" y="365"/>
                    </a:cubicBezTo>
                    <a:cubicBezTo>
                      <a:pt x="1410" y="364"/>
                      <a:pt x="1406" y="363"/>
                      <a:pt x="1408" y="357"/>
                    </a:cubicBezTo>
                    <a:cubicBezTo>
                      <a:pt x="1410" y="352"/>
                      <a:pt x="1407" y="353"/>
                      <a:pt x="1410" y="348"/>
                    </a:cubicBezTo>
                    <a:cubicBezTo>
                      <a:pt x="1413" y="344"/>
                      <a:pt x="1406" y="343"/>
                      <a:pt x="1413" y="339"/>
                    </a:cubicBezTo>
                    <a:cubicBezTo>
                      <a:pt x="1421" y="335"/>
                      <a:pt x="1417" y="335"/>
                      <a:pt x="1422" y="331"/>
                    </a:cubicBezTo>
                    <a:cubicBezTo>
                      <a:pt x="1428" y="327"/>
                      <a:pt x="1426" y="326"/>
                      <a:pt x="1429" y="324"/>
                    </a:cubicBezTo>
                    <a:cubicBezTo>
                      <a:pt x="1433" y="322"/>
                      <a:pt x="1434" y="315"/>
                      <a:pt x="1430" y="319"/>
                    </a:cubicBezTo>
                    <a:cubicBezTo>
                      <a:pt x="1426" y="322"/>
                      <a:pt x="1424" y="326"/>
                      <a:pt x="1421" y="322"/>
                    </a:cubicBezTo>
                    <a:cubicBezTo>
                      <a:pt x="1418" y="319"/>
                      <a:pt x="1416" y="316"/>
                      <a:pt x="1411" y="316"/>
                    </a:cubicBezTo>
                    <a:cubicBezTo>
                      <a:pt x="1406" y="316"/>
                      <a:pt x="1398" y="315"/>
                      <a:pt x="1397" y="315"/>
                    </a:cubicBezTo>
                    <a:cubicBezTo>
                      <a:pt x="1396" y="315"/>
                      <a:pt x="1393" y="312"/>
                      <a:pt x="1396" y="307"/>
                    </a:cubicBezTo>
                    <a:cubicBezTo>
                      <a:pt x="1400" y="302"/>
                      <a:pt x="1407" y="303"/>
                      <a:pt x="1400" y="301"/>
                    </a:cubicBezTo>
                    <a:cubicBezTo>
                      <a:pt x="1393" y="298"/>
                      <a:pt x="1393" y="300"/>
                      <a:pt x="1389" y="295"/>
                    </a:cubicBezTo>
                    <a:cubicBezTo>
                      <a:pt x="1386" y="289"/>
                      <a:pt x="1384" y="287"/>
                      <a:pt x="1382" y="288"/>
                    </a:cubicBezTo>
                    <a:cubicBezTo>
                      <a:pt x="1379" y="289"/>
                      <a:pt x="1381" y="284"/>
                      <a:pt x="1375" y="284"/>
                    </a:cubicBezTo>
                    <a:cubicBezTo>
                      <a:pt x="1370" y="284"/>
                      <a:pt x="1362" y="281"/>
                      <a:pt x="1360" y="282"/>
                    </a:cubicBezTo>
                    <a:cubicBezTo>
                      <a:pt x="1358" y="284"/>
                      <a:pt x="1358" y="286"/>
                      <a:pt x="1353" y="287"/>
                    </a:cubicBezTo>
                    <a:cubicBezTo>
                      <a:pt x="1348" y="288"/>
                      <a:pt x="1347" y="287"/>
                      <a:pt x="1340" y="287"/>
                    </a:cubicBezTo>
                    <a:cubicBezTo>
                      <a:pt x="1334" y="287"/>
                      <a:pt x="1336" y="285"/>
                      <a:pt x="1330" y="285"/>
                    </a:cubicBezTo>
                    <a:cubicBezTo>
                      <a:pt x="1324" y="285"/>
                      <a:pt x="1322" y="285"/>
                      <a:pt x="1319" y="285"/>
                    </a:cubicBezTo>
                    <a:cubicBezTo>
                      <a:pt x="1315" y="284"/>
                      <a:pt x="1311" y="279"/>
                      <a:pt x="1308" y="279"/>
                    </a:cubicBezTo>
                    <a:cubicBezTo>
                      <a:pt x="1305" y="279"/>
                      <a:pt x="1299" y="279"/>
                      <a:pt x="1298" y="280"/>
                    </a:cubicBezTo>
                    <a:cubicBezTo>
                      <a:pt x="1297" y="282"/>
                      <a:pt x="1291" y="279"/>
                      <a:pt x="1288" y="283"/>
                    </a:cubicBezTo>
                    <a:cubicBezTo>
                      <a:pt x="1285" y="287"/>
                      <a:pt x="1279" y="288"/>
                      <a:pt x="1279" y="290"/>
                    </a:cubicBezTo>
                    <a:cubicBezTo>
                      <a:pt x="1279" y="293"/>
                      <a:pt x="1278" y="296"/>
                      <a:pt x="1278" y="299"/>
                    </a:cubicBezTo>
                    <a:cubicBezTo>
                      <a:pt x="1278" y="301"/>
                      <a:pt x="1284" y="302"/>
                      <a:pt x="1278" y="306"/>
                    </a:cubicBezTo>
                    <a:cubicBezTo>
                      <a:pt x="1272" y="310"/>
                      <a:pt x="1273" y="311"/>
                      <a:pt x="1268" y="315"/>
                    </a:cubicBezTo>
                    <a:cubicBezTo>
                      <a:pt x="1262" y="318"/>
                      <a:pt x="1265" y="317"/>
                      <a:pt x="1260" y="319"/>
                    </a:cubicBezTo>
                    <a:cubicBezTo>
                      <a:pt x="1254" y="322"/>
                      <a:pt x="1247" y="324"/>
                      <a:pt x="1253" y="325"/>
                    </a:cubicBezTo>
                    <a:cubicBezTo>
                      <a:pt x="1260" y="326"/>
                      <a:pt x="1267" y="324"/>
                      <a:pt x="1266" y="326"/>
                    </a:cubicBezTo>
                    <a:cubicBezTo>
                      <a:pt x="1265" y="328"/>
                      <a:pt x="1259" y="332"/>
                      <a:pt x="1259" y="334"/>
                    </a:cubicBezTo>
                    <a:cubicBezTo>
                      <a:pt x="1260" y="337"/>
                      <a:pt x="1262" y="341"/>
                      <a:pt x="1260" y="344"/>
                    </a:cubicBezTo>
                    <a:cubicBezTo>
                      <a:pt x="1258" y="346"/>
                      <a:pt x="1254" y="352"/>
                      <a:pt x="1251" y="353"/>
                    </a:cubicBezTo>
                    <a:cubicBezTo>
                      <a:pt x="1249" y="354"/>
                      <a:pt x="1249" y="354"/>
                      <a:pt x="1240" y="359"/>
                    </a:cubicBezTo>
                    <a:cubicBezTo>
                      <a:pt x="1231" y="365"/>
                      <a:pt x="1228" y="365"/>
                      <a:pt x="1225" y="368"/>
                    </a:cubicBezTo>
                    <a:cubicBezTo>
                      <a:pt x="1222" y="372"/>
                      <a:pt x="1214" y="370"/>
                      <a:pt x="1215" y="375"/>
                    </a:cubicBezTo>
                    <a:cubicBezTo>
                      <a:pt x="1216" y="380"/>
                      <a:pt x="1220" y="380"/>
                      <a:pt x="1224" y="387"/>
                    </a:cubicBezTo>
                    <a:cubicBezTo>
                      <a:pt x="1229" y="394"/>
                      <a:pt x="1235" y="394"/>
                      <a:pt x="1233" y="400"/>
                    </a:cubicBezTo>
                    <a:cubicBezTo>
                      <a:pt x="1232" y="407"/>
                      <a:pt x="1232" y="412"/>
                      <a:pt x="1230" y="419"/>
                    </a:cubicBezTo>
                    <a:cubicBezTo>
                      <a:pt x="1227" y="427"/>
                      <a:pt x="1224" y="428"/>
                      <a:pt x="1221" y="433"/>
                    </a:cubicBezTo>
                    <a:cubicBezTo>
                      <a:pt x="1218" y="439"/>
                      <a:pt x="1216" y="439"/>
                      <a:pt x="1211" y="445"/>
                    </a:cubicBezTo>
                    <a:cubicBezTo>
                      <a:pt x="1207" y="450"/>
                      <a:pt x="1195" y="456"/>
                      <a:pt x="1192" y="458"/>
                    </a:cubicBezTo>
                    <a:cubicBezTo>
                      <a:pt x="1190" y="460"/>
                      <a:pt x="1186" y="464"/>
                      <a:pt x="1179" y="466"/>
                    </a:cubicBezTo>
                    <a:cubicBezTo>
                      <a:pt x="1172" y="468"/>
                      <a:pt x="1173" y="469"/>
                      <a:pt x="1166" y="471"/>
                    </a:cubicBezTo>
                    <a:cubicBezTo>
                      <a:pt x="1159" y="473"/>
                      <a:pt x="1157" y="471"/>
                      <a:pt x="1151" y="474"/>
                    </a:cubicBezTo>
                    <a:cubicBezTo>
                      <a:pt x="1145" y="477"/>
                      <a:pt x="1138" y="480"/>
                      <a:pt x="1134" y="482"/>
                    </a:cubicBezTo>
                    <a:cubicBezTo>
                      <a:pt x="1130" y="484"/>
                      <a:pt x="1126" y="482"/>
                      <a:pt x="1126" y="486"/>
                    </a:cubicBezTo>
                    <a:cubicBezTo>
                      <a:pt x="1126" y="490"/>
                      <a:pt x="1125" y="496"/>
                      <a:pt x="1127" y="498"/>
                    </a:cubicBezTo>
                    <a:cubicBezTo>
                      <a:pt x="1129" y="500"/>
                      <a:pt x="1130" y="501"/>
                      <a:pt x="1128" y="506"/>
                    </a:cubicBezTo>
                    <a:cubicBezTo>
                      <a:pt x="1126" y="512"/>
                      <a:pt x="1119" y="518"/>
                      <a:pt x="1119" y="521"/>
                    </a:cubicBezTo>
                    <a:cubicBezTo>
                      <a:pt x="1119" y="525"/>
                      <a:pt x="1117" y="522"/>
                      <a:pt x="1117" y="528"/>
                    </a:cubicBezTo>
                    <a:cubicBezTo>
                      <a:pt x="1117" y="535"/>
                      <a:pt x="1111" y="541"/>
                      <a:pt x="1113" y="543"/>
                    </a:cubicBezTo>
                    <a:cubicBezTo>
                      <a:pt x="1115" y="546"/>
                      <a:pt x="1117" y="545"/>
                      <a:pt x="1111" y="550"/>
                    </a:cubicBezTo>
                    <a:cubicBezTo>
                      <a:pt x="1105" y="555"/>
                      <a:pt x="1099" y="557"/>
                      <a:pt x="1098" y="562"/>
                    </a:cubicBezTo>
                    <a:cubicBezTo>
                      <a:pt x="1097" y="567"/>
                      <a:pt x="1096" y="574"/>
                      <a:pt x="1094" y="571"/>
                    </a:cubicBezTo>
                    <a:cubicBezTo>
                      <a:pt x="1092" y="569"/>
                      <a:pt x="1086" y="565"/>
                      <a:pt x="1084" y="567"/>
                    </a:cubicBezTo>
                    <a:cubicBezTo>
                      <a:pt x="1083" y="569"/>
                      <a:pt x="1078" y="571"/>
                      <a:pt x="1077" y="575"/>
                    </a:cubicBezTo>
                    <a:cubicBezTo>
                      <a:pt x="1076" y="578"/>
                      <a:pt x="1073" y="583"/>
                      <a:pt x="1070" y="578"/>
                    </a:cubicBezTo>
                    <a:cubicBezTo>
                      <a:pt x="1067" y="573"/>
                      <a:pt x="1059" y="578"/>
                      <a:pt x="1060" y="573"/>
                    </a:cubicBezTo>
                    <a:cubicBezTo>
                      <a:pt x="1062" y="567"/>
                      <a:pt x="1067" y="572"/>
                      <a:pt x="1062" y="565"/>
                    </a:cubicBezTo>
                    <a:cubicBezTo>
                      <a:pt x="1057" y="557"/>
                      <a:pt x="1062" y="555"/>
                      <a:pt x="1056" y="552"/>
                    </a:cubicBezTo>
                    <a:cubicBezTo>
                      <a:pt x="1050" y="550"/>
                      <a:pt x="1046" y="547"/>
                      <a:pt x="1049" y="545"/>
                    </a:cubicBezTo>
                    <a:cubicBezTo>
                      <a:pt x="1052" y="543"/>
                      <a:pt x="1061" y="546"/>
                      <a:pt x="1054" y="541"/>
                    </a:cubicBezTo>
                    <a:cubicBezTo>
                      <a:pt x="1047" y="535"/>
                      <a:pt x="1043" y="534"/>
                      <a:pt x="1046" y="531"/>
                    </a:cubicBezTo>
                    <a:cubicBezTo>
                      <a:pt x="1049" y="527"/>
                      <a:pt x="1052" y="521"/>
                      <a:pt x="1054" y="526"/>
                    </a:cubicBezTo>
                    <a:cubicBezTo>
                      <a:pt x="1057" y="531"/>
                      <a:pt x="1055" y="533"/>
                      <a:pt x="1064" y="534"/>
                    </a:cubicBezTo>
                    <a:cubicBezTo>
                      <a:pt x="1072" y="535"/>
                      <a:pt x="1079" y="543"/>
                      <a:pt x="1078" y="534"/>
                    </a:cubicBezTo>
                    <a:cubicBezTo>
                      <a:pt x="1076" y="526"/>
                      <a:pt x="1082" y="524"/>
                      <a:pt x="1073" y="523"/>
                    </a:cubicBezTo>
                    <a:cubicBezTo>
                      <a:pt x="1064" y="522"/>
                      <a:pt x="1056" y="526"/>
                      <a:pt x="1056" y="521"/>
                    </a:cubicBezTo>
                    <a:cubicBezTo>
                      <a:pt x="1056" y="515"/>
                      <a:pt x="1057" y="511"/>
                      <a:pt x="1060" y="508"/>
                    </a:cubicBezTo>
                    <a:cubicBezTo>
                      <a:pt x="1063" y="505"/>
                      <a:pt x="1062" y="510"/>
                      <a:pt x="1062" y="501"/>
                    </a:cubicBezTo>
                    <a:cubicBezTo>
                      <a:pt x="1062" y="492"/>
                      <a:pt x="1065" y="495"/>
                      <a:pt x="1069" y="488"/>
                    </a:cubicBezTo>
                    <a:cubicBezTo>
                      <a:pt x="1073" y="481"/>
                      <a:pt x="1080" y="476"/>
                      <a:pt x="1080" y="474"/>
                    </a:cubicBezTo>
                    <a:cubicBezTo>
                      <a:pt x="1079" y="471"/>
                      <a:pt x="1081" y="470"/>
                      <a:pt x="1074" y="470"/>
                    </a:cubicBezTo>
                    <a:cubicBezTo>
                      <a:pt x="1066" y="470"/>
                      <a:pt x="1063" y="468"/>
                      <a:pt x="1056" y="468"/>
                    </a:cubicBezTo>
                    <a:cubicBezTo>
                      <a:pt x="1049" y="468"/>
                      <a:pt x="1046" y="466"/>
                      <a:pt x="1040" y="467"/>
                    </a:cubicBezTo>
                    <a:cubicBezTo>
                      <a:pt x="1033" y="468"/>
                      <a:pt x="1025" y="470"/>
                      <a:pt x="1022" y="466"/>
                    </a:cubicBezTo>
                    <a:cubicBezTo>
                      <a:pt x="1018" y="462"/>
                      <a:pt x="1019" y="459"/>
                      <a:pt x="1010" y="456"/>
                    </a:cubicBezTo>
                    <a:cubicBezTo>
                      <a:pt x="1001" y="453"/>
                      <a:pt x="998" y="451"/>
                      <a:pt x="993" y="449"/>
                    </a:cubicBezTo>
                    <a:cubicBezTo>
                      <a:pt x="989" y="448"/>
                      <a:pt x="987" y="449"/>
                      <a:pt x="985" y="444"/>
                    </a:cubicBezTo>
                    <a:cubicBezTo>
                      <a:pt x="984" y="439"/>
                      <a:pt x="984" y="438"/>
                      <a:pt x="979" y="433"/>
                    </a:cubicBezTo>
                    <a:cubicBezTo>
                      <a:pt x="974" y="429"/>
                      <a:pt x="974" y="424"/>
                      <a:pt x="967" y="424"/>
                    </a:cubicBezTo>
                    <a:cubicBezTo>
                      <a:pt x="961" y="423"/>
                      <a:pt x="965" y="422"/>
                      <a:pt x="956" y="420"/>
                    </a:cubicBezTo>
                    <a:cubicBezTo>
                      <a:pt x="947" y="418"/>
                      <a:pt x="947" y="416"/>
                      <a:pt x="939" y="416"/>
                    </a:cubicBezTo>
                    <a:cubicBezTo>
                      <a:pt x="932" y="416"/>
                      <a:pt x="929" y="414"/>
                      <a:pt x="922" y="416"/>
                    </a:cubicBezTo>
                    <a:cubicBezTo>
                      <a:pt x="915" y="419"/>
                      <a:pt x="918" y="418"/>
                      <a:pt x="910" y="420"/>
                    </a:cubicBezTo>
                    <a:cubicBezTo>
                      <a:pt x="903" y="423"/>
                      <a:pt x="894" y="429"/>
                      <a:pt x="900" y="423"/>
                    </a:cubicBezTo>
                    <a:cubicBezTo>
                      <a:pt x="906" y="417"/>
                      <a:pt x="905" y="417"/>
                      <a:pt x="908" y="410"/>
                    </a:cubicBezTo>
                    <a:cubicBezTo>
                      <a:pt x="912" y="403"/>
                      <a:pt x="912" y="404"/>
                      <a:pt x="914" y="396"/>
                    </a:cubicBezTo>
                    <a:cubicBezTo>
                      <a:pt x="916" y="388"/>
                      <a:pt x="914" y="388"/>
                      <a:pt x="917" y="380"/>
                    </a:cubicBezTo>
                    <a:cubicBezTo>
                      <a:pt x="920" y="373"/>
                      <a:pt x="918" y="374"/>
                      <a:pt x="912" y="374"/>
                    </a:cubicBezTo>
                    <a:cubicBezTo>
                      <a:pt x="907" y="374"/>
                      <a:pt x="904" y="374"/>
                      <a:pt x="901" y="375"/>
                    </a:cubicBezTo>
                    <a:cubicBezTo>
                      <a:pt x="898" y="375"/>
                      <a:pt x="889" y="379"/>
                      <a:pt x="894" y="370"/>
                    </a:cubicBezTo>
                    <a:cubicBezTo>
                      <a:pt x="899" y="362"/>
                      <a:pt x="904" y="349"/>
                      <a:pt x="911" y="344"/>
                    </a:cubicBezTo>
                    <a:cubicBezTo>
                      <a:pt x="919" y="340"/>
                      <a:pt x="911" y="339"/>
                      <a:pt x="923" y="333"/>
                    </a:cubicBezTo>
                    <a:cubicBezTo>
                      <a:pt x="936" y="327"/>
                      <a:pt x="932" y="328"/>
                      <a:pt x="941" y="322"/>
                    </a:cubicBezTo>
                    <a:cubicBezTo>
                      <a:pt x="949" y="315"/>
                      <a:pt x="948" y="315"/>
                      <a:pt x="954" y="311"/>
                    </a:cubicBezTo>
                    <a:cubicBezTo>
                      <a:pt x="961" y="306"/>
                      <a:pt x="955" y="305"/>
                      <a:pt x="964" y="303"/>
                    </a:cubicBezTo>
                    <a:cubicBezTo>
                      <a:pt x="973" y="301"/>
                      <a:pt x="972" y="301"/>
                      <a:pt x="979" y="297"/>
                    </a:cubicBezTo>
                    <a:cubicBezTo>
                      <a:pt x="987" y="294"/>
                      <a:pt x="983" y="289"/>
                      <a:pt x="994" y="286"/>
                    </a:cubicBezTo>
                    <a:cubicBezTo>
                      <a:pt x="1004" y="284"/>
                      <a:pt x="998" y="280"/>
                      <a:pt x="1007" y="279"/>
                    </a:cubicBezTo>
                    <a:cubicBezTo>
                      <a:pt x="1016" y="279"/>
                      <a:pt x="1017" y="271"/>
                      <a:pt x="1024" y="271"/>
                    </a:cubicBezTo>
                    <a:cubicBezTo>
                      <a:pt x="1032" y="271"/>
                      <a:pt x="1039" y="274"/>
                      <a:pt x="1048" y="270"/>
                    </a:cubicBezTo>
                    <a:cubicBezTo>
                      <a:pt x="1057" y="267"/>
                      <a:pt x="1065" y="263"/>
                      <a:pt x="1055" y="259"/>
                    </a:cubicBezTo>
                    <a:cubicBezTo>
                      <a:pt x="1046" y="255"/>
                      <a:pt x="1045" y="255"/>
                      <a:pt x="1038" y="252"/>
                    </a:cubicBezTo>
                    <a:cubicBezTo>
                      <a:pt x="1032" y="250"/>
                      <a:pt x="1023" y="243"/>
                      <a:pt x="1030" y="244"/>
                    </a:cubicBezTo>
                    <a:cubicBezTo>
                      <a:pt x="1038" y="245"/>
                      <a:pt x="1045" y="253"/>
                      <a:pt x="1055" y="254"/>
                    </a:cubicBezTo>
                    <a:cubicBezTo>
                      <a:pt x="1064" y="254"/>
                      <a:pt x="1068" y="257"/>
                      <a:pt x="1076" y="251"/>
                    </a:cubicBezTo>
                    <a:cubicBezTo>
                      <a:pt x="1085" y="244"/>
                      <a:pt x="1078" y="237"/>
                      <a:pt x="1086" y="239"/>
                    </a:cubicBezTo>
                    <a:cubicBezTo>
                      <a:pt x="1095" y="242"/>
                      <a:pt x="1091" y="249"/>
                      <a:pt x="1106" y="244"/>
                    </a:cubicBezTo>
                    <a:cubicBezTo>
                      <a:pt x="1121" y="239"/>
                      <a:pt x="1110" y="241"/>
                      <a:pt x="1126" y="238"/>
                    </a:cubicBezTo>
                    <a:cubicBezTo>
                      <a:pt x="1142" y="234"/>
                      <a:pt x="1137" y="232"/>
                      <a:pt x="1148" y="228"/>
                    </a:cubicBezTo>
                    <a:cubicBezTo>
                      <a:pt x="1159" y="224"/>
                      <a:pt x="1162" y="225"/>
                      <a:pt x="1162" y="219"/>
                    </a:cubicBezTo>
                    <a:cubicBezTo>
                      <a:pt x="1163" y="212"/>
                      <a:pt x="1168" y="211"/>
                      <a:pt x="1163" y="211"/>
                    </a:cubicBezTo>
                    <a:cubicBezTo>
                      <a:pt x="1157" y="211"/>
                      <a:pt x="1153" y="212"/>
                      <a:pt x="1145" y="211"/>
                    </a:cubicBezTo>
                    <a:cubicBezTo>
                      <a:pt x="1137" y="210"/>
                      <a:pt x="1131" y="215"/>
                      <a:pt x="1128" y="208"/>
                    </a:cubicBezTo>
                    <a:cubicBezTo>
                      <a:pt x="1125" y="201"/>
                      <a:pt x="1118" y="194"/>
                      <a:pt x="1125" y="196"/>
                    </a:cubicBezTo>
                    <a:cubicBezTo>
                      <a:pt x="1131" y="198"/>
                      <a:pt x="1134" y="195"/>
                      <a:pt x="1139" y="198"/>
                    </a:cubicBezTo>
                    <a:cubicBezTo>
                      <a:pt x="1144" y="200"/>
                      <a:pt x="1140" y="201"/>
                      <a:pt x="1148" y="203"/>
                    </a:cubicBezTo>
                    <a:cubicBezTo>
                      <a:pt x="1156" y="205"/>
                      <a:pt x="1153" y="206"/>
                      <a:pt x="1160" y="207"/>
                    </a:cubicBezTo>
                    <a:cubicBezTo>
                      <a:pt x="1168" y="207"/>
                      <a:pt x="1171" y="205"/>
                      <a:pt x="1175" y="204"/>
                    </a:cubicBezTo>
                    <a:cubicBezTo>
                      <a:pt x="1179" y="204"/>
                      <a:pt x="1182" y="202"/>
                      <a:pt x="1186" y="198"/>
                    </a:cubicBezTo>
                    <a:cubicBezTo>
                      <a:pt x="1191" y="195"/>
                      <a:pt x="1202" y="193"/>
                      <a:pt x="1203" y="191"/>
                    </a:cubicBezTo>
                    <a:cubicBezTo>
                      <a:pt x="1204" y="189"/>
                      <a:pt x="1192" y="184"/>
                      <a:pt x="1197" y="183"/>
                    </a:cubicBezTo>
                    <a:cubicBezTo>
                      <a:pt x="1202" y="181"/>
                      <a:pt x="1215" y="180"/>
                      <a:pt x="1218" y="181"/>
                    </a:cubicBezTo>
                    <a:cubicBezTo>
                      <a:pt x="1220" y="183"/>
                      <a:pt x="1220" y="186"/>
                      <a:pt x="1223" y="187"/>
                    </a:cubicBezTo>
                    <a:cubicBezTo>
                      <a:pt x="1226" y="188"/>
                      <a:pt x="1227" y="196"/>
                      <a:pt x="1227" y="196"/>
                    </a:cubicBezTo>
                    <a:cubicBezTo>
                      <a:pt x="1227" y="197"/>
                      <a:pt x="1241" y="203"/>
                      <a:pt x="1245" y="202"/>
                    </a:cubicBezTo>
                    <a:cubicBezTo>
                      <a:pt x="1249" y="200"/>
                      <a:pt x="1250" y="198"/>
                      <a:pt x="1246" y="195"/>
                    </a:cubicBezTo>
                    <a:cubicBezTo>
                      <a:pt x="1241" y="193"/>
                      <a:pt x="1237" y="187"/>
                      <a:pt x="1240" y="187"/>
                    </a:cubicBezTo>
                    <a:cubicBezTo>
                      <a:pt x="1244" y="188"/>
                      <a:pt x="1247" y="176"/>
                      <a:pt x="1251" y="180"/>
                    </a:cubicBezTo>
                    <a:cubicBezTo>
                      <a:pt x="1254" y="183"/>
                      <a:pt x="1245" y="193"/>
                      <a:pt x="1263" y="187"/>
                    </a:cubicBezTo>
                    <a:cubicBezTo>
                      <a:pt x="1282" y="181"/>
                      <a:pt x="1283" y="175"/>
                      <a:pt x="1288" y="175"/>
                    </a:cubicBezTo>
                    <a:cubicBezTo>
                      <a:pt x="1293" y="175"/>
                      <a:pt x="1290" y="174"/>
                      <a:pt x="1299" y="171"/>
                    </a:cubicBezTo>
                    <a:cubicBezTo>
                      <a:pt x="1309" y="167"/>
                      <a:pt x="1305" y="171"/>
                      <a:pt x="1312" y="164"/>
                    </a:cubicBezTo>
                    <a:cubicBezTo>
                      <a:pt x="1319" y="157"/>
                      <a:pt x="1321" y="159"/>
                      <a:pt x="1317" y="153"/>
                    </a:cubicBezTo>
                    <a:cubicBezTo>
                      <a:pt x="1313" y="148"/>
                      <a:pt x="1309" y="149"/>
                      <a:pt x="1312" y="142"/>
                    </a:cubicBezTo>
                    <a:cubicBezTo>
                      <a:pt x="1315" y="135"/>
                      <a:pt x="1304" y="128"/>
                      <a:pt x="1316" y="132"/>
                    </a:cubicBezTo>
                    <a:cubicBezTo>
                      <a:pt x="1328" y="135"/>
                      <a:pt x="1329" y="130"/>
                      <a:pt x="1335" y="128"/>
                    </a:cubicBezTo>
                    <a:cubicBezTo>
                      <a:pt x="1340" y="126"/>
                      <a:pt x="1342" y="122"/>
                      <a:pt x="1341" y="121"/>
                    </a:cubicBezTo>
                    <a:cubicBezTo>
                      <a:pt x="1339" y="120"/>
                      <a:pt x="1343" y="117"/>
                      <a:pt x="1339" y="115"/>
                    </a:cubicBezTo>
                    <a:cubicBezTo>
                      <a:pt x="1336" y="113"/>
                      <a:pt x="1332" y="111"/>
                      <a:pt x="1334" y="109"/>
                    </a:cubicBezTo>
                    <a:cubicBezTo>
                      <a:pt x="1336" y="108"/>
                      <a:pt x="1346" y="106"/>
                      <a:pt x="1331" y="105"/>
                    </a:cubicBezTo>
                    <a:cubicBezTo>
                      <a:pt x="1316" y="104"/>
                      <a:pt x="1316" y="104"/>
                      <a:pt x="1311" y="103"/>
                    </a:cubicBezTo>
                    <a:cubicBezTo>
                      <a:pt x="1306" y="103"/>
                      <a:pt x="1303" y="101"/>
                      <a:pt x="1300" y="102"/>
                    </a:cubicBezTo>
                    <a:cubicBezTo>
                      <a:pt x="1297" y="103"/>
                      <a:pt x="1291" y="103"/>
                      <a:pt x="1290" y="104"/>
                    </a:cubicBezTo>
                    <a:cubicBezTo>
                      <a:pt x="1288" y="104"/>
                      <a:pt x="1284" y="102"/>
                      <a:pt x="1283" y="104"/>
                    </a:cubicBezTo>
                    <a:cubicBezTo>
                      <a:pt x="1282" y="107"/>
                      <a:pt x="1278" y="109"/>
                      <a:pt x="1278" y="113"/>
                    </a:cubicBezTo>
                    <a:cubicBezTo>
                      <a:pt x="1277" y="116"/>
                      <a:pt x="1273" y="114"/>
                      <a:pt x="1275" y="117"/>
                    </a:cubicBezTo>
                    <a:cubicBezTo>
                      <a:pt x="1277" y="119"/>
                      <a:pt x="1279" y="121"/>
                      <a:pt x="1277" y="123"/>
                    </a:cubicBezTo>
                    <a:cubicBezTo>
                      <a:pt x="1274" y="125"/>
                      <a:pt x="1280" y="130"/>
                      <a:pt x="1272" y="129"/>
                    </a:cubicBezTo>
                    <a:cubicBezTo>
                      <a:pt x="1264" y="129"/>
                      <a:pt x="1263" y="127"/>
                      <a:pt x="1261" y="129"/>
                    </a:cubicBezTo>
                    <a:cubicBezTo>
                      <a:pt x="1258" y="130"/>
                      <a:pt x="1255" y="133"/>
                      <a:pt x="1252" y="137"/>
                    </a:cubicBezTo>
                    <a:cubicBezTo>
                      <a:pt x="1249" y="140"/>
                      <a:pt x="1239" y="144"/>
                      <a:pt x="1236" y="146"/>
                    </a:cubicBezTo>
                    <a:cubicBezTo>
                      <a:pt x="1236" y="146"/>
                      <a:pt x="1236" y="146"/>
                      <a:pt x="1236" y="146"/>
                    </a:cubicBezTo>
                    <a:cubicBezTo>
                      <a:pt x="1237" y="146"/>
                      <a:pt x="1243" y="138"/>
                      <a:pt x="1234" y="140"/>
                    </a:cubicBezTo>
                    <a:cubicBezTo>
                      <a:pt x="1223" y="142"/>
                      <a:pt x="1220" y="152"/>
                      <a:pt x="1221" y="153"/>
                    </a:cubicBezTo>
                    <a:cubicBezTo>
                      <a:pt x="1222" y="154"/>
                      <a:pt x="1227" y="156"/>
                      <a:pt x="1219" y="159"/>
                    </a:cubicBezTo>
                    <a:cubicBezTo>
                      <a:pt x="1211" y="161"/>
                      <a:pt x="1204" y="163"/>
                      <a:pt x="1201" y="165"/>
                    </a:cubicBezTo>
                    <a:cubicBezTo>
                      <a:pt x="1197" y="167"/>
                      <a:pt x="1194" y="168"/>
                      <a:pt x="1194" y="157"/>
                    </a:cubicBezTo>
                    <a:cubicBezTo>
                      <a:pt x="1194" y="147"/>
                      <a:pt x="1193" y="144"/>
                      <a:pt x="1197" y="142"/>
                    </a:cubicBezTo>
                    <a:cubicBezTo>
                      <a:pt x="1201" y="141"/>
                      <a:pt x="1198" y="140"/>
                      <a:pt x="1204" y="139"/>
                    </a:cubicBezTo>
                    <a:cubicBezTo>
                      <a:pt x="1210" y="138"/>
                      <a:pt x="1215" y="139"/>
                      <a:pt x="1218" y="132"/>
                    </a:cubicBezTo>
                    <a:cubicBezTo>
                      <a:pt x="1220" y="126"/>
                      <a:pt x="1222" y="117"/>
                      <a:pt x="1210" y="117"/>
                    </a:cubicBezTo>
                    <a:cubicBezTo>
                      <a:pt x="1198" y="117"/>
                      <a:pt x="1194" y="117"/>
                      <a:pt x="1189" y="122"/>
                    </a:cubicBezTo>
                    <a:cubicBezTo>
                      <a:pt x="1183" y="126"/>
                      <a:pt x="1181" y="132"/>
                      <a:pt x="1177" y="136"/>
                    </a:cubicBezTo>
                    <a:cubicBezTo>
                      <a:pt x="1173" y="141"/>
                      <a:pt x="1168" y="142"/>
                      <a:pt x="1168" y="137"/>
                    </a:cubicBezTo>
                    <a:cubicBezTo>
                      <a:pt x="1168" y="132"/>
                      <a:pt x="1169" y="134"/>
                      <a:pt x="1173" y="128"/>
                    </a:cubicBezTo>
                    <a:cubicBezTo>
                      <a:pt x="1176" y="122"/>
                      <a:pt x="1180" y="124"/>
                      <a:pt x="1176" y="119"/>
                    </a:cubicBezTo>
                    <a:cubicBezTo>
                      <a:pt x="1173" y="114"/>
                      <a:pt x="1168" y="112"/>
                      <a:pt x="1175" y="112"/>
                    </a:cubicBezTo>
                    <a:cubicBezTo>
                      <a:pt x="1182" y="112"/>
                      <a:pt x="1188" y="115"/>
                      <a:pt x="1189" y="112"/>
                    </a:cubicBezTo>
                    <a:cubicBezTo>
                      <a:pt x="1190" y="109"/>
                      <a:pt x="1198" y="104"/>
                      <a:pt x="1185" y="106"/>
                    </a:cubicBezTo>
                    <a:cubicBezTo>
                      <a:pt x="1172" y="107"/>
                      <a:pt x="1166" y="107"/>
                      <a:pt x="1163" y="107"/>
                    </a:cubicBezTo>
                    <a:cubicBezTo>
                      <a:pt x="1160" y="108"/>
                      <a:pt x="1153" y="106"/>
                      <a:pt x="1157" y="103"/>
                    </a:cubicBezTo>
                    <a:cubicBezTo>
                      <a:pt x="1162" y="99"/>
                      <a:pt x="1171" y="97"/>
                      <a:pt x="1178" y="94"/>
                    </a:cubicBezTo>
                    <a:cubicBezTo>
                      <a:pt x="1185" y="91"/>
                      <a:pt x="1185" y="89"/>
                      <a:pt x="1181" y="84"/>
                    </a:cubicBezTo>
                    <a:cubicBezTo>
                      <a:pt x="1178" y="80"/>
                      <a:pt x="1173" y="79"/>
                      <a:pt x="1178" y="73"/>
                    </a:cubicBezTo>
                    <a:cubicBezTo>
                      <a:pt x="1182" y="68"/>
                      <a:pt x="1187" y="66"/>
                      <a:pt x="1182" y="63"/>
                    </a:cubicBezTo>
                    <a:cubicBezTo>
                      <a:pt x="1178" y="60"/>
                      <a:pt x="1169" y="56"/>
                      <a:pt x="1174" y="54"/>
                    </a:cubicBezTo>
                    <a:cubicBezTo>
                      <a:pt x="1179" y="52"/>
                      <a:pt x="1183" y="51"/>
                      <a:pt x="1192" y="48"/>
                    </a:cubicBezTo>
                    <a:cubicBezTo>
                      <a:pt x="1200" y="45"/>
                      <a:pt x="1206" y="33"/>
                      <a:pt x="1211" y="35"/>
                    </a:cubicBezTo>
                    <a:cubicBezTo>
                      <a:pt x="1215" y="36"/>
                      <a:pt x="1221" y="37"/>
                      <a:pt x="1240" y="31"/>
                    </a:cubicBezTo>
                    <a:cubicBezTo>
                      <a:pt x="1258" y="25"/>
                      <a:pt x="1258" y="22"/>
                      <a:pt x="1269" y="18"/>
                    </a:cubicBezTo>
                    <a:cubicBezTo>
                      <a:pt x="1280" y="14"/>
                      <a:pt x="1281" y="11"/>
                      <a:pt x="1286" y="9"/>
                    </a:cubicBezTo>
                    <a:cubicBezTo>
                      <a:pt x="1291" y="7"/>
                      <a:pt x="1287" y="1"/>
                      <a:pt x="1278" y="3"/>
                    </a:cubicBezTo>
                    <a:cubicBezTo>
                      <a:pt x="1269" y="6"/>
                      <a:pt x="1262" y="5"/>
                      <a:pt x="1260" y="6"/>
                    </a:cubicBezTo>
                    <a:cubicBezTo>
                      <a:pt x="1258" y="6"/>
                      <a:pt x="1259" y="2"/>
                      <a:pt x="1252" y="3"/>
                    </a:cubicBezTo>
                    <a:cubicBezTo>
                      <a:pt x="1244" y="3"/>
                      <a:pt x="1239" y="0"/>
                      <a:pt x="1233" y="1"/>
                    </a:cubicBezTo>
                    <a:cubicBezTo>
                      <a:pt x="1227" y="2"/>
                      <a:pt x="1213" y="6"/>
                      <a:pt x="1210" y="7"/>
                    </a:cubicBezTo>
                    <a:cubicBezTo>
                      <a:pt x="1208" y="7"/>
                      <a:pt x="1204" y="8"/>
                      <a:pt x="1205" y="10"/>
                    </a:cubicBezTo>
                    <a:cubicBezTo>
                      <a:pt x="1206" y="12"/>
                      <a:pt x="1210" y="16"/>
                      <a:pt x="1204" y="15"/>
                    </a:cubicBezTo>
                    <a:cubicBezTo>
                      <a:pt x="1198" y="13"/>
                      <a:pt x="1197" y="10"/>
                      <a:pt x="1194" y="13"/>
                    </a:cubicBezTo>
                    <a:cubicBezTo>
                      <a:pt x="1191" y="15"/>
                      <a:pt x="1188" y="15"/>
                      <a:pt x="1184" y="22"/>
                    </a:cubicBezTo>
                    <a:cubicBezTo>
                      <a:pt x="1179" y="29"/>
                      <a:pt x="1172" y="33"/>
                      <a:pt x="1171" y="34"/>
                    </a:cubicBezTo>
                    <a:cubicBezTo>
                      <a:pt x="1170" y="35"/>
                      <a:pt x="1172" y="36"/>
                      <a:pt x="1171" y="41"/>
                    </a:cubicBezTo>
                    <a:cubicBezTo>
                      <a:pt x="1170" y="46"/>
                      <a:pt x="1160" y="48"/>
                      <a:pt x="1152" y="53"/>
                    </a:cubicBezTo>
                    <a:cubicBezTo>
                      <a:pt x="1144" y="57"/>
                      <a:pt x="1140" y="59"/>
                      <a:pt x="1140" y="61"/>
                    </a:cubicBezTo>
                    <a:cubicBezTo>
                      <a:pt x="1140" y="62"/>
                      <a:pt x="1147" y="67"/>
                      <a:pt x="1138" y="68"/>
                    </a:cubicBezTo>
                    <a:cubicBezTo>
                      <a:pt x="1129" y="68"/>
                      <a:pt x="1126" y="64"/>
                      <a:pt x="1120" y="68"/>
                    </a:cubicBezTo>
                    <a:cubicBezTo>
                      <a:pt x="1113" y="72"/>
                      <a:pt x="1107" y="75"/>
                      <a:pt x="1107" y="80"/>
                    </a:cubicBezTo>
                    <a:cubicBezTo>
                      <a:pt x="1108" y="84"/>
                      <a:pt x="1107" y="84"/>
                      <a:pt x="1102" y="90"/>
                    </a:cubicBezTo>
                    <a:cubicBezTo>
                      <a:pt x="1097" y="96"/>
                      <a:pt x="1090" y="94"/>
                      <a:pt x="1096" y="99"/>
                    </a:cubicBezTo>
                    <a:cubicBezTo>
                      <a:pt x="1102" y="104"/>
                      <a:pt x="1108" y="106"/>
                      <a:pt x="1113" y="107"/>
                    </a:cubicBezTo>
                    <a:cubicBezTo>
                      <a:pt x="1118" y="108"/>
                      <a:pt x="1122" y="109"/>
                      <a:pt x="1120" y="112"/>
                    </a:cubicBezTo>
                    <a:cubicBezTo>
                      <a:pt x="1118" y="115"/>
                      <a:pt x="1114" y="117"/>
                      <a:pt x="1112" y="119"/>
                    </a:cubicBezTo>
                    <a:cubicBezTo>
                      <a:pt x="1109" y="121"/>
                      <a:pt x="1104" y="128"/>
                      <a:pt x="1107" y="128"/>
                    </a:cubicBezTo>
                    <a:cubicBezTo>
                      <a:pt x="1109" y="128"/>
                      <a:pt x="1121" y="121"/>
                      <a:pt x="1118" y="125"/>
                    </a:cubicBezTo>
                    <a:cubicBezTo>
                      <a:pt x="1115" y="128"/>
                      <a:pt x="1112" y="133"/>
                      <a:pt x="1105" y="134"/>
                    </a:cubicBezTo>
                    <a:cubicBezTo>
                      <a:pt x="1098" y="135"/>
                      <a:pt x="1096" y="134"/>
                      <a:pt x="1090" y="138"/>
                    </a:cubicBezTo>
                    <a:cubicBezTo>
                      <a:pt x="1085" y="141"/>
                      <a:pt x="1085" y="144"/>
                      <a:pt x="1078" y="145"/>
                    </a:cubicBezTo>
                    <a:cubicBezTo>
                      <a:pt x="1071" y="146"/>
                      <a:pt x="1060" y="147"/>
                      <a:pt x="1059" y="151"/>
                    </a:cubicBezTo>
                    <a:cubicBezTo>
                      <a:pt x="1058" y="156"/>
                      <a:pt x="1061" y="160"/>
                      <a:pt x="1054" y="163"/>
                    </a:cubicBezTo>
                    <a:cubicBezTo>
                      <a:pt x="1047" y="167"/>
                      <a:pt x="1047" y="170"/>
                      <a:pt x="1042" y="165"/>
                    </a:cubicBezTo>
                    <a:cubicBezTo>
                      <a:pt x="1038" y="160"/>
                      <a:pt x="1031" y="160"/>
                      <a:pt x="1041" y="155"/>
                    </a:cubicBezTo>
                    <a:cubicBezTo>
                      <a:pt x="1052" y="149"/>
                      <a:pt x="1049" y="148"/>
                      <a:pt x="1055" y="144"/>
                    </a:cubicBezTo>
                    <a:cubicBezTo>
                      <a:pt x="1062" y="139"/>
                      <a:pt x="1034" y="136"/>
                      <a:pt x="1046" y="134"/>
                    </a:cubicBezTo>
                    <a:cubicBezTo>
                      <a:pt x="1058" y="133"/>
                      <a:pt x="1059" y="135"/>
                      <a:pt x="1070" y="131"/>
                    </a:cubicBezTo>
                    <a:cubicBezTo>
                      <a:pt x="1080" y="127"/>
                      <a:pt x="1095" y="129"/>
                      <a:pt x="1089" y="124"/>
                    </a:cubicBezTo>
                    <a:cubicBezTo>
                      <a:pt x="1083" y="119"/>
                      <a:pt x="1081" y="120"/>
                      <a:pt x="1081" y="116"/>
                    </a:cubicBezTo>
                    <a:cubicBezTo>
                      <a:pt x="1081" y="112"/>
                      <a:pt x="1102" y="110"/>
                      <a:pt x="1088" y="109"/>
                    </a:cubicBezTo>
                    <a:cubicBezTo>
                      <a:pt x="1074" y="107"/>
                      <a:pt x="1071" y="112"/>
                      <a:pt x="1068" y="106"/>
                    </a:cubicBezTo>
                    <a:cubicBezTo>
                      <a:pt x="1065" y="100"/>
                      <a:pt x="1065" y="96"/>
                      <a:pt x="1057" y="100"/>
                    </a:cubicBezTo>
                    <a:cubicBezTo>
                      <a:pt x="1049" y="105"/>
                      <a:pt x="1046" y="104"/>
                      <a:pt x="1044" y="108"/>
                    </a:cubicBezTo>
                    <a:cubicBezTo>
                      <a:pt x="1041" y="112"/>
                      <a:pt x="1041" y="115"/>
                      <a:pt x="1034" y="117"/>
                    </a:cubicBezTo>
                    <a:cubicBezTo>
                      <a:pt x="1028" y="118"/>
                      <a:pt x="1016" y="119"/>
                      <a:pt x="1015" y="120"/>
                    </a:cubicBezTo>
                    <a:cubicBezTo>
                      <a:pt x="1013" y="121"/>
                      <a:pt x="1010" y="126"/>
                      <a:pt x="1015" y="126"/>
                    </a:cubicBezTo>
                    <a:cubicBezTo>
                      <a:pt x="1020" y="127"/>
                      <a:pt x="1034" y="127"/>
                      <a:pt x="1035" y="129"/>
                    </a:cubicBezTo>
                    <a:cubicBezTo>
                      <a:pt x="1035" y="130"/>
                      <a:pt x="1039" y="131"/>
                      <a:pt x="1035" y="133"/>
                    </a:cubicBezTo>
                    <a:cubicBezTo>
                      <a:pt x="1031" y="135"/>
                      <a:pt x="1026" y="138"/>
                      <a:pt x="1023" y="138"/>
                    </a:cubicBezTo>
                    <a:cubicBezTo>
                      <a:pt x="1019" y="138"/>
                      <a:pt x="1014" y="135"/>
                      <a:pt x="1015" y="140"/>
                    </a:cubicBezTo>
                    <a:cubicBezTo>
                      <a:pt x="1017" y="145"/>
                      <a:pt x="1034" y="143"/>
                      <a:pt x="1034" y="147"/>
                    </a:cubicBezTo>
                    <a:cubicBezTo>
                      <a:pt x="1033" y="151"/>
                      <a:pt x="1030" y="153"/>
                      <a:pt x="1026" y="153"/>
                    </a:cubicBezTo>
                    <a:cubicBezTo>
                      <a:pt x="1022" y="154"/>
                      <a:pt x="1024" y="156"/>
                      <a:pt x="1015" y="151"/>
                    </a:cubicBezTo>
                    <a:cubicBezTo>
                      <a:pt x="1006" y="145"/>
                      <a:pt x="1003" y="144"/>
                      <a:pt x="1001" y="147"/>
                    </a:cubicBezTo>
                    <a:cubicBezTo>
                      <a:pt x="999" y="151"/>
                      <a:pt x="1007" y="155"/>
                      <a:pt x="995" y="152"/>
                    </a:cubicBezTo>
                    <a:cubicBezTo>
                      <a:pt x="982" y="149"/>
                      <a:pt x="988" y="147"/>
                      <a:pt x="977" y="149"/>
                    </a:cubicBezTo>
                    <a:cubicBezTo>
                      <a:pt x="966" y="151"/>
                      <a:pt x="964" y="152"/>
                      <a:pt x="955" y="152"/>
                    </a:cubicBezTo>
                    <a:cubicBezTo>
                      <a:pt x="945" y="153"/>
                      <a:pt x="945" y="154"/>
                      <a:pt x="935" y="151"/>
                    </a:cubicBezTo>
                    <a:cubicBezTo>
                      <a:pt x="925" y="148"/>
                      <a:pt x="917" y="144"/>
                      <a:pt x="911" y="144"/>
                    </a:cubicBezTo>
                    <a:cubicBezTo>
                      <a:pt x="905" y="145"/>
                      <a:pt x="901" y="146"/>
                      <a:pt x="899" y="142"/>
                    </a:cubicBezTo>
                    <a:cubicBezTo>
                      <a:pt x="897" y="138"/>
                      <a:pt x="894" y="135"/>
                      <a:pt x="895" y="132"/>
                    </a:cubicBezTo>
                    <a:cubicBezTo>
                      <a:pt x="896" y="129"/>
                      <a:pt x="908" y="122"/>
                      <a:pt x="891" y="123"/>
                    </a:cubicBezTo>
                    <a:cubicBezTo>
                      <a:pt x="875" y="124"/>
                      <a:pt x="881" y="124"/>
                      <a:pt x="867" y="127"/>
                    </a:cubicBezTo>
                    <a:cubicBezTo>
                      <a:pt x="854" y="130"/>
                      <a:pt x="847" y="130"/>
                      <a:pt x="841" y="133"/>
                    </a:cubicBezTo>
                    <a:cubicBezTo>
                      <a:pt x="835" y="135"/>
                      <a:pt x="825" y="140"/>
                      <a:pt x="831" y="142"/>
                    </a:cubicBezTo>
                    <a:cubicBezTo>
                      <a:pt x="837" y="144"/>
                      <a:pt x="850" y="141"/>
                      <a:pt x="859" y="140"/>
                    </a:cubicBezTo>
                    <a:cubicBezTo>
                      <a:pt x="869" y="138"/>
                      <a:pt x="888" y="132"/>
                      <a:pt x="885" y="136"/>
                    </a:cubicBezTo>
                    <a:cubicBezTo>
                      <a:pt x="883" y="139"/>
                      <a:pt x="877" y="143"/>
                      <a:pt x="866" y="145"/>
                    </a:cubicBezTo>
                    <a:cubicBezTo>
                      <a:pt x="856" y="146"/>
                      <a:pt x="852" y="146"/>
                      <a:pt x="845" y="148"/>
                    </a:cubicBezTo>
                    <a:cubicBezTo>
                      <a:pt x="839" y="151"/>
                      <a:pt x="828" y="152"/>
                      <a:pt x="826" y="159"/>
                    </a:cubicBezTo>
                    <a:cubicBezTo>
                      <a:pt x="825" y="166"/>
                      <a:pt x="825" y="179"/>
                      <a:pt x="820" y="171"/>
                    </a:cubicBezTo>
                    <a:cubicBezTo>
                      <a:pt x="814" y="164"/>
                      <a:pt x="820" y="166"/>
                      <a:pt x="814" y="159"/>
                    </a:cubicBezTo>
                    <a:cubicBezTo>
                      <a:pt x="808" y="153"/>
                      <a:pt x="808" y="151"/>
                      <a:pt x="803" y="151"/>
                    </a:cubicBezTo>
                    <a:cubicBezTo>
                      <a:pt x="798" y="151"/>
                      <a:pt x="798" y="146"/>
                      <a:pt x="789" y="147"/>
                    </a:cubicBezTo>
                    <a:cubicBezTo>
                      <a:pt x="781" y="149"/>
                      <a:pt x="789" y="148"/>
                      <a:pt x="776" y="150"/>
                    </a:cubicBezTo>
                    <a:cubicBezTo>
                      <a:pt x="762" y="152"/>
                      <a:pt x="759" y="152"/>
                      <a:pt x="748" y="153"/>
                    </a:cubicBezTo>
                    <a:cubicBezTo>
                      <a:pt x="738" y="154"/>
                      <a:pt x="740" y="155"/>
                      <a:pt x="730" y="154"/>
                    </a:cubicBezTo>
                    <a:cubicBezTo>
                      <a:pt x="720" y="152"/>
                      <a:pt x="730" y="152"/>
                      <a:pt x="718" y="152"/>
                    </a:cubicBezTo>
                    <a:cubicBezTo>
                      <a:pt x="705" y="151"/>
                      <a:pt x="695" y="144"/>
                      <a:pt x="705" y="142"/>
                    </a:cubicBezTo>
                    <a:cubicBezTo>
                      <a:pt x="715" y="140"/>
                      <a:pt x="729" y="142"/>
                      <a:pt x="735" y="139"/>
                    </a:cubicBezTo>
                    <a:cubicBezTo>
                      <a:pt x="741" y="136"/>
                      <a:pt x="742" y="131"/>
                      <a:pt x="733" y="128"/>
                    </a:cubicBezTo>
                    <a:cubicBezTo>
                      <a:pt x="723" y="124"/>
                      <a:pt x="718" y="123"/>
                      <a:pt x="708" y="124"/>
                    </a:cubicBezTo>
                    <a:cubicBezTo>
                      <a:pt x="698" y="125"/>
                      <a:pt x="696" y="126"/>
                      <a:pt x="690" y="125"/>
                    </a:cubicBezTo>
                    <a:cubicBezTo>
                      <a:pt x="685" y="123"/>
                      <a:pt x="687" y="123"/>
                      <a:pt x="676" y="120"/>
                    </a:cubicBezTo>
                    <a:cubicBezTo>
                      <a:pt x="666" y="116"/>
                      <a:pt x="670" y="117"/>
                      <a:pt x="660" y="114"/>
                    </a:cubicBezTo>
                    <a:cubicBezTo>
                      <a:pt x="650" y="111"/>
                      <a:pt x="653" y="110"/>
                      <a:pt x="643" y="108"/>
                    </a:cubicBezTo>
                    <a:cubicBezTo>
                      <a:pt x="633" y="105"/>
                      <a:pt x="638" y="103"/>
                      <a:pt x="625" y="104"/>
                    </a:cubicBezTo>
                    <a:cubicBezTo>
                      <a:pt x="612" y="105"/>
                      <a:pt x="607" y="106"/>
                      <a:pt x="603" y="107"/>
                    </a:cubicBezTo>
                    <a:cubicBezTo>
                      <a:pt x="600" y="108"/>
                      <a:pt x="601" y="113"/>
                      <a:pt x="591" y="115"/>
                    </a:cubicBezTo>
                    <a:cubicBezTo>
                      <a:pt x="580" y="117"/>
                      <a:pt x="564" y="115"/>
                      <a:pt x="586" y="104"/>
                    </a:cubicBezTo>
                    <a:cubicBezTo>
                      <a:pt x="591" y="99"/>
                      <a:pt x="600" y="95"/>
                      <a:pt x="592" y="96"/>
                    </a:cubicBezTo>
                    <a:cubicBezTo>
                      <a:pt x="583" y="97"/>
                      <a:pt x="574" y="97"/>
                      <a:pt x="570" y="100"/>
                    </a:cubicBezTo>
                    <a:cubicBezTo>
                      <a:pt x="566" y="103"/>
                      <a:pt x="560" y="102"/>
                      <a:pt x="556" y="107"/>
                    </a:cubicBezTo>
                    <a:cubicBezTo>
                      <a:pt x="551" y="112"/>
                      <a:pt x="546" y="116"/>
                      <a:pt x="544" y="109"/>
                    </a:cubicBezTo>
                    <a:cubicBezTo>
                      <a:pt x="542" y="102"/>
                      <a:pt x="540" y="102"/>
                      <a:pt x="544" y="99"/>
                    </a:cubicBezTo>
                    <a:cubicBezTo>
                      <a:pt x="548" y="95"/>
                      <a:pt x="557" y="86"/>
                      <a:pt x="544" y="84"/>
                    </a:cubicBezTo>
                    <a:cubicBezTo>
                      <a:pt x="530" y="82"/>
                      <a:pt x="526" y="80"/>
                      <a:pt x="528" y="87"/>
                    </a:cubicBezTo>
                    <a:cubicBezTo>
                      <a:pt x="530" y="94"/>
                      <a:pt x="532" y="94"/>
                      <a:pt x="523" y="96"/>
                    </a:cubicBezTo>
                    <a:cubicBezTo>
                      <a:pt x="514" y="98"/>
                      <a:pt x="513" y="104"/>
                      <a:pt x="507" y="104"/>
                    </a:cubicBezTo>
                    <a:cubicBezTo>
                      <a:pt x="502" y="105"/>
                      <a:pt x="498" y="106"/>
                      <a:pt x="499" y="101"/>
                    </a:cubicBezTo>
                    <a:cubicBezTo>
                      <a:pt x="501" y="95"/>
                      <a:pt x="496" y="93"/>
                      <a:pt x="486" y="94"/>
                    </a:cubicBezTo>
                    <a:cubicBezTo>
                      <a:pt x="477" y="94"/>
                      <a:pt x="464" y="94"/>
                      <a:pt x="462" y="97"/>
                    </a:cubicBezTo>
                    <a:cubicBezTo>
                      <a:pt x="460" y="100"/>
                      <a:pt x="450" y="104"/>
                      <a:pt x="445" y="104"/>
                    </a:cubicBezTo>
                    <a:cubicBezTo>
                      <a:pt x="441" y="104"/>
                      <a:pt x="439" y="101"/>
                      <a:pt x="431" y="105"/>
                    </a:cubicBezTo>
                    <a:cubicBezTo>
                      <a:pt x="422" y="109"/>
                      <a:pt x="427" y="107"/>
                      <a:pt x="417" y="110"/>
                    </a:cubicBezTo>
                    <a:cubicBezTo>
                      <a:pt x="407" y="113"/>
                      <a:pt x="410" y="107"/>
                      <a:pt x="396" y="108"/>
                    </a:cubicBezTo>
                    <a:cubicBezTo>
                      <a:pt x="381" y="109"/>
                      <a:pt x="382" y="107"/>
                      <a:pt x="370" y="110"/>
                    </a:cubicBezTo>
                    <a:cubicBezTo>
                      <a:pt x="358" y="114"/>
                      <a:pt x="353" y="111"/>
                      <a:pt x="352" y="117"/>
                    </a:cubicBezTo>
                    <a:cubicBezTo>
                      <a:pt x="350" y="123"/>
                      <a:pt x="356" y="125"/>
                      <a:pt x="343" y="124"/>
                    </a:cubicBezTo>
                    <a:cubicBezTo>
                      <a:pt x="330" y="123"/>
                      <a:pt x="335" y="129"/>
                      <a:pt x="323" y="123"/>
                    </a:cubicBezTo>
                    <a:cubicBezTo>
                      <a:pt x="311" y="116"/>
                      <a:pt x="318" y="111"/>
                      <a:pt x="305" y="110"/>
                    </a:cubicBezTo>
                    <a:cubicBezTo>
                      <a:pt x="293" y="108"/>
                      <a:pt x="289" y="106"/>
                      <a:pt x="281" y="106"/>
                    </a:cubicBezTo>
                    <a:cubicBezTo>
                      <a:pt x="278" y="106"/>
                      <a:pt x="277" y="107"/>
                      <a:pt x="276" y="107"/>
                    </a:cubicBezTo>
                    <a:cubicBezTo>
                      <a:pt x="248" y="130"/>
                      <a:pt x="15" y="316"/>
                      <a:pt x="0" y="336"/>
                    </a:cubicBezTo>
                    <a:cubicBezTo>
                      <a:pt x="9" y="337"/>
                      <a:pt x="5" y="340"/>
                      <a:pt x="14" y="339"/>
                    </a:cubicBezTo>
                    <a:cubicBezTo>
                      <a:pt x="22" y="337"/>
                      <a:pt x="25" y="335"/>
                      <a:pt x="29" y="335"/>
                    </a:cubicBezTo>
                    <a:cubicBezTo>
                      <a:pt x="33" y="335"/>
                      <a:pt x="39" y="333"/>
                      <a:pt x="35" y="336"/>
                    </a:cubicBezTo>
                    <a:cubicBezTo>
                      <a:pt x="32" y="340"/>
                      <a:pt x="29" y="340"/>
                      <a:pt x="29" y="343"/>
                    </a:cubicBezTo>
                    <a:cubicBezTo>
                      <a:pt x="30" y="347"/>
                      <a:pt x="30" y="347"/>
                      <a:pt x="31" y="353"/>
                    </a:cubicBezTo>
                    <a:cubicBezTo>
                      <a:pt x="33" y="359"/>
                      <a:pt x="36" y="359"/>
                      <a:pt x="34" y="363"/>
                    </a:cubicBezTo>
                    <a:cubicBezTo>
                      <a:pt x="32" y="367"/>
                      <a:pt x="30" y="370"/>
                      <a:pt x="33" y="371"/>
                    </a:cubicBezTo>
                    <a:cubicBezTo>
                      <a:pt x="35" y="371"/>
                      <a:pt x="37" y="373"/>
                      <a:pt x="41" y="371"/>
                    </a:cubicBezTo>
                    <a:cubicBezTo>
                      <a:pt x="45" y="368"/>
                      <a:pt x="49" y="368"/>
                      <a:pt x="55" y="365"/>
                    </a:cubicBezTo>
                    <a:cubicBezTo>
                      <a:pt x="60" y="363"/>
                      <a:pt x="64" y="359"/>
                      <a:pt x="66" y="357"/>
                    </a:cubicBezTo>
                    <a:cubicBezTo>
                      <a:pt x="68" y="355"/>
                      <a:pt x="73" y="354"/>
                      <a:pt x="79" y="353"/>
                    </a:cubicBezTo>
                    <a:cubicBezTo>
                      <a:pt x="84" y="352"/>
                      <a:pt x="85" y="352"/>
                      <a:pt x="87" y="352"/>
                    </a:cubicBezTo>
                    <a:cubicBezTo>
                      <a:pt x="88" y="351"/>
                      <a:pt x="91" y="349"/>
                      <a:pt x="93" y="351"/>
                    </a:cubicBezTo>
                    <a:cubicBezTo>
                      <a:pt x="95" y="353"/>
                      <a:pt x="95" y="353"/>
                      <a:pt x="94" y="356"/>
                    </a:cubicBezTo>
                    <a:cubicBezTo>
                      <a:pt x="92" y="359"/>
                      <a:pt x="90" y="360"/>
                      <a:pt x="92" y="364"/>
                    </a:cubicBezTo>
                    <a:cubicBezTo>
                      <a:pt x="95" y="368"/>
                      <a:pt x="96" y="370"/>
                      <a:pt x="95" y="373"/>
                    </a:cubicBezTo>
                    <a:cubicBezTo>
                      <a:pt x="94" y="376"/>
                      <a:pt x="99" y="378"/>
                      <a:pt x="98" y="381"/>
                    </a:cubicBezTo>
                    <a:cubicBezTo>
                      <a:pt x="98" y="381"/>
                      <a:pt x="95" y="385"/>
                      <a:pt x="95" y="389"/>
                    </a:cubicBezTo>
                    <a:cubicBezTo>
                      <a:pt x="95" y="393"/>
                      <a:pt x="92" y="398"/>
                      <a:pt x="93" y="401"/>
                    </a:cubicBezTo>
                    <a:cubicBezTo>
                      <a:pt x="93" y="405"/>
                      <a:pt x="91" y="409"/>
                      <a:pt x="90" y="414"/>
                    </a:cubicBezTo>
                    <a:cubicBezTo>
                      <a:pt x="89" y="418"/>
                      <a:pt x="88" y="418"/>
                      <a:pt x="87" y="421"/>
                    </a:cubicBezTo>
                    <a:cubicBezTo>
                      <a:pt x="86" y="425"/>
                      <a:pt x="83" y="428"/>
                      <a:pt x="84" y="430"/>
                    </a:cubicBezTo>
                    <a:cubicBezTo>
                      <a:pt x="85" y="432"/>
                      <a:pt x="88" y="433"/>
                      <a:pt x="91" y="435"/>
                    </a:cubicBezTo>
                    <a:cubicBezTo>
                      <a:pt x="94" y="437"/>
                      <a:pt x="93" y="436"/>
                      <a:pt x="98" y="440"/>
                    </a:cubicBezTo>
                    <a:cubicBezTo>
                      <a:pt x="102" y="444"/>
                      <a:pt x="106" y="446"/>
                      <a:pt x="106" y="448"/>
                    </a:cubicBezTo>
                    <a:cubicBezTo>
                      <a:pt x="105" y="450"/>
                      <a:pt x="104" y="451"/>
                      <a:pt x="101" y="453"/>
                    </a:cubicBezTo>
                    <a:cubicBezTo>
                      <a:pt x="98" y="455"/>
                      <a:pt x="96" y="455"/>
                      <a:pt x="93" y="460"/>
                    </a:cubicBezTo>
                    <a:cubicBezTo>
                      <a:pt x="90" y="465"/>
                      <a:pt x="91" y="468"/>
                      <a:pt x="85" y="471"/>
                    </a:cubicBezTo>
                    <a:cubicBezTo>
                      <a:pt x="79" y="475"/>
                      <a:pt x="73" y="476"/>
                      <a:pt x="70" y="479"/>
                    </a:cubicBezTo>
                    <a:cubicBezTo>
                      <a:pt x="68" y="480"/>
                      <a:pt x="63" y="480"/>
                      <a:pt x="61" y="481"/>
                    </a:cubicBezTo>
                    <a:cubicBezTo>
                      <a:pt x="61" y="481"/>
                      <a:pt x="61" y="481"/>
                      <a:pt x="61" y="482"/>
                    </a:cubicBezTo>
                    <a:cubicBezTo>
                      <a:pt x="59" y="491"/>
                      <a:pt x="62" y="494"/>
                      <a:pt x="58" y="497"/>
                    </a:cubicBezTo>
                    <a:cubicBezTo>
                      <a:pt x="54" y="501"/>
                      <a:pt x="52" y="500"/>
                      <a:pt x="48" y="504"/>
                    </a:cubicBezTo>
                    <a:cubicBezTo>
                      <a:pt x="45" y="507"/>
                      <a:pt x="41" y="501"/>
                      <a:pt x="39" y="508"/>
                    </a:cubicBezTo>
                    <a:cubicBezTo>
                      <a:pt x="38" y="516"/>
                      <a:pt x="25" y="519"/>
                      <a:pt x="37" y="520"/>
                    </a:cubicBezTo>
                    <a:cubicBezTo>
                      <a:pt x="49" y="521"/>
                      <a:pt x="38" y="521"/>
                      <a:pt x="50" y="514"/>
                    </a:cubicBezTo>
                    <a:cubicBezTo>
                      <a:pt x="61" y="506"/>
                      <a:pt x="55" y="507"/>
                      <a:pt x="64" y="504"/>
                    </a:cubicBezTo>
                    <a:cubicBezTo>
                      <a:pt x="74" y="501"/>
                      <a:pt x="79" y="489"/>
                      <a:pt x="81" y="497"/>
                    </a:cubicBezTo>
                    <a:cubicBezTo>
                      <a:pt x="83" y="506"/>
                      <a:pt x="87" y="505"/>
                      <a:pt x="75" y="511"/>
                    </a:cubicBezTo>
                    <a:cubicBezTo>
                      <a:pt x="62" y="518"/>
                      <a:pt x="60" y="522"/>
                      <a:pt x="52" y="525"/>
                    </a:cubicBezTo>
                    <a:cubicBezTo>
                      <a:pt x="45" y="527"/>
                      <a:pt x="40" y="523"/>
                      <a:pt x="41" y="530"/>
                    </a:cubicBezTo>
                    <a:cubicBezTo>
                      <a:pt x="42" y="537"/>
                      <a:pt x="53" y="527"/>
                      <a:pt x="49" y="535"/>
                    </a:cubicBezTo>
                    <a:cubicBezTo>
                      <a:pt x="45" y="543"/>
                      <a:pt x="64" y="541"/>
                      <a:pt x="58" y="546"/>
                    </a:cubicBezTo>
                    <a:cubicBezTo>
                      <a:pt x="51" y="550"/>
                      <a:pt x="81" y="549"/>
                      <a:pt x="69" y="556"/>
                    </a:cubicBezTo>
                    <a:cubicBezTo>
                      <a:pt x="58" y="562"/>
                      <a:pt x="49" y="557"/>
                      <a:pt x="45" y="566"/>
                    </a:cubicBezTo>
                    <a:cubicBezTo>
                      <a:pt x="42" y="574"/>
                      <a:pt x="32" y="585"/>
                      <a:pt x="40" y="587"/>
                    </a:cubicBezTo>
                    <a:cubicBezTo>
                      <a:pt x="48" y="588"/>
                      <a:pt x="45" y="587"/>
                      <a:pt x="56" y="590"/>
                    </a:cubicBezTo>
                    <a:cubicBezTo>
                      <a:pt x="67" y="593"/>
                      <a:pt x="67" y="588"/>
                      <a:pt x="72" y="595"/>
                    </a:cubicBezTo>
                    <a:cubicBezTo>
                      <a:pt x="77" y="603"/>
                      <a:pt x="88" y="600"/>
                      <a:pt x="85" y="604"/>
                    </a:cubicBezTo>
                    <a:cubicBezTo>
                      <a:pt x="82" y="607"/>
                      <a:pt x="89" y="605"/>
                      <a:pt x="88" y="611"/>
                    </a:cubicBezTo>
                    <a:cubicBezTo>
                      <a:pt x="87" y="617"/>
                      <a:pt x="96" y="615"/>
                      <a:pt x="95" y="621"/>
                    </a:cubicBezTo>
                    <a:cubicBezTo>
                      <a:pt x="94" y="627"/>
                      <a:pt x="105" y="628"/>
                      <a:pt x="104" y="633"/>
                    </a:cubicBezTo>
                    <a:cubicBezTo>
                      <a:pt x="104" y="634"/>
                      <a:pt x="104" y="635"/>
                      <a:pt x="104" y="636"/>
                    </a:cubicBezTo>
                    <a:cubicBezTo>
                      <a:pt x="150" y="636"/>
                      <a:pt x="697" y="639"/>
                      <a:pt x="704" y="636"/>
                    </a:cubicBezTo>
                    <a:cubicBezTo>
                      <a:pt x="711" y="633"/>
                      <a:pt x="719" y="619"/>
                      <a:pt x="719" y="627"/>
                    </a:cubicBezTo>
                    <a:cubicBezTo>
                      <a:pt x="719" y="635"/>
                      <a:pt x="713" y="643"/>
                      <a:pt x="715" y="643"/>
                    </a:cubicBezTo>
                    <a:cubicBezTo>
                      <a:pt x="717" y="643"/>
                      <a:pt x="723" y="643"/>
                      <a:pt x="726" y="645"/>
                    </a:cubicBezTo>
                    <a:cubicBezTo>
                      <a:pt x="730" y="647"/>
                      <a:pt x="733" y="649"/>
                      <a:pt x="735" y="648"/>
                    </a:cubicBezTo>
                    <a:cubicBezTo>
                      <a:pt x="738" y="647"/>
                      <a:pt x="741" y="643"/>
                      <a:pt x="745" y="644"/>
                    </a:cubicBezTo>
                    <a:cubicBezTo>
                      <a:pt x="748" y="645"/>
                      <a:pt x="751" y="647"/>
                      <a:pt x="753" y="649"/>
                    </a:cubicBezTo>
                    <a:cubicBezTo>
                      <a:pt x="755" y="650"/>
                      <a:pt x="755" y="650"/>
                      <a:pt x="757" y="653"/>
                    </a:cubicBezTo>
                    <a:cubicBezTo>
                      <a:pt x="758" y="656"/>
                      <a:pt x="761" y="652"/>
                      <a:pt x="764" y="655"/>
                    </a:cubicBezTo>
                    <a:cubicBezTo>
                      <a:pt x="767" y="658"/>
                      <a:pt x="764" y="660"/>
                      <a:pt x="771" y="660"/>
                    </a:cubicBezTo>
                    <a:cubicBezTo>
                      <a:pt x="778" y="661"/>
                      <a:pt x="779" y="659"/>
                      <a:pt x="784" y="659"/>
                    </a:cubicBezTo>
                    <a:cubicBezTo>
                      <a:pt x="789" y="658"/>
                      <a:pt x="790" y="658"/>
                      <a:pt x="792" y="660"/>
                    </a:cubicBezTo>
                    <a:cubicBezTo>
                      <a:pt x="795" y="661"/>
                      <a:pt x="809" y="666"/>
                      <a:pt x="809" y="668"/>
                    </a:cubicBezTo>
                    <a:cubicBezTo>
                      <a:pt x="810" y="669"/>
                      <a:pt x="810" y="674"/>
                      <a:pt x="810" y="674"/>
                    </a:cubicBezTo>
                    <a:cubicBezTo>
                      <a:pt x="811" y="674"/>
                      <a:pt x="811" y="674"/>
                      <a:pt x="811" y="674"/>
                    </a:cubicBezTo>
                    <a:cubicBezTo>
                      <a:pt x="814" y="674"/>
                      <a:pt x="817" y="667"/>
                      <a:pt x="819" y="665"/>
                    </a:cubicBezTo>
                    <a:cubicBezTo>
                      <a:pt x="824" y="661"/>
                      <a:pt x="823" y="656"/>
                      <a:pt x="833" y="652"/>
                    </a:cubicBezTo>
                    <a:cubicBezTo>
                      <a:pt x="842" y="649"/>
                      <a:pt x="844" y="641"/>
                      <a:pt x="849" y="642"/>
                    </a:cubicBezTo>
                    <a:cubicBezTo>
                      <a:pt x="854" y="643"/>
                      <a:pt x="856" y="637"/>
                      <a:pt x="862" y="637"/>
                    </a:cubicBezTo>
                    <a:cubicBezTo>
                      <a:pt x="868" y="637"/>
                      <a:pt x="876" y="641"/>
                      <a:pt x="882" y="641"/>
                    </a:cubicBezTo>
                    <a:cubicBezTo>
                      <a:pt x="888" y="641"/>
                      <a:pt x="896" y="642"/>
                      <a:pt x="896" y="646"/>
                    </a:cubicBezTo>
                    <a:cubicBezTo>
                      <a:pt x="895" y="651"/>
                      <a:pt x="885" y="661"/>
                      <a:pt x="896" y="663"/>
                    </a:cubicBezTo>
                    <a:cubicBezTo>
                      <a:pt x="907" y="664"/>
                      <a:pt x="914" y="661"/>
                      <a:pt x="914" y="666"/>
                    </a:cubicBezTo>
                    <a:cubicBezTo>
                      <a:pt x="913" y="670"/>
                      <a:pt x="905" y="672"/>
                      <a:pt x="911" y="676"/>
                    </a:cubicBezTo>
                    <a:cubicBezTo>
                      <a:pt x="917" y="681"/>
                      <a:pt x="908" y="688"/>
                      <a:pt x="910" y="689"/>
                    </a:cubicBezTo>
                    <a:cubicBezTo>
                      <a:pt x="911" y="690"/>
                      <a:pt x="912" y="690"/>
                      <a:pt x="909" y="695"/>
                    </a:cubicBezTo>
                    <a:cubicBezTo>
                      <a:pt x="906" y="700"/>
                      <a:pt x="906" y="703"/>
                      <a:pt x="914" y="705"/>
                    </a:cubicBezTo>
                    <a:cubicBezTo>
                      <a:pt x="921" y="708"/>
                      <a:pt x="920" y="709"/>
                      <a:pt x="931" y="710"/>
                    </a:cubicBezTo>
                    <a:cubicBezTo>
                      <a:pt x="942" y="710"/>
                      <a:pt x="941" y="710"/>
                      <a:pt x="955" y="712"/>
                    </a:cubicBezTo>
                    <a:cubicBezTo>
                      <a:pt x="969" y="715"/>
                      <a:pt x="971" y="714"/>
                      <a:pt x="977" y="720"/>
                    </a:cubicBezTo>
                    <a:cubicBezTo>
                      <a:pt x="983" y="726"/>
                      <a:pt x="992" y="720"/>
                      <a:pt x="990" y="732"/>
                    </a:cubicBezTo>
                    <a:cubicBezTo>
                      <a:pt x="989" y="739"/>
                      <a:pt x="988" y="743"/>
                      <a:pt x="988" y="747"/>
                    </a:cubicBezTo>
                    <a:cubicBezTo>
                      <a:pt x="989" y="747"/>
                      <a:pt x="990" y="748"/>
                      <a:pt x="994" y="751"/>
                    </a:cubicBezTo>
                    <a:cubicBezTo>
                      <a:pt x="1003" y="758"/>
                      <a:pt x="1029" y="759"/>
                      <a:pt x="1033" y="763"/>
                    </a:cubicBezTo>
                    <a:cubicBezTo>
                      <a:pt x="1037" y="767"/>
                      <a:pt x="1040" y="771"/>
                      <a:pt x="1045" y="772"/>
                    </a:cubicBezTo>
                    <a:cubicBezTo>
                      <a:pt x="1046" y="770"/>
                      <a:pt x="1047" y="768"/>
                      <a:pt x="1049" y="766"/>
                    </a:cubicBezTo>
                    <a:cubicBezTo>
                      <a:pt x="1054" y="760"/>
                      <a:pt x="1058" y="763"/>
                      <a:pt x="1061" y="767"/>
                    </a:cubicBezTo>
                    <a:cubicBezTo>
                      <a:pt x="1064" y="765"/>
                      <a:pt x="1073" y="761"/>
                      <a:pt x="1074" y="760"/>
                    </a:cubicBezTo>
                    <a:cubicBezTo>
                      <a:pt x="1076" y="759"/>
                      <a:pt x="1097" y="746"/>
                      <a:pt x="1097" y="746"/>
                    </a:cubicBezTo>
                    <a:cubicBezTo>
                      <a:pt x="1097" y="746"/>
                      <a:pt x="1171" y="752"/>
                      <a:pt x="1180" y="746"/>
                    </a:cubicBezTo>
                    <a:cubicBezTo>
                      <a:pt x="1188" y="739"/>
                      <a:pt x="1192" y="736"/>
                      <a:pt x="1206" y="726"/>
                    </a:cubicBezTo>
                    <a:cubicBezTo>
                      <a:pt x="1220" y="716"/>
                      <a:pt x="1219" y="711"/>
                      <a:pt x="1229" y="702"/>
                    </a:cubicBezTo>
                    <a:cubicBezTo>
                      <a:pt x="1239" y="692"/>
                      <a:pt x="1255" y="670"/>
                      <a:pt x="1256" y="676"/>
                    </a:cubicBezTo>
                    <a:cubicBezTo>
                      <a:pt x="1258" y="681"/>
                      <a:pt x="1255" y="683"/>
                      <a:pt x="1259" y="684"/>
                    </a:cubicBezTo>
                    <a:cubicBezTo>
                      <a:pt x="1263" y="685"/>
                      <a:pt x="1264" y="685"/>
                      <a:pt x="1269" y="684"/>
                    </a:cubicBezTo>
                    <a:cubicBezTo>
                      <a:pt x="1273" y="682"/>
                      <a:pt x="1280" y="679"/>
                      <a:pt x="1280" y="682"/>
                    </a:cubicBezTo>
                    <a:cubicBezTo>
                      <a:pt x="1280" y="685"/>
                      <a:pt x="1281" y="688"/>
                      <a:pt x="1280" y="692"/>
                    </a:cubicBezTo>
                    <a:cubicBezTo>
                      <a:pt x="1279" y="696"/>
                      <a:pt x="1280" y="696"/>
                      <a:pt x="1278" y="702"/>
                    </a:cubicBezTo>
                    <a:cubicBezTo>
                      <a:pt x="1275" y="709"/>
                      <a:pt x="1274" y="712"/>
                      <a:pt x="1272" y="717"/>
                    </a:cubicBezTo>
                    <a:cubicBezTo>
                      <a:pt x="1270" y="722"/>
                      <a:pt x="1269" y="726"/>
                      <a:pt x="1271" y="727"/>
                    </a:cubicBezTo>
                    <a:cubicBezTo>
                      <a:pt x="1273" y="728"/>
                      <a:pt x="1275" y="729"/>
                      <a:pt x="1274" y="731"/>
                    </a:cubicBezTo>
                    <a:cubicBezTo>
                      <a:pt x="1274" y="733"/>
                      <a:pt x="1271" y="739"/>
                      <a:pt x="1273" y="739"/>
                    </a:cubicBezTo>
                    <a:cubicBezTo>
                      <a:pt x="1274" y="739"/>
                      <a:pt x="1279" y="743"/>
                      <a:pt x="1279" y="744"/>
                    </a:cubicBezTo>
                    <a:cubicBezTo>
                      <a:pt x="1279" y="744"/>
                      <a:pt x="1279" y="745"/>
                      <a:pt x="1279" y="747"/>
                    </a:cubicBezTo>
                    <a:cubicBezTo>
                      <a:pt x="1281" y="746"/>
                      <a:pt x="1283" y="745"/>
                      <a:pt x="1287" y="744"/>
                    </a:cubicBezTo>
                    <a:cubicBezTo>
                      <a:pt x="1303" y="742"/>
                      <a:pt x="1299" y="735"/>
                      <a:pt x="1309" y="736"/>
                    </a:cubicBezTo>
                    <a:cubicBezTo>
                      <a:pt x="1318" y="737"/>
                      <a:pt x="1319" y="734"/>
                      <a:pt x="1327" y="732"/>
                    </a:cubicBezTo>
                    <a:cubicBezTo>
                      <a:pt x="1335" y="730"/>
                      <a:pt x="1346" y="718"/>
                      <a:pt x="1342" y="724"/>
                    </a:cubicBezTo>
                    <a:cubicBezTo>
                      <a:pt x="1339" y="729"/>
                      <a:pt x="1330" y="736"/>
                      <a:pt x="1337" y="736"/>
                    </a:cubicBezTo>
                    <a:cubicBezTo>
                      <a:pt x="1343" y="736"/>
                      <a:pt x="1356" y="738"/>
                      <a:pt x="1350" y="740"/>
                    </a:cubicBezTo>
                    <a:cubicBezTo>
                      <a:pt x="1344" y="742"/>
                      <a:pt x="1338" y="737"/>
                      <a:pt x="1325" y="742"/>
                    </a:cubicBezTo>
                    <a:cubicBezTo>
                      <a:pt x="1313" y="747"/>
                      <a:pt x="1310" y="752"/>
                      <a:pt x="1301" y="757"/>
                    </a:cubicBezTo>
                    <a:cubicBezTo>
                      <a:pt x="1292" y="761"/>
                      <a:pt x="1293" y="760"/>
                      <a:pt x="1291" y="765"/>
                    </a:cubicBezTo>
                    <a:cubicBezTo>
                      <a:pt x="1289" y="771"/>
                      <a:pt x="1283" y="770"/>
                      <a:pt x="1285" y="775"/>
                    </a:cubicBezTo>
                    <a:cubicBezTo>
                      <a:pt x="1287" y="779"/>
                      <a:pt x="1286" y="783"/>
                      <a:pt x="1289" y="783"/>
                    </a:cubicBezTo>
                    <a:cubicBezTo>
                      <a:pt x="1293" y="783"/>
                      <a:pt x="1290" y="788"/>
                      <a:pt x="1297" y="787"/>
                    </a:cubicBezTo>
                    <a:cubicBezTo>
                      <a:pt x="1304" y="785"/>
                      <a:pt x="1300" y="783"/>
                      <a:pt x="1306" y="781"/>
                    </a:cubicBezTo>
                    <a:cubicBezTo>
                      <a:pt x="1312" y="779"/>
                      <a:pt x="1309" y="780"/>
                      <a:pt x="1316" y="776"/>
                    </a:cubicBezTo>
                    <a:cubicBezTo>
                      <a:pt x="1323" y="772"/>
                      <a:pt x="1318" y="771"/>
                      <a:pt x="1324" y="768"/>
                    </a:cubicBezTo>
                    <a:cubicBezTo>
                      <a:pt x="1330" y="766"/>
                      <a:pt x="1330" y="766"/>
                      <a:pt x="1334" y="763"/>
                    </a:cubicBezTo>
                    <a:cubicBezTo>
                      <a:pt x="1338" y="761"/>
                      <a:pt x="1339" y="754"/>
                      <a:pt x="1343" y="756"/>
                    </a:cubicBezTo>
                    <a:cubicBezTo>
                      <a:pt x="1347" y="757"/>
                      <a:pt x="1350" y="758"/>
                      <a:pt x="1354" y="758"/>
                    </a:cubicBezTo>
                    <a:cubicBezTo>
                      <a:pt x="1359" y="758"/>
                      <a:pt x="1366" y="753"/>
                      <a:pt x="1372" y="752"/>
                    </a:cubicBezTo>
                    <a:cubicBezTo>
                      <a:pt x="1378" y="751"/>
                      <a:pt x="1375" y="752"/>
                      <a:pt x="1384" y="750"/>
                    </a:cubicBezTo>
                    <a:cubicBezTo>
                      <a:pt x="1393" y="748"/>
                      <a:pt x="1388" y="747"/>
                      <a:pt x="1397" y="744"/>
                    </a:cubicBezTo>
                    <a:cubicBezTo>
                      <a:pt x="1406" y="742"/>
                      <a:pt x="1410" y="745"/>
                      <a:pt x="1414" y="741"/>
                    </a:cubicBezTo>
                    <a:cubicBezTo>
                      <a:pt x="1418" y="736"/>
                      <a:pt x="1405" y="734"/>
                      <a:pt x="1414" y="732"/>
                    </a:cubicBezTo>
                    <a:cubicBezTo>
                      <a:pt x="1422" y="730"/>
                      <a:pt x="1419" y="734"/>
                      <a:pt x="1429" y="730"/>
                    </a:cubicBezTo>
                    <a:cubicBezTo>
                      <a:pt x="1439" y="726"/>
                      <a:pt x="1447" y="724"/>
                      <a:pt x="1449" y="719"/>
                    </a:cubicBezTo>
                    <a:cubicBezTo>
                      <a:pt x="1451" y="714"/>
                      <a:pt x="1451" y="705"/>
                      <a:pt x="1443" y="712"/>
                    </a:cubicBezTo>
                    <a:cubicBezTo>
                      <a:pt x="1434" y="720"/>
                      <a:pt x="1421" y="723"/>
                      <a:pt x="1426" y="718"/>
                    </a:cubicBezTo>
                    <a:cubicBezTo>
                      <a:pt x="1430" y="714"/>
                      <a:pt x="1435" y="712"/>
                      <a:pt x="1438" y="707"/>
                    </a:cubicBezTo>
                    <a:cubicBezTo>
                      <a:pt x="1442" y="701"/>
                      <a:pt x="1449" y="694"/>
                      <a:pt x="1445" y="693"/>
                    </a:cubicBezTo>
                    <a:cubicBezTo>
                      <a:pt x="1441" y="692"/>
                      <a:pt x="1435" y="691"/>
                      <a:pt x="1431" y="698"/>
                    </a:cubicBezTo>
                    <a:cubicBezTo>
                      <a:pt x="1426" y="706"/>
                      <a:pt x="1420" y="704"/>
                      <a:pt x="1415" y="713"/>
                    </a:cubicBezTo>
                    <a:cubicBezTo>
                      <a:pt x="1411" y="722"/>
                      <a:pt x="1412" y="727"/>
                      <a:pt x="1406" y="726"/>
                    </a:cubicBezTo>
                    <a:cubicBezTo>
                      <a:pt x="1400" y="726"/>
                      <a:pt x="1401" y="722"/>
                      <a:pt x="1395" y="724"/>
                    </a:cubicBezTo>
                    <a:cubicBezTo>
                      <a:pt x="1389" y="726"/>
                      <a:pt x="1394" y="732"/>
                      <a:pt x="1386" y="728"/>
                    </a:cubicBezTo>
                    <a:cubicBezTo>
                      <a:pt x="1379" y="724"/>
                      <a:pt x="1383" y="724"/>
                      <a:pt x="1377" y="723"/>
                    </a:cubicBezTo>
                    <a:cubicBezTo>
                      <a:pt x="1370" y="723"/>
                      <a:pt x="1369" y="722"/>
                      <a:pt x="1366" y="721"/>
                    </a:cubicBezTo>
                    <a:cubicBezTo>
                      <a:pt x="1363" y="720"/>
                      <a:pt x="1358" y="716"/>
                      <a:pt x="1358" y="716"/>
                    </a:cubicBezTo>
                    <a:cubicBezTo>
                      <a:pt x="1358" y="715"/>
                      <a:pt x="1356" y="710"/>
                      <a:pt x="1352" y="710"/>
                    </a:cubicBezTo>
                    <a:cubicBezTo>
                      <a:pt x="1348" y="711"/>
                      <a:pt x="1346" y="708"/>
                      <a:pt x="1347" y="703"/>
                    </a:cubicBezTo>
                    <a:cubicBezTo>
                      <a:pt x="1347" y="699"/>
                      <a:pt x="1344" y="697"/>
                      <a:pt x="1347" y="692"/>
                    </a:cubicBezTo>
                    <a:cubicBezTo>
                      <a:pt x="1349" y="688"/>
                      <a:pt x="1341" y="689"/>
                      <a:pt x="1346" y="684"/>
                    </a:cubicBezTo>
                    <a:cubicBezTo>
                      <a:pt x="1351" y="679"/>
                      <a:pt x="1356" y="675"/>
                      <a:pt x="1360" y="672"/>
                    </a:cubicBezTo>
                    <a:cubicBezTo>
                      <a:pt x="1363" y="668"/>
                      <a:pt x="1364" y="664"/>
                      <a:pt x="1360" y="666"/>
                    </a:cubicBezTo>
                    <a:cubicBezTo>
                      <a:pt x="1355" y="669"/>
                      <a:pt x="1353" y="668"/>
                      <a:pt x="1347" y="670"/>
                    </a:cubicBezTo>
                    <a:cubicBezTo>
                      <a:pt x="1342" y="671"/>
                      <a:pt x="1339" y="679"/>
                      <a:pt x="1336" y="673"/>
                    </a:cubicBezTo>
                    <a:cubicBezTo>
                      <a:pt x="1334" y="667"/>
                      <a:pt x="1331" y="665"/>
                      <a:pt x="1326" y="664"/>
                    </a:cubicBezTo>
                    <a:cubicBezTo>
                      <a:pt x="1321" y="664"/>
                      <a:pt x="1313" y="663"/>
                      <a:pt x="1320" y="661"/>
                    </a:cubicBezTo>
                    <a:cubicBezTo>
                      <a:pt x="1326" y="659"/>
                      <a:pt x="1324" y="658"/>
                      <a:pt x="1336" y="659"/>
                    </a:cubicBezTo>
                    <a:cubicBezTo>
                      <a:pt x="1348" y="660"/>
                      <a:pt x="1351" y="661"/>
                      <a:pt x="1355" y="660"/>
                    </a:cubicBezTo>
                    <a:cubicBezTo>
                      <a:pt x="1358" y="658"/>
                      <a:pt x="1357" y="656"/>
                      <a:pt x="1363" y="655"/>
                    </a:cubicBezTo>
                    <a:cubicBezTo>
                      <a:pt x="1369" y="653"/>
                      <a:pt x="1372" y="654"/>
                      <a:pt x="1375" y="652"/>
                    </a:cubicBezTo>
                    <a:cubicBezTo>
                      <a:pt x="1377" y="650"/>
                      <a:pt x="1379" y="647"/>
                      <a:pt x="1379" y="642"/>
                    </a:cubicBezTo>
                    <a:cubicBezTo>
                      <a:pt x="1379" y="637"/>
                      <a:pt x="1381" y="632"/>
                      <a:pt x="1376" y="632"/>
                    </a:cubicBezTo>
                    <a:cubicBezTo>
                      <a:pt x="1370" y="631"/>
                      <a:pt x="1367" y="627"/>
                      <a:pt x="1361" y="628"/>
                    </a:cubicBezTo>
                    <a:cubicBezTo>
                      <a:pt x="1356" y="629"/>
                      <a:pt x="1354" y="625"/>
                      <a:pt x="1345" y="628"/>
                    </a:cubicBezTo>
                    <a:cubicBezTo>
                      <a:pt x="1336" y="632"/>
                      <a:pt x="1346" y="629"/>
                      <a:pt x="1333" y="632"/>
                    </a:cubicBezTo>
                    <a:cubicBezTo>
                      <a:pt x="1319" y="635"/>
                      <a:pt x="1315" y="635"/>
                      <a:pt x="1307" y="639"/>
                    </a:cubicBezTo>
                    <a:cubicBezTo>
                      <a:pt x="1299" y="642"/>
                      <a:pt x="1294" y="645"/>
                      <a:pt x="1287" y="648"/>
                    </a:cubicBezTo>
                    <a:cubicBezTo>
                      <a:pt x="1280" y="651"/>
                      <a:pt x="1270" y="654"/>
                      <a:pt x="1266" y="658"/>
                    </a:cubicBezTo>
                    <a:cubicBezTo>
                      <a:pt x="1262" y="662"/>
                      <a:pt x="1259" y="666"/>
                      <a:pt x="1249" y="670"/>
                    </a:cubicBezTo>
                    <a:cubicBezTo>
                      <a:pt x="1240" y="674"/>
                      <a:pt x="1231" y="679"/>
                      <a:pt x="1240" y="670"/>
                    </a:cubicBezTo>
                    <a:cubicBezTo>
                      <a:pt x="1248" y="662"/>
                      <a:pt x="1261" y="655"/>
                      <a:pt x="1266" y="651"/>
                    </a:cubicBezTo>
                    <a:cubicBezTo>
                      <a:pt x="1271" y="647"/>
                      <a:pt x="1265" y="646"/>
                      <a:pt x="1277" y="641"/>
                    </a:cubicBezTo>
                    <a:cubicBezTo>
                      <a:pt x="1289" y="636"/>
                      <a:pt x="1294" y="633"/>
                      <a:pt x="1300" y="631"/>
                    </a:cubicBezTo>
                    <a:cubicBezTo>
                      <a:pt x="1305" y="628"/>
                      <a:pt x="1323" y="627"/>
                      <a:pt x="1326" y="623"/>
                    </a:cubicBezTo>
                    <a:cubicBezTo>
                      <a:pt x="1328" y="620"/>
                      <a:pt x="1325" y="614"/>
                      <a:pt x="1331" y="611"/>
                    </a:cubicBezTo>
                    <a:cubicBezTo>
                      <a:pt x="1338" y="608"/>
                      <a:pt x="1346" y="602"/>
                      <a:pt x="1351" y="602"/>
                    </a:cubicBezTo>
                    <a:cubicBezTo>
                      <a:pt x="1357" y="602"/>
                      <a:pt x="1366" y="600"/>
                      <a:pt x="1373" y="600"/>
                    </a:cubicBezTo>
                    <a:cubicBezTo>
                      <a:pt x="1380" y="601"/>
                      <a:pt x="1386" y="602"/>
                      <a:pt x="1389" y="602"/>
                    </a:cubicBezTo>
                    <a:cubicBezTo>
                      <a:pt x="1392" y="602"/>
                      <a:pt x="1398" y="599"/>
                      <a:pt x="1402" y="600"/>
                    </a:cubicBezTo>
                    <a:cubicBezTo>
                      <a:pt x="1406" y="601"/>
                      <a:pt x="1413" y="607"/>
                      <a:pt x="1418" y="604"/>
                    </a:cubicBezTo>
                    <a:cubicBezTo>
                      <a:pt x="1423" y="601"/>
                      <a:pt x="1420" y="598"/>
                      <a:pt x="1429" y="600"/>
                    </a:cubicBezTo>
                    <a:cubicBezTo>
                      <a:pt x="1438" y="602"/>
                      <a:pt x="1436" y="600"/>
                      <a:pt x="1445" y="603"/>
                    </a:cubicBezTo>
                    <a:cubicBezTo>
                      <a:pt x="1455" y="606"/>
                      <a:pt x="1458" y="608"/>
                      <a:pt x="1467" y="604"/>
                    </a:cubicBezTo>
                    <a:cubicBezTo>
                      <a:pt x="1476" y="601"/>
                      <a:pt x="1474" y="601"/>
                      <a:pt x="1481" y="600"/>
                    </a:cubicBezTo>
                    <a:cubicBezTo>
                      <a:pt x="1489" y="600"/>
                      <a:pt x="1486" y="604"/>
                      <a:pt x="1497" y="598"/>
                    </a:cubicBezTo>
                    <a:cubicBezTo>
                      <a:pt x="1507" y="591"/>
                      <a:pt x="1500" y="593"/>
                      <a:pt x="1514" y="587"/>
                    </a:cubicBezTo>
                    <a:cubicBezTo>
                      <a:pt x="1527" y="581"/>
                      <a:pt x="1518" y="578"/>
                      <a:pt x="1530" y="575"/>
                    </a:cubicBezTo>
                    <a:cubicBezTo>
                      <a:pt x="1543" y="573"/>
                      <a:pt x="1549" y="574"/>
                      <a:pt x="1558" y="571"/>
                    </a:cubicBezTo>
                    <a:cubicBezTo>
                      <a:pt x="1566" y="568"/>
                      <a:pt x="1570" y="571"/>
                      <a:pt x="1579" y="565"/>
                    </a:cubicBezTo>
                    <a:cubicBezTo>
                      <a:pt x="1589" y="559"/>
                      <a:pt x="1596" y="558"/>
                      <a:pt x="1602" y="552"/>
                    </a:cubicBezTo>
                    <a:cubicBezTo>
                      <a:pt x="1608" y="545"/>
                      <a:pt x="1607" y="546"/>
                      <a:pt x="1604" y="543"/>
                    </a:cubicBezTo>
                    <a:cubicBezTo>
                      <a:pt x="1601" y="541"/>
                      <a:pt x="1595" y="541"/>
                      <a:pt x="1602" y="536"/>
                    </a:cubicBezTo>
                    <a:cubicBezTo>
                      <a:pt x="1608" y="532"/>
                      <a:pt x="1609" y="530"/>
                      <a:pt x="1608" y="529"/>
                    </a:cubicBezTo>
                    <a:cubicBezTo>
                      <a:pt x="1607" y="528"/>
                      <a:pt x="1604" y="531"/>
                      <a:pt x="1608" y="526"/>
                    </a:cubicBezTo>
                    <a:close/>
                    <a:moveTo>
                      <a:pt x="476" y="212"/>
                    </a:moveTo>
                    <a:cubicBezTo>
                      <a:pt x="484" y="211"/>
                      <a:pt x="490" y="211"/>
                      <a:pt x="492" y="208"/>
                    </a:cubicBezTo>
                    <a:cubicBezTo>
                      <a:pt x="495" y="204"/>
                      <a:pt x="494" y="205"/>
                      <a:pt x="500" y="203"/>
                    </a:cubicBezTo>
                    <a:cubicBezTo>
                      <a:pt x="507" y="200"/>
                      <a:pt x="501" y="198"/>
                      <a:pt x="512" y="196"/>
                    </a:cubicBezTo>
                    <a:cubicBezTo>
                      <a:pt x="523" y="194"/>
                      <a:pt x="515" y="195"/>
                      <a:pt x="525" y="194"/>
                    </a:cubicBezTo>
                    <a:cubicBezTo>
                      <a:pt x="536" y="193"/>
                      <a:pt x="540" y="189"/>
                      <a:pt x="531" y="188"/>
                    </a:cubicBezTo>
                    <a:cubicBezTo>
                      <a:pt x="522" y="186"/>
                      <a:pt x="520" y="188"/>
                      <a:pt x="512" y="190"/>
                    </a:cubicBezTo>
                    <a:cubicBezTo>
                      <a:pt x="505" y="192"/>
                      <a:pt x="512" y="194"/>
                      <a:pt x="500" y="191"/>
                    </a:cubicBezTo>
                    <a:cubicBezTo>
                      <a:pt x="487" y="189"/>
                      <a:pt x="484" y="193"/>
                      <a:pt x="477" y="194"/>
                    </a:cubicBezTo>
                    <a:cubicBezTo>
                      <a:pt x="470" y="195"/>
                      <a:pt x="461" y="193"/>
                      <a:pt x="468" y="189"/>
                    </a:cubicBezTo>
                    <a:cubicBezTo>
                      <a:pt x="474" y="185"/>
                      <a:pt x="476" y="185"/>
                      <a:pt x="485" y="185"/>
                    </a:cubicBezTo>
                    <a:cubicBezTo>
                      <a:pt x="493" y="186"/>
                      <a:pt x="500" y="183"/>
                      <a:pt x="506" y="182"/>
                    </a:cubicBezTo>
                    <a:cubicBezTo>
                      <a:pt x="511" y="181"/>
                      <a:pt x="514" y="179"/>
                      <a:pt x="519" y="181"/>
                    </a:cubicBezTo>
                    <a:cubicBezTo>
                      <a:pt x="528" y="180"/>
                      <a:pt x="526" y="181"/>
                      <a:pt x="534" y="178"/>
                    </a:cubicBezTo>
                    <a:cubicBezTo>
                      <a:pt x="542" y="176"/>
                      <a:pt x="540" y="177"/>
                      <a:pt x="546" y="175"/>
                    </a:cubicBezTo>
                    <a:cubicBezTo>
                      <a:pt x="552" y="174"/>
                      <a:pt x="560" y="172"/>
                      <a:pt x="568" y="172"/>
                    </a:cubicBezTo>
                    <a:cubicBezTo>
                      <a:pt x="577" y="171"/>
                      <a:pt x="573" y="173"/>
                      <a:pt x="581" y="172"/>
                    </a:cubicBezTo>
                    <a:cubicBezTo>
                      <a:pt x="589" y="171"/>
                      <a:pt x="595" y="167"/>
                      <a:pt x="597" y="170"/>
                    </a:cubicBezTo>
                    <a:cubicBezTo>
                      <a:pt x="599" y="172"/>
                      <a:pt x="600" y="176"/>
                      <a:pt x="592" y="177"/>
                    </a:cubicBezTo>
                    <a:cubicBezTo>
                      <a:pt x="584" y="177"/>
                      <a:pt x="580" y="179"/>
                      <a:pt x="576" y="180"/>
                    </a:cubicBezTo>
                    <a:cubicBezTo>
                      <a:pt x="573" y="181"/>
                      <a:pt x="560" y="180"/>
                      <a:pt x="569" y="184"/>
                    </a:cubicBezTo>
                    <a:cubicBezTo>
                      <a:pt x="578" y="188"/>
                      <a:pt x="578" y="188"/>
                      <a:pt x="587" y="187"/>
                    </a:cubicBezTo>
                    <a:cubicBezTo>
                      <a:pt x="595" y="186"/>
                      <a:pt x="598" y="186"/>
                      <a:pt x="603" y="183"/>
                    </a:cubicBezTo>
                    <a:cubicBezTo>
                      <a:pt x="608" y="180"/>
                      <a:pt x="622" y="171"/>
                      <a:pt x="619" y="178"/>
                    </a:cubicBezTo>
                    <a:cubicBezTo>
                      <a:pt x="616" y="185"/>
                      <a:pt x="619" y="184"/>
                      <a:pt x="611" y="188"/>
                    </a:cubicBezTo>
                    <a:cubicBezTo>
                      <a:pt x="604" y="191"/>
                      <a:pt x="598" y="194"/>
                      <a:pt x="596" y="197"/>
                    </a:cubicBezTo>
                    <a:cubicBezTo>
                      <a:pt x="595" y="199"/>
                      <a:pt x="586" y="205"/>
                      <a:pt x="580" y="202"/>
                    </a:cubicBezTo>
                    <a:cubicBezTo>
                      <a:pt x="575" y="200"/>
                      <a:pt x="570" y="196"/>
                      <a:pt x="562" y="198"/>
                    </a:cubicBezTo>
                    <a:cubicBezTo>
                      <a:pt x="555" y="199"/>
                      <a:pt x="550" y="202"/>
                      <a:pt x="551" y="205"/>
                    </a:cubicBezTo>
                    <a:cubicBezTo>
                      <a:pt x="553" y="208"/>
                      <a:pt x="548" y="212"/>
                      <a:pt x="543" y="213"/>
                    </a:cubicBezTo>
                    <a:cubicBezTo>
                      <a:pt x="537" y="214"/>
                      <a:pt x="525" y="220"/>
                      <a:pt x="518" y="222"/>
                    </a:cubicBezTo>
                    <a:cubicBezTo>
                      <a:pt x="510" y="224"/>
                      <a:pt x="501" y="224"/>
                      <a:pt x="504" y="220"/>
                    </a:cubicBezTo>
                    <a:cubicBezTo>
                      <a:pt x="508" y="217"/>
                      <a:pt x="517" y="218"/>
                      <a:pt x="523" y="214"/>
                    </a:cubicBezTo>
                    <a:cubicBezTo>
                      <a:pt x="529" y="211"/>
                      <a:pt x="537" y="207"/>
                      <a:pt x="537" y="205"/>
                    </a:cubicBezTo>
                    <a:cubicBezTo>
                      <a:pt x="536" y="203"/>
                      <a:pt x="533" y="202"/>
                      <a:pt x="526" y="206"/>
                    </a:cubicBezTo>
                    <a:cubicBezTo>
                      <a:pt x="519" y="210"/>
                      <a:pt x="503" y="214"/>
                      <a:pt x="499" y="215"/>
                    </a:cubicBezTo>
                    <a:cubicBezTo>
                      <a:pt x="494" y="216"/>
                      <a:pt x="488" y="217"/>
                      <a:pt x="483" y="216"/>
                    </a:cubicBezTo>
                    <a:cubicBezTo>
                      <a:pt x="478" y="215"/>
                      <a:pt x="467" y="214"/>
                      <a:pt x="476" y="212"/>
                    </a:cubicBezTo>
                    <a:close/>
                    <a:moveTo>
                      <a:pt x="679" y="279"/>
                    </a:moveTo>
                    <a:cubicBezTo>
                      <a:pt x="674" y="276"/>
                      <a:pt x="671" y="275"/>
                      <a:pt x="661" y="279"/>
                    </a:cubicBezTo>
                    <a:cubicBezTo>
                      <a:pt x="651" y="282"/>
                      <a:pt x="647" y="288"/>
                      <a:pt x="632" y="292"/>
                    </a:cubicBezTo>
                    <a:cubicBezTo>
                      <a:pt x="616" y="296"/>
                      <a:pt x="616" y="301"/>
                      <a:pt x="605" y="303"/>
                    </a:cubicBezTo>
                    <a:cubicBezTo>
                      <a:pt x="593" y="305"/>
                      <a:pt x="585" y="306"/>
                      <a:pt x="577" y="308"/>
                    </a:cubicBezTo>
                    <a:cubicBezTo>
                      <a:pt x="570" y="309"/>
                      <a:pt x="572" y="310"/>
                      <a:pt x="564" y="313"/>
                    </a:cubicBezTo>
                    <a:cubicBezTo>
                      <a:pt x="555" y="317"/>
                      <a:pt x="553" y="319"/>
                      <a:pt x="540" y="322"/>
                    </a:cubicBezTo>
                    <a:cubicBezTo>
                      <a:pt x="528" y="324"/>
                      <a:pt x="519" y="327"/>
                      <a:pt x="511" y="324"/>
                    </a:cubicBezTo>
                    <a:cubicBezTo>
                      <a:pt x="503" y="322"/>
                      <a:pt x="486" y="318"/>
                      <a:pt x="487" y="315"/>
                    </a:cubicBezTo>
                    <a:cubicBezTo>
                      <a:pt x="487" y="312"/>
                      <a:pt x="490" y="312"/>
                      <a:pt x="496" y="313"/>
                    </a:cubicBezTo>
                    <a:cubicBezTo>
                      <a:pt x="504" y="312"/>
                      <a:pt x="503" y="311"/>
                      <a:pt x="514" y="311"/>
                    </a:cubicBezTo>
                    <a:cubicBezTo>
                      <a:pt x="525" y="311"/>
                      <a:pt x="532" y="306"/>
                      <a:pt x="533" y="304"/>
                    </a:cubicBezTo>
                    <a:cubicBezTo>
                      <a:pt x="534" y="302"/>
                      <a:pt x="543" y="303"/>
                      <a:pt x="549" y="301"/>
                    </a:cubicBezTo>
                    <a:cubicBezTo>
                      <a:pt x="555" y="298"/>
                      <a:pt x="560" y="298"/>
                      <a:pt x="558" y="292"/>
                    </a:cubicBezTo>
                    <a:cubicBezTo>
                      <a:pt x="557" y="286"/>
                      <a:pt x="562" y="287"/>
                      <a:pt x="558" y="282"/>
                    </a:cubicBezTo>
                    <a:cubicBezTo>
                      <a:pt x="555" y="277"/>
                      <a:pt x="551" y="274"/>
                      <a:pt x="555" y="274"/>
                    </a:cubicBezTo>
                    <a:cubicBezTo>
                      <a:pt x="558" y="274"/>
                      <a:pt x="562" y="275"/>
                      <a:pt x="571" y="279"/>
                    </a:cubicBezTo>
                    <a:cubicBezTo>
                      <a:pt x="581" y="282"/>
                      <a:pt x="581" y="283"/>
                      <a:pt x="582" y="287"/>
                    </a:cubicBezTo>
                    <a:cubicBezTo>
                      <a:pt x="582" y="291"/>
                      <a:pt x="586" y="294"/>
                      <a:pt x="590" y="294"/>
                    </a:cubicBezTo>
                    <a:cubicBezTo>
                      <a:pt x="595" y="293"/>
                      <a:pt x="605" y="293"/>
                      <a:pt x="610" y="291"/>
                    </a:cubicBezTo>
                    <a:cubicBezTo>
                      <a:pt x="616" y="288"/>
                      <a:pt x="627" y="288"/>
                      <a:pt x="634" y="282"/>
                    </a:cubicBezTo>
                    <a:cubicBezTo>
                      <a:pt x="641" y="277"/>
                      <a:pt x="646" y="274"/>
                      <a:pt x="654" y="274"/>
                    </a:cubicBezTo>
                    <a:cubicBezTo>
                      <a:pt x="662" y="274"/>
                      <a:pt x="691" y="266"/>
                      <a:pt x="688" y="272"/>
                    </a:cubicBezTo>
                    <a:cubicBezTo>
                      <a:pt x="686" y="279"/>
                      <a:pt x="683" y="282"/>
                      <a:pt x="679" y="279"/>
                    </a:cubicBezTo>
                    <a:close/>
                    <a:moveTo>
                      <a:pt x="724" y="529"/>
                    </a:moveTo>
                    <a:cubicBezTo>
                      <a:pt x="722" y="536"/>
                      <a:pt x="719" y="549"/>
                      <a:pt x="718" y="556"/>
                    </a:cubicBezTo>
                    <a:cubicBezTo>
                      <a:pt x="718" y="563"/>
                      <a:pt x="714" y="564"/>
                      <a:pt x="715" y="567"/>
                    </a:cubicBezTo>
                    <a:cubicBezTo>
                      <a:pt x="717" y="571"/>
                      <a:pt x="718" y="579"/>
                      <a:pt x="713" y="583"/>
                    </a:cubicBezTo>
                    <a:cubicBezTo>
                      <a:pt x="708" y="587"/>
                      <a:pt x="700" y="596"/>
                      <a:pt x="695" y="598"/>
                    </a:cubicBezTo>
                    <a:cubicBezTo>
                      <a:pt x="691" y="599"/>
                      <a:pt x="683" y="601"/>
                      <a:pt x="689" y="591"/>
                    </a:cubicBezTo>
                    <a:cubicBezTo>
                      <a:pt x="695" y="581"/>
                      <a:pt x="703" y="580"/>
                      <a:pt x="706" y="575"/>
                    </a:cubicBezTo>
                    <a:cubicBezTo>
                      <a:pt x="709" y="570"/>
                      <a:pt x="712" y="563"/>
                      <a:pt x="708" y="565"/>
                    </a:cubicBezTo>
                    <a:cubicBezTo>
                      <a:pt x="705" y="567"/>
                      <a:pt x="698" y="571"/>
                      <a:pt x="702" y="564"/>
                    </a:cubicBezTo>
                    <a:cubicBezTo>
                      <a:pt x="705" y="556"/>
                      <a:pt x="709" y="550"/>
                      <a:pt x="705" y="551"/>
                    </a:cubicBezTo>
                    <a:cubicBezTo>
                      <a:pt x="700" y="553"/>
                      <a:pt x="698" y="565"/>
                      <a:pt x="695" y="558"/>
                    </a:cubicBezTo>
                    <a:cubicBezTo>
                      <a:pt x="692" y="552"/>
                      <a:pt x="695" y="546"/>
                      <a:pt x="693" y="541"/>
                    </a:cubicBezTo>
                    <a:cubicBezTo>
                      <a:pt x="690" y="536"/>
                      <a:pt x="685" y="533"/>
                      <a:pt x="689" y="531"/>
                    </a:cubicBezTo>
                    <a:cubicBezTo>
                      <a:pt x="693" y="528"/>
                      <a:pt x="697" y="529"/>
                      <a:pt x="694" y="527"/>
                    </a:cubicBezTo>
                    <a:cubicBezTo>
                      <a:pt x="691" y="525"/>
                      <a:pt x="687" y="524"/>
                      <a:pt x="689" y="521"/>
                    </a:cubicBezTo>
                    <a:cubicBezTo>
                      <a:pt x="693" y="516"/>
                      <a:pt x="703" y="504"/>
                      <a:pt x="710" y="504"/>
                    </a:cubicBezTo>
                    <a:cubicBezTo>
                      <a:pt x="717" y="504"/>
                      <a:pt x="729" y="504"/>
                      <a:pt x="729" y="511"/>
                    </a:cubicBezTo>
                    <a:cubicBezTo>
                      <a:pt x="729" y="518"/>
                      <a:pt x="726" y="522"/>
                      <a:pt x="724" y="529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6" name="Freeform 1017">
                <a:extLst>
                  <a:ext uri="{FF2B5EF4-FFF2-40B4-BE49-F238E27FC236}">
                    <a16:creationId xmlns:a16="http://schemas.microsoft.com/office/drawing/2014/main" id="{A23E3AC4-B095-4FF3-AAC5-C83E57BBB8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0" y="1139"/>
                <a:ext cx="35" cy="43"/>
              </a:xfrm>
              <a:custGeom>
                <a:avLst/>
                <a:gdLst>
                  <a:gd name="T0" fmla="*/ 18 w 57"/>
                  <a:gd name="T1" fmla="*/ 7 h 73"/>
                  <a:gd name="T2" fmla="*/ 6 w 57"/>
                  <a:gd name="T3" fmla="*/ 39 h 73"/>
                  <a:gd name="T4" fmla="*/ 6 w 57"/>
                  <a:gd name="T5" fmla="*/ 62 h 73"/>
                  <a:gd name="T6" fmla="*/ 14 w 57"/>
                  <a:gd name="T7" fmla="*/ 53 h 73"/>
                  <a:gd name="T8" fmla="*/ 25 w 57"/>
                  <a:gd name="T9" fmla="*/ 26 h 73"/>
                  <a:gd name="T10" fmla="*/ 42 w 57"/>
                  <a:gd name="T11" fmla="*/ 12 h 73"/>
                  <a:gd name="T12" fmla="*/ 46 w 57"/>
                  <a:gd name="T13" fmla="*/ 3 h 73"/>
                  <a:gd name="T14" fmla="*/ 31 w 57"/>
                  <a:gd name="T15" fmla="*/ 6 h 73"/>
                  <a:gd name="T16" fmla="*/ 27 w 57"/>
                  <a:gd name="T17" fmla="*/ 2 h 73"/>
                  <a:gd name="T18" fmla="*/ 18 w 57"/>
                  <a:gd name="T19" fmla="*/ 7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7" h="73">
                    <a:moveTo>
                      <a:pt x="18" y="7"/>
                    </a:moveTo>
                    <a:cubicBezTo>
                      <a:pt x="3" y="25"/>
                      <a:pt x="6" y="32"/>
                      <a:pt x="6" y="39"/>
                    </a:cubicBezTo>
                    <a:cubicBezTo>
                      <a:pt x="6" y="47"/>
                      <a:pt x="0" y="59"/>
                      <a:pt x="6" y="62"/>
                    </a:cubicBezTo>
                    <a:cubicBezTo>
                      <a:pt x="12" y="65"/>
                      <a:pt x="7" y="73"/>
                      <a:pt x="14" y="53"/>
                    </a:cubicBezTo>
                    <a:cubicBezTo>
                      <a:pt x="21" y="34"/>
                      <a:pt x="11" y="34"/>
                      <a:pt x="25" y="26"/>
                    </a:cubicBezTo>
                    <a:cubicBezTo>
                      <a:pt x="39" y="19"/>
                      <a:pt x="40" y="12"/>
                      <a:pt x="42" y="12"/>
                    </a:cubicBezTo>
                    <a:cubicBezTo>
                      <a:pt x="44" y="11"/>
                      <a:pt x="57" y="0"/>
                      <a:pt x="46" y="3"/>
                    </a:cubicBezTo>
                    <a:cubicBezTo>
                      <a:pt x="36" y="6"/>
                      <a:pt x="31" y="6"/>
                      <a:pt x="31" y="6"/>
                    </a:cubicBezTo>
                    <a:cubicBezTo>
                      <a:pt x="27" y="2"/>
                      <a:pt x="27" y="2"/>
                      <a:pt x="27" y="2"/>
                    </a:cubicBezTo>
                    <a:lnTo>
                      <a:pt x="18" y="7"/>
                    </a:ln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7" name="Freeform 1018">
                <a:extLst>
                  <a:ext uri="{FF2B5EF4-FFF2-40B4-BE49-F238E27FC236}">
                    <a16:creationId xmlns:a16="http://schemas.microsoft.com/office/drawing/2014/main" id="{C78D794F-4F7F-4A74-B604-C308687358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1" y="1193"/>
                <a:ext cx="45" cy="42"/>
              </a:xfrm>
              <a:custGeom>
                <a:avLst/>
                <a:gdLst>
                  <a:gd name="T0" fmla="*/ 7 w 75"/>
                  <a:gd name="T1" fmla="*/ 4 h 70"/>
                  <a:gd name="T2" fmla="*/ 5 w 75"/>
                  <a:gd name="T3" fmla="*/ 15 h 70"/>
                  <a:gd name="T4" fmla="*/ 7 w 75"/>
                  <a:gd name="T5" fmla="*/ 20 h 70"/>
                  <a:gd name="T6" fmla="*/ 9 w 75"/>
                  <a:gd name="T7" fmla="*/ 23 h 70"/>
                  <a:gd name="T8" fmla="*/ 18 w 75"/>
                  <a:gd name="T9" fmla="*/ 25 h 70"/>
                  <a:gd name="T10" fmla="*/ 19 w 75"/>
                  <a:gd name="T11" fmla="*/ 30 h 70"/>
                  <a:gd name="T12" fmla="*/ 18 w 75"/>
                  <a:gd name="T13" fmla="*/ 34 h 70"/>
                  <a:gd name="T14" fmla="*/ 22 w 75"/>
                  <a:gd name="T15" fmla="*/ 40 h 70"/>
                  <a:gd name="T16" fmla="*/ 23 w 75"/>
                  <a:gd name="T17" fmla="*/ 45 h 70"/>
                  <a:gd name="T18" fmla="*/ 28 w 75"/>
                  <a:gd name="T19" fmla="*/ 48 h 70"/>
                  <a:gd name="T20" fmla="*/ 32 w 75"/>
                  <a:gd name="T21" fmla="*/ 54 h 70"/>
                  <a:gd name="T22" fmla="*/ 42 w 75"/>
                  <a:gd name="T23" fmla="*/ 57 h 70"/>
                  <a:gd name="T24" fmla="*/ 45 w 75"/>
                  <a:gd name="T25" fmla="*/ 67 h 70"/>
                  <a:gd name="T26" fmla="*/ 57 w 75"/>
                  <a:gd name="T27" fmla="*/ 70 h 70"/>
                  <a:gd name="T28" fmla="*/ 68 w 75"/>
                  <a:gd name="T29" fmla="*/ 67 h 70"/>
                  <a:gd name="T30" fmla="*/ 73 w 75"/>
                  <a:gd name="T31" fmla="*/ 61 h 70"/>
                  <a:gd name="T32" fmla="*/ 67 w 75"/>
                  <a:gd name="T33" fmla="*/ 50 h 70"/>
                  <a:gd name="T34" fmla="*/ 63 w 75"/>
                  <a:gd name="T35" fmla="*/ 42 h 70"/>
                  <a:gd name="T36" fmla="*/ 59 w 75"/>
                  <a:gd name="T37" fmla="*/ 33 h 70"/>
                  <a:gd name="T38" fmla="*/ 56 w 75"/>
                  <a:gd name="T39" fmla="*/ 19 h 70"/>
                  <a:gd name="T40" fmla="*/ 44 w 75"/>
                  <a:gd name="T41" fmla="*/ 13 h 70"/>
                  <a:gd name="T42" fmla="*/ 34 w 75"/>
                  <a:gd name="T43" fmla="*/ 11 h 70"/>
                  <a:gd name="T44" fmla="*/ 24 w 75"/>
                  <a:gd name="T45" fmla="*/ 8 h 70"/>
                  <a:gd name="T46" fmla="*/ 13 w 75"/>
                  <a:gd name="T47" fmla="*/ 3 h 70"/>
                  <a:gd name="T48" fmla="*/ 7 w 75"/>
                  <a:gd name="T49" fmla="*/ 4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75" h="70">
                    <a:moveTo>
                      <a:pt x="7" y="4"/>
                    </a:moveTo>
                    <a:cubicBezTo>
                      <a:pt x="4" y="10"/>
                      <a:pt x="2" y="14"/>
                      <a:pt x="5" y="15"/>
                    </a:cubicBezTo>
                    <a:cubicBezTo>
                      <a:pt x="9" y="16"/>
                      <a:pt x="5" y="18"/>
                      <a:pt x="7" y="20"/>
                    </a:cubicBezTo>
                    <a:cubicBezTo>
                      <a:pt x="10" y="21"/>
                      <a:pt x="0" y="22"/>
                      <a:pt x="9" y="23"/>
                    </a:cubicBezTo>
                    <a:cubicBezTo>
                      <a:pt x="18" y="25"/>
                      <a:pt x="13" y="23"/>
                      <a:pt x="18" y="25"/>
                    </a:cubicBezTo>
                    <a:cubicBezTo>
                      <a:pt x="22" y="27"/>
                      <a:pt x="15" y="28"/>
                      <a:pt x="19" y="30"/>
                    </a:cubicBezTo>
                    <a:cubicBezTo>
                      <a:pt x="23" y="32"/>
                      <a:pt x="13" y="31"/>
                      <a:pt x="18" y="34"/>
                    </a:cubicBezTo>
                    <a:cubicBezTo>
                      <a:pt x="23" y="36"/>
                      <a:pt x="20" y="39"/>
                      <a:pt x="22" y="40"/>
                    </a:cubicBezTo>
                    <a:cubicBezTo>
                      <a:pt x="24" y="41"/>
                      <a:pt x="19" y="44"/>
                      <a:pt x="23" y="45"/>
                    </a:cubicBezTo>
                    <a:cubicBezTo>
                      <a:pt x="28" y="47"/>
                      <a:pt x="24" y="48"/>
                      <a:pt x="28" y="48"/>
                    </a:cubicBezTo>
                    <a:cubicBezTo>
                      <a:pt x="31" y="48"/>
                      <a:pt x="29" y="53"/>
                      <a:pt x="32" y="54"/>
                    </a:cubicBezTo>
                    <a:cubicBezTo>
                      <a:pt x="36" y="55"/>
                      <a:pt x="33" y="57"/>
                      <a:pt x="42" y="57"/>
                    </a:cubicBezTo>
                    <a:cubicBezTo>
                      <a:pt x="51" y="58"/>
                      <a:pt x="36" y="66"/>
                      <a:pt x="45" y="67"/>
                    </a:cubicBezTo>
                    <a:cubicBezTo>
                      <a:pt x="53" y="68"/>
                      <a:pt x="50" y="70"/>
                      <a:pt x="57" y="70"/>
                    </a:cubicBezTo>
                    <a:cubicBezTo>
                      <a:pt x="63" y="70"/>
                      <a:pt x="65" y="69"/>
                      <a:pt x="68" y="67"/>
                    </a:cubicBezTo>
                    <a:cubicBezTo>
                      <a:pt x="71" y="65"/>
                      <a:pt x="72" y="66"/>
                      <a:pt x="73" y="61"/>
                    </a:cubicBezTo>
                    <a:cubicBezTo>
                      <a:pt x="75" y="56"/>
                      <a:pt x="72" y="53"/>
                      <a:pt x="67" y="50"/>
                    </a:cubicBezTo>
                    <a:cubicBezTo>
                      <a:pt x="63" y="47"/>
                      <a:pt x="68" y="46"/>
                      <a:pt x="63" y="42"/>
                    </a:cubicBezTo>
                    <a:cubicBezTo>
                      <a:pt x="59" y="38"/>
                      <a:pt x="60" y="41"/>
                      <a:pt x="59" y="33"/>
                    </a:cubicBezTo>
                    <a:cubicBezTo>
                      <a:pt x="58" y="25"/>
                      <a:pt x="58" y="21"/>
                      <a:pt x="56" y="19"/>
                    </a:cubicBezTo>
                    <a:cubicBezTo>
                      <a:pt x="53" y="17"/>
                      <a:pt x="48" y="13"/>
                      <a:pt x="44" y="13"/>
                    </a:cubicBezTo>
                    <a:cubicBezTo>
                      <a:pt x="40" y="13"/>
                      <a:pt x="39" y="13"/>
                      <a:pt x="34" y="11"/>
                    </a:cubicBezTo>
                    <a:cubicBezTo>
                      <a:pt x="29" y="10"/>
                      <a:pt x="28" y="8"/>
                      <a:pt x="24" y="8"/>
                    </a:cubicBezTo>
                    <a:cubicBezTo>
                      <a:pt x="21" y="7"/>
                      <a:pt x="15" y="3"/>
                      <a:pt x="13" y="3"/>
                    </a:cubicBezTo>
                    <a:cubicBezTo>
                      <a:pt x="10" y="3"/>
                      <a:pt x="5" y="0"/>
                      <a:pt x="7" y="4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8" name="Freeform 1019">
                <a:extLst>
                  <a:ext uri="{FF2B5EF4-FFF2-40B4-BE49-F238E27FC236}">
                    <a16:creationId xmlns:a16="http://schemas.microsoft.com/office/drawing/2014/main" id="{4792AE0D-9DC1-4F39-86F5-0CC5B01236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29" y="1957"/>
                <a:ext cx="589" cy="657"/>
              </a:xfrm>
              <a:custGeom>
                <a:avLst/>
                <a:gdLst>
                  <a:gd name="T0" fmla="*/ 935 w 982"/>
                  <a:gd name="T1" fmla="*/ 448 h 1095"/>
                  <a:gd name="T2" fmla="*/ 883 w 982"/>
                  <a:gd name="T3" fmla="*/ 519 h 1095"/>
                  <a:gd name="T4" fmla="*/ 883 w 982"/>
                  <a:gd name="T5" fmla="*/ 619 h 1095"/>
                  <a:gd name="T6" fmla="*/ 874 w 982"/>
                  <a:gd name="T7" fmla="*/ 694 h 1095"/>
                  <a:gd name="T8" fmla="*/ 848 w 982"/>
                  <a:gd name="T9" fmla="*/ 751 h 1095"/>
                  <a:gd name="T10" fmla="*/ 802 w 982"/>
                  <a:gd name="T11" fmla="*/ 788 h 1095"/>
                  <a:gd name="T12" fmla="*/ 758 w 982"/>
                  <a:gd name="T13" fmla="*/ 806 h 1095"/>
                  <a:gd name="T14" fmla="*/ 697 w 982"/>
                  <a:gd name="T15" fmla="*/ 842 h 1095"/>
                  <a:gd name="T16" fmla="*/ 680 w 982"/>
                  <a:gd name="T17" fmla="*/ 910 h 1095"/>
                  <a:gd name="T18" fmla="*/ 651 w 982"/>
                  <a:gd name="T19" fmla="*/ 1001 h 1095"/>
                  <a:gd name="T20" fmla="*/ 620 w 982"/>
                  <a:gd name="T21" fmla="*/ 1041 h 1095"/>
                  <a:gd name="T22" fmla="*/ 627 w 982"/>
                  <a:gd name="T23" fmla="*/ 1012 h 1095"/>
                  <a:gd name="T24" fmla="*/ 611 w 982"/>
                  <a:gd name="T25" fmla="*/ 1071 h 1095"/>
                  <a:gd name="T26" fmla="*/ 586 w 982"/>
                  <a:gd name="T27" fmla="*/ 1056 h 1095"/>
                  <a:gd name="T28" fmla="*/ 518 w 982"/>
                  <a:gd name="T29" fmla="*/ 1016 h 1095"/>
                  <a:gd name="T30" fmla="*/ 490 w 982"/>
                  <a:gd name="T31" fmla="*/ 974 h 1095"/>
                  <a:gd name="T32" fmla="*/ 551 w 982"/>
                  <a:gd name="T33" fmla="*/ 902 h 1095"/>
                  <a:gd name="T34" fmla="*/ 530 w 982"/>
                  <a:gd name="T35" fmla="*/ 844 h 1095"/>
                  <a:gd name="T36" fmla="*/ 490 w 982"/>
                  <a:gd name="T37" fmla="*/ 778 h 1095"/>
                  <a:gd name="T38" fmla="*/ 432 w 982"/>
                  <a:gd name="T39" fmla="*/ 736 h 1095"/>
                  <a:gd name="T40" fmla="*/ 432 w 982"/>
                  <a:gd name="T41" fmla="*/ 655 h 1095"/>
                  <a:gd name="T42" fmla="*/ 364 w 982"/>
                  <a:gd name="T43" fmla="*/ 603 h 1095"/>
                  <a:gd name="T44" fmla="*/ 343 w 982"/>
                  <a:gd name="T45" fmla="*/ 533 h 1095"/>
                  <a:gd name="T46" fmla="*/ 247 w 982"/>
                  <a:gd name="T47" fmla="*/ 492 h 1095"/>
                  <a:gd name="T48" fmla="*/ 198 w 982"/>
                  <a:gd name="T49" fmla="*/ 425 h 1095"/>
                  <a:gd name="T50" fmla="*/ 109 w 982"/>
                  <a:gd name="T51" fmla="*/ 455 h 1095"/>
                  <a:gd name="T52" fmla="*/ 29 w 982"/>
                  <a:gd name="T53" fmla="*/ 415 h 1095"/>
                  <a:gd name="T54" fmla="*/ 20 w 982"/>
                  <a:gd name="T55" fmla="*/ 332 h 1095"/>
                  <a:gd name="T56" fmla="*/ 68 w 982"/>
                  <a:gd name="T57" fmla="*/ 271 h 1095"/>
                  <a:gd name="T58" fmla="*/ 103 w 982"/>
                  <a:gd name="T59" fmla="*/ 253 h 1095"/>
                  <a:gd name="T60" fmla="*/ 104 w 982"/>
                  <a:gd name="T61" fmla="*/ 162 h 1095"/>
                  <a:gd name="T62" fmla="*/ 99 w 982"/>
                  <a:gd name="T63" fmla="*/ 114 h 1095"/>
                  <a:gd name="T64" fmla="*/ 164 w 982"/>
                  <a:gd name="T65" fmla="*/ 90 h 1095"/>
                  <a:gd name="T66" fmla="*/ 196 w 982"/>
                  <a:gd name="T67" fmla="*/ 126 h 1095"/>
                  <a:gd name="T68" fmla="*/ 243 w 982"/>
                  <a:gd name="T69" fmla="*/ 100 h 1095"/>
                  <a:gd name="T70" fmla="*/ 240 w 982"/>
                  <a:gd name="T71" fmla="*/ 47 h 1095"/>
                  <a:gd name="T72" fmla="*/ 271 w 982"/>
                  <a:gd name="T73" fmla="*/ 44 h 1095"/>
                  <a:gd name="T74" fmla="*/ 331 w 982"/>
                  <a:gd name="T75" fmla="*/ 14 h 1095"/>
                  <a:gd name="T76" fmla="*/ 355 w 982"/>
                  <a:gd name="T77" fmla="*/ 27 h 1095"/>
                  <a:gd name="T78" fmla="*/ 354 w 982"/>
                  <a:gd name="T79" fmla="*/ 91 h 1095"/>
                  <a:gd name="T80" fmla="*/ 405 w 982"/>
                  <a:gd name="T81" fmla="*/ 99 h 1095"/>
                  <a:gd name="T82" fmla="*/ 444 w 982"/>
                  <a:gd name="T83" fmla="*/ 83 h 1095"/>
                  <a:gd name="T84" fmla="*/ 512 w 982"/>
                  <a:gd name="T85" fmla="*/ 85 h 1095"/>
                  <a:gd name="T86" fmla="*/ 558 w 982"/>
                  <a:gd name="T87" fmla="*/ 31 h 1095"/>
                  <a:gd name="T88" fmla="*/ 601 w 982"/>
                  <a:gd name="T89" fmla="*/ 112 h 1095"/>
                  <a:gd name="T90" fmla="*/ 565 w 982"/>
                  <a:gd name="T91" fmla="*/ 173 h 1095"/>
                  <a:gd name="T92" fmla="*/ 634 w 982"/>
                  <a:gd name="T93" fmla="*/ 155 h 1095"/>
                  <a:gd name="T94" fmla="*/ 624 w 982"/>
                  <a:gd name="T95" fmla="*/ 198 h 1095"/>
                  <a:gd name="T96" fmla="*/ 666 w 982"/>
                  <a:gd name="T97" fmla="*/ 168 h 1095"/>
                  <a:gd name="T98" fmla="*/ 712 w 982"/>
                  <a:gd name="T99" fmla="*/ 190 h 1095"/>
                  <a:gd name="T100" fmla="*/ 738 w 982"/>
                  <a:gd name="T101" fmla="*/ 217 h 1095"/>
                  <a:gd name="T102" fmla="*/ 825 w 982"/>
                  <a:gd name="T103" fmla="*/ 228 h 1095"/>
                  <a:gd name="T104" fmla="*/ 936 w 982"/>
                  <a:gd name="T105" fmla="*/ 293 h 1095"/>
                  <a:gd name="T106" fmla="*/ 979 w 982"/>
                  <a:gd name="T107" fmla="*/ 37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982" h="1095">
                    <a:moveTo>
                      <a:pt x="979" y="370"/>
                    </a:moveTo>
                    <a:cubicBezTo>
                      <a:pt x="979" y="373"/>
                      <a:pt x="980" y="386"/>
                      <a:pt x="977" y="392"/>
                    </a:cubicBezTo>
                    <a:cubicBezTo>
                      <a:pt x="974" y="398"/>
                      <a:pt x="972" y="404"/>
                      <a:pt x="965" y="411"/>
                    </a:cubicBezTo>
                    <a:cubicBezTo>
                      <a:pt x="959" y="418"/>
                      <a:pt x="962" y="417"/>
                      <a:pt x="955" y="427"/>
                    </a:cubicBezTo>
                    <a:cubicBezTo>
                      <a:pt x="948" y="436"/>
                      <a:pt x="953" y="432"/>
                      <a:pt x="949" y="438"/>
                    </a:cubicBezTo>
                    <a:cubicBezTo>
                      <a:pt x="945" y="443"/>
                      <a:pt x="939" y="448"/>
                      <a:pt x="935" y="448"/>
                    </a:cubicBezTo>
                    <a:cubicBezTo>
                      <a:pt x="931" y="449"/>
                      <a:pt x="929" y="456"/>
                      <a:pt x="924" y="461"/>
                    </a:cubicBezTo>
                    <a:cubicBezTo>
                      <a:pt x="920" y="465"/>
                      <a:pt x="921" y="470"/>
                      <a:pt x="917" y="476"/>
                    </a:cubicBezTo>
                    <a:cubicBezTo>
                      <a:pt x="913" y="482"/>
                      <a:pt x="914" y="489"/>
                      <a:pt x="910" y="495"/>
                    </a:cubicBezTo>
                    <a:cubicBezTo>
                      <a:pt x="907" y="501"/>
                      <a:pt x="904" y="503"/>
                      <a:pt x="901" y="511"/>
                    </a:cubicBezTo>
                    <a:cubicBezTo>
                      <a:pt x="898" y="520"/>
                      <a:pt x="894" y="512"/>
                      <a:pt x="889" y="506"/>
                    </a:cubicBezTo>
                    <a:cubicBezTo>
                      <a:pt x="883" y="500"/>
                      <a:pt x="888" y="516"/>
                      <a:pt x="883" y="519"/>
                    </a:cubicBezTo>
                    <a:cubicBezTo>
                      <a:pt x="878" y="521"/>
                      <a:pt x="881" y="526"/>
                      <a:pt x="881" y="531"/>
                    </a:cubicBezTo>
                    <a:cubicBezTo>
                      <a:pt x="880" y="537"/>
                      <a:pt x="883" y="538"/>
                      <a:pt x="884" y="545"/>
                    </a:cubicBezTo>
                    <a:cubicBezTo>
                      <a:pt x="885" y="553"/>
                      <a:pt x="883" y="553"/>
                      <a:pt x="882" y="561"/>
                    </a:cubicBezTo>
                    <a:cubicBezTo>
                      <a:pt x="881" y="569"/>
                      <a:pt x="883" y="568"/>
                      <a:pt x="885" y="578"/>
                    </a:cubicBezTo>
                    <a:cubicBezTo>
                      <a:pt x="887" y="588"/>
                      <a:pt x="889" y="601"/>
                      <a:pt x="889" y="605"/>
                    </a:cubicBezTo>
                    <a:cubicBezTo>
                      <a:pt x="888" y="608"/>
                      <a:pt x="887" y="614"/>
                      <a:pt x="883" y="619"/>
                    </a:cubicBezTo>
                    <a:cubicBezTo>
                      <a:pt x="879" y="624"/>
                      <a:pt x="882" y="624"/>
                      <a:pt x="881" y="629"/>
                    </a:cubicBezTo>
                    <a:cubicBezTo>
                      <a:pt x="880" y="634"/>
                      <a:pt x="883" y="637"/>
                      <a:pt x="883" y="642"/>
                    </a:cubicBezTo>
                    <a:cubicBezTo>
                      <a:pt x="883" y="648"/>
                      <a:pt x="883" y="648"/>
                      <a:pt x="879" y="654"/>
                    </a:cubicBezTo>
                    <a:cubicBezTo>
                      <a:pt x="874" y="660"/>
                      <a:pt x="876" y="660"/>
                      <a:pt x="873" y="666"/>
                    </a:cubicBezTo>
                    <a:cubicBezTo>
                      <a:pt x="870" y="671"/>
                      <a:pt x="872" y="673"/>
                      <a:pt x="874" y="684"/>
                    </a:cubicBezTo>
                    <a:cubicBezTo>
                      <a:pt x="876" y="695"/>
                      <a:pt x="874" y="690"/>
                      <a:pt x="874" y="694"/>
                    </a:cubicBezTo>
                    <a:cubicBezTo>
                      <a:pt x="874" y="698"/>
                      <a:pt x="871" y="700"/>
                      <a:pt x="868" y="704"/>
                    </a:cubicBezTo>
                    <a:cubicBezTo>
                      <a:pt x="865" y="708"/>
                      <a:pt x="868" y="708"/>
                      <a:pt x="865" y="713"/>
                    </a:cubicBezTo>
                    <a:cubicBezTo>
                      <a:pt x="862" y="718"/>
                      <a:pt x="863" y="718"/>
                      <a:pt x="863" y="723"/>
                    </a:cubicBezTo>
                    <a:cubicBezTo>
                      <a:pt x="863" y="728"/>
                      <a:pt x="862" y="726"/>
                      <a:pt x="857" y="730"/>
                    </a:cubicBezTo>
                    <a:cubicBezTo>
                      <a:pt x="851" y="733"/>
                      <a:pt x="854" y="734"/>
                      <a:pt x="850" y="739"/>
                    </a:cubicBezTo>
                    <a:cubicBezTo>
                      <a:pt x="846" y="743"/>
                      <a:pt x="848" y="745"/>
                      <a:pt x="848" y="751"/>
                    </a:cubicBezTo>
                    <a:cubicBezTo>
                      <a:pt x="847" y="756"/>
                      <a:pt x="846" y="757"/>
                      <a:pt x="850" y="761"/>
                    </a:cubicBezTo>
                    <a:cubicBezTo>
                      <a:pt x="853" y="765"/>
                      <a:pt x="842" y="769"/>
                      <a:pt x="839" y="770"/>
                    </a:cubicBezTo>
                    <a:cubicBezTo>
                      <a:pt x="836" y="771"/>
                      <a:pt x="838" y="772"/>
                      <a:pt x="829" y="777"/>
                    </a:cubicBezTo>
                    <a:cubicBezTo>
                      <a:pt x="821" y="782"/>
                      <a:pt x="828" y="780"/>
                      <a:pt x="826" y="788"/>
                    </a:cubicBezTo>
                    <a:cubicBezTo>
                      <a:pt x="824" y="796"/>
                      <a:pt x="817" y="792"/>
                      <a:pt x="813" y="792"/>
                    </a:cubicBezTo>
                    <a:cubicBezTo>
                      <a:pt x="809" y="793"/>
                      <a:pt x="803" y="790"/>
                      <a:pt x="802" y="788"/>
                    </a:cubicBezTo>
                    <a:cubicBezTo>
                      <a:pt x="801" y="786"/>
                      <a:pt x="798" y="792"/>
                      <a:pt x="795" y="795"/>
                    </a:cubicBezTo>
                    <a:cubicBezTo>
                      <a:pt x="793" y="798"/>
                      <a:pt x="782" y="798"/>
                      <a:pt x="778" y="797"/>
                    </a:cubicBezTo>
                    <a:cubicBezTo>
                      <a:pt x="774" y="796"/>
                      <a:pt x="784" y="795"/>
                      <a:pt x="778" y="792"/>
                    </a:cubicBezTo>
                    <a:cubicBezTo>
                      <a:pt x="772" y="790"/>
                      <a:pt x="769" y="792"/>
                      <a:pt x="763" y="792"/>
                    </a:cubicBezTo>
                    <a:cubicBezTo>
                      <a:pt x="757" y="792"/>
                      <a:pt x="763" y="795"/>
                      <a:pt x="766" y="800"/>
                    </a:cubicBezTo>
                    <a:cubicBezTo>
                      <a:pt x="768" y="805"/>
                      <a:pt x="766" y="804"/>
                      <a:pt x="758" y="806"/>
                    </a:cubicBezTo>
                    <a:cubicBezTo>
                      <a:pt x="749" y="808"/>
                      <a:pt x="749" y="808"/>
                      <a:pt x="748" y="811"/>
                    </a:cubicBezTo>
                    <a:cubicBezTo>
                      <a:pt x="746" y="813"/>
                      <a:pt x="750" y="816"/>
                      <a:pt x="749" y="820"/>
                    </a:cubicBezTo>
                    <a:cubicBezTo>
                      <a:pt x="749" y="824"/>
                      <a:pt x="744" y="823"/>
                      <a:pt x="737" y="815"/>
                    </a:cubicBezTo>
                    <a:cubicBezTo>
                      <a:pt x="731" y="807"/>
                      <a:pt x="726" y="821"/>
                      <a:pt x="718" y="824"/>
                    </a:cubicBezTo>
                    <a:cubicBezTo>
                      <a:pt x="709" y="827"/>
                      <a:pt x="716" y="828"/>
                      <a:pt x="710" y="832"/>
                    </a:cubicBezTo>
                    <a:cubicBezTo>
                      <a:pt x="704" y="837"/>
                      <a:pt x="706" y="836"/>
                      <a:pt x="697" y="842"/>
                    </a:cubicBezTo>
                    <a:cubicBezTo>
                      <a:pt x="688" y="848"/>
                      <a:pt x="691" y="847"/>
                      <a:pt x="686" y="852"/>
                    </a:cubicBezTo>
                    <a:cubicBezTo>
                      <a:pt x="681" y="856"/>
                      <a:pt x="682" y="860"/>
                      <a:pt x="677" y="861"/>
                    </a:cubicBezTo>
                    <a:cubicBezTo>
                      <a:pt x="673" y="862"/>
                      <a:pt x="679" y="869"/>
                      <a:pt x="677" y="873"/>
                    </a:cubicBezTo>
                    <a:cubicBezTo>
                      <a:pt x="676" y="877"/>
                      <a:pt x="673" y="882"/>
                      <a:pt x="675" y="888"/>
                    </a:cubicBezTo>
                    <a:cubicBezTo>
                      <a:pt x="677" y="893"/>
                      <a:pt x="677" y="895"/>
                      <a:pt x="679" y="900"/>
                    </a:cubicBezTo>
                    <a:cubicBezTo>
                      <a:pt x="681" y="904"/>
                      <a:pt x="679" y="904"/>
                      <a:pt x="680" y="910"/>
                    </a:cubicBezTo>
                    <a:cubicBezTo>
                      <a:pt x="681" y="916"/>
                      <a:pt x="680" y="922"/>
                      <a:pt x="683" y="928"/>
                    </a:cubicBezTo>
                    <a:cubicBezTo>
                      <a:pt x="686" y="935"/>
                      <a:pt x="683" y="935"/>
                      <a:pt x="681" y="946"/>
                    </a:cubicBezTo>
                    <a:cubicBezTo>
                      <a:pt x="679" y="957"/>
                      <a:pt x="675" y="954"/>
                      <a:pt x="673" y="956"/>
                    </a:cubicBezTo>
                    <a:cubicBezTo>
                      <a:pt x="670" y="958"/>
                      <a:pt x="668" y="962"/>
                      <a:pt x="663" y="967"/>
                    </a:cubicBezTo>
                    <a:cubicBezTo>
                      <a:pt x="659" y="972"/>
                      <a:pt x="659" y="980"/>
                      <a:pt x="655" y="986"/>
                    </a:cubicBezTo>
                    <a:cubicBezTo>
                      <a:pt x="652" y="992"/>
                      <a:pt x="655" y="993"/>
                      <a:pt x="651" y="1001"/>
                    </a:cubicBezTo>
                    <a:cubicBezTo>
                      <a:pt x="648" y="1010"/>
                      <a:pt x="651" y="1013"/>
                      <a:pt x="645" y="1019"/>
                    </a:cubicBezTo>
                    <a:cubicBezTo>
                      <a:pt x="639" y="1025"/>
                      <a:pt x="642" y="1024"/>
                      <a:pt x="639" y="1026"/>
                    </a:cubicBezTo>
                    <a:cubicBezTo>
                      <a:pt x="637" y="1028"/>
                      <a:pt x="635" y="1031"/>
                      <a:pt x="632" y="1036"/>
                    </a:cubicBezTo>
                    <a:cubicBezTo>
                      <a:pt x="629" y="1040"/>
                      <a:pt x="629" y="1042"/>
                      <a:pt x="626" y="1046"/>
                    </a:cubicBezTo>
                    <a:cubicBezTo>
                      <a:pt x="622" y="1050"/>
                      <a:pt x="622" y="1050"/>
                      <a:pt x="619" y="1049"/>
                    </a:cubicBezTo>
                    <a:cubicBezTo>
                      <a:pt x="615" y="1047"/>
                      <a:pt x="618" y="1045"/>
                      <a:pt x="620" y="1041"/>
                    </a:cubicBezTo>
                    <a:cubicBezTo>
                      <a:pt x="622" y="1037"/>
                      <a:pt x="626" y="1035"/>
                      <a:pt x="630" y="1028"/>
                    </a:cubicBezTo>
                    <a:cubicBezTo>
                      <a:pt x="634" y="1022"/>
                      <a:pt x="636" y="1023"/>
                      <a:pt x="638" y="1019"/>
                    </a:cubicBezTo>
                    <a:cubicBezTo>
                      <a:pt x="640" y="1014"/>
                      <a:pt x="643" y="1006"/>
                      <a:pt x="643" y="1002"/>
                    </a:cubicBezTo>
                    <a:cubicBezTo>
                      <a:pt x="643" y="998"/>
                      <a:pt x="640" y="1001"/>
                      <a:pt x="636" y="998"/>
                    </a:cubicBezTo>
                    <a:cubicBezTo>
                      <a:pt x="632" y="995"/>
                      <a:pt x="631" y="996"/>
                      <a:pt x="629" y="1000"/>
                    </a:cubicBezTo>
                    <a:cubicBezTo>
                      <a:pt x="628" y="1005"/>
                      <a:pt x="630" y="1007"/>
                      <a:pt x="627" y="1012"/>
                    </a:cubicBezTo>
                    <a:cubicBezTo>
                      <a:pt x="625" y="1017"/>
                      <a:pt x="627" y="1017"/>
                      <a:pt x="623" y="1022"/>
                    </a:cubicBezTo>
                    <a:cubicBezTo>
                      <a:pt x="619" y="1026"/>
                      <a:pt x="620" y="1025"/>
                      <a:pt x="618" y="1027"/>
                    </a:cubicBezTo>
                    <a:cubicBezTo>
                      <a:pt x="616" y="1029"/>
                      <a:pt x="616" y="1034"/>
                      <a:pt x="613" y="1039"/>
                    </a:cubicBezTo>
                    <a:cubicBezTo>
                      <a:pt x="610" y="1043"/>
                      <a:pt x="612" y="1044"/>
                      <a:pt x="614" y="1047"/>
                    </a:cubicBezTo>
                    <a:cubicBezTo>
                      <a:pt x="617" y="1051"/>
                      <a:pt x="617" y="1054"/>
                      <a:pt x="613" y="1058"/>
                    </a:cubicBezTo>
                    <a:cubicBezTo>
                      <a:pt x="609" y="1063"/>
                      <a:pt x="611" y="1064"/>
                      <a:pt x="611" y="1071"/>
                    </a:cubicBezTo>
                    <a:cubicBezTo>
                      <a:pt x="611" y="1079"/>
                      <a:pt x="610" y="1076"/>
                      <a:pt x="607" y="1080"/>
                    </a:cubicBezTo>
                    <a:cubicBezTo>
                      <a:pt x="605" y="1084"/>
                      <a:pt x="606" y="1083"/>
                      <a:pt x="603" y="1087"/>
                    </a:cubicBezTo>
                    <a:cubicBezTo>
                      <a:pt x="599" y="1091"/>
                      <a:pt x="599" y="1091"/>
                      <a:pt x="596" y="1095"/>
                    </a:cubicBezTo>
                    <a:cubicBezTo>
                      <a:pt x="593" y="1091"/>
                      <a:pt x="588" y="1086"/>
                      <a:pt x="588" y="1082"/>
                    </a:cubicBezTo>
                    <a:cubicBezTo>
                      <a:pt x="588" y="1078"/>
                      <a:pt x="593" y="1071"/>
                      <a:pt x="595" y="1066"/>
                    </a:cubicBezTo>
                    <a:cubicBezTo>
                      <a:pt x="596" y="1062"/>
                      <a:pt x="589" y="1061"/>
                      <a:pt x="586" y="1056"/>
                    </a:cubicBezTo>
                    <a:cubicBezTo>
                      <a:pt x="582" y="1051"/>
                      <a:pt x="577" y="1049"/>
                      <a:pt x="572" y="1045"/>
                    </a:cubicBezTo>
                    <a:cubicBezTo>
                      <a:pt x="567" y="1042"/>
                      <a:pt x="568" y="1042"/>
                      <a:pt x="560" y="1036"/>
                    </a:cubicBezTo>
                    <a:cubicBezTo>
                      <a:pt x="552" y="1030"/>
                      <a:pt x="554" y="1029"/>
                      <a:pt x="545" y="1027"/>
                    </a:cubicBezTo>
                    <a:cubicBezTo>
                      <a:pt x="537" y="1025"/>
                      <a:pt x="538" y="1024"/>
                      <a:pt x="533" y="1018"/>
                    </a:cubicBezTo>
                    <a:cubicBezTo>
                      <a:pt x="528" y="1012"/>
                      <a:pt x="526" y="1013"/>
                      <a:pt x="526" y="1016"/>
                    </a:cubicBezTo>
                    <a:cubicBezTo>
                      <a:pt x="526" y="1020"/>
                      <a:pt x="521" y="1021"/>
                      <a:pt x="518" y="1016"/>
                    </a:cubicBezTo>
                    <a:cubicBezTo>
                      <a:pt x="515" y="1012"/>
                      <a:pt x="515" y="1011"/>
                      <a:pt x="513" y="1007"/>
                    </a:cubicBezTo>
                    <a:cubicBezTo>
                      <a:pt x="510" y="1003"/>
                      <a:pt x="499" y="997"/>
                      <a:pt x="495" y="993"/>
                    </a:cubicBezTo>
                    <a:cubicBezTo>
                      <a:pt x="492" y="990"/>
                      <a:pt x="482" y="997"/>
                      <a:pt x="477" y="997"/>
                    </a:cubicBezTo>
                    <a:cubicBezTo>
                      <a:pt x="476" y="997"/>
                      <a:pt x="475" y="997"/>
                      <a:pt x="475" y="997"/>
                    </a:cubicBezTo>
                    <a:cubicBezTo>
                      <a:pt x="473" y="996"/>
                      <a:pt x="477" y="991"/>
                      <a:pt x="482" y="986"/>
                    </a:cubicBezTo>
                    <a:cubicBezTo>
                      <a:pt x="487" y="979"/>
                      <a:pt x="490" y="978"/>
                      <a:pt x="490" y="974"/>
                    </a:cubicBezTo>
                    <a:cubicBezTo>
                      <a:pt x="490" y="970"/>
                      <a:pt x="492" y="965"/>
                      <a:pt x="499" y="957"/>
                    </a:cubicBezTo>
                    <a:cubicBezTo>
                      <a:pt x="506" y="948"/>
                      <a:pt x="505" y="952"/>
                      <a:pt x="507" y="947"/>
                    </a:cubicBezTo>
                    <a:cubicBezTo>
                      <a:pt x="508" y="942"/>
                      <a:pt x="510" y="940"/>
                      <a:pt x="516" y="934"/>
                    </a:cubicBezTo>
                    <a:cubicBezTo>
                      <a:pt x="522" y="928"/>
                      <a:pt x="522" y="928"/>
                      <a:pt x="529" y="924"/>
                    </a:cubicBezTo>
                    <a:cubicBezTo>
                      <a:pt x="536" y="920"/>
                      <a:pt x="540" y="917"/>
                      <a:pt x="545" y="913"/>
                    </a:cubicBezTo>
                    <a:cubicBezTo>
                      <a:pt x="551" y="910"/>
                      <a:pt x="548" y="910"/>
                      <a:pt x="551" y="902"/>
                    </a:cubicBezTo>
                    <a:cubicBezTo>
                      <a:pt x="554" y="894"/>
                      <a:pt x="552" y="893"/>
                      <a:pt x="551" y="884"/>
                    </a:cubicBezTo>
                    <a:cubicBezTo>
                      <a:pt x="550" y="875"/>
                      <a:pt x="551" y="878"/>
                      <a:pt x="548" y="873"/>
                    </a:cubicBezTo>
                    <a:cubicBezTo>
                      <a:pt x="544" y="867"/>
                      <a:pt x="542" y="866"/>
                      <a:pt x="536" y="864"/>
                    </a:cubicBezTo>
                    <a:cubicBezTo>
                      <a:pt x="530" y="863"/>
                      <a:pt x="529" y="869"/>
                      <a:pt x="527" y="864"/>
                    </a:cubicBezTo>
                    <a:cubicBezTo>
                      <a:pt x="527" y="864"/>
                      <a:pt x="527" y="863"/>
                      <a:pt x="527" y="862"/>
                    </a:cubicBezTo>
                    <a:cubicBezTo>
                      <a:pt x="524" y="854"/>
                      <a:pt x="527" y="852"/>
                      <a:pt x="530" y="844"/>
                    </a:cubicBezTo>
                    <a:cubicBezTo>
                      <a:pt x="534" y="836"/>
                      <a:pt x="529" y="834"/>
                      <a:pt x="530" y="827"/>
                    </a:cubicBezTo>
                    <a:cubicBezTo>
                      <a:pt x="531" y="820"/>
                      <a:pt x="529" y="821"/>
                      <a:pt x="524" y="818"/>
                    </a:cubicBezTo>
                    <a:cubicBezTo>
                      <a:pt x="520" y="815"/>
                      <a:pt x="520" y="821"/>
                      <a:pt x="506" y="820"/>
                    </a:cubicBezTo>
                    <a:cubicBezTo>
                      <a:pt x="493" y="819"/>
                      <a:pt x="501" y="817"/>
                      <a:pt x="499" y="811"/>
                    </a:cubicBezTo>
                    <a:cubicBezTo>
                      <a:pt x="497" y="804"/>
                      <a:pt x="495" y="805"/>
                      <a:pt x="495" y="794"/>
                    </a:cubicBezTo>
                    <a:cubicBezTo>
                      <a:pt x="495" y="782"/>
                      <a:pt x="493" y="787"/>
                      <a:pt x="490" y="778"/>
                    </a:cubicBezTo>
                    <a:cubicBezTo>
                      <a:pt x="486" y="768"/>
                      <a:pt x="479" y="772"/>
                      <a:pt x="475" y="768"/>
                    </a:cubicBezTo>
                    <a:cubicBezTo>
                      <a:pt x="471" y="764"/>
                      <a:pt x="466" y="771"/>
                      <a:pt x="466" y="771"/>
                    </a:cubicBezTo>
                    <a:cubicBezTo>
                      <a:pt x="466" y="771"/>
                      <a:pt x="456" y="773"/>
                      <a:pt x="450" y="773"/>
                    </a:cubicBezTo>
                    <a:cubicBezTo>
                      <a:pt x="445" y="773"/>
                      <a:pt x="446" y="769"/>
                      <a:pt x="438" y="767"/>
                    </a:cubicBezTo>
                    <a:cubicBezTo>
                      <a:pt x="431" y="765"/>
                      <a:pt x="433" y="764"/>
                      <a:pt x="433" y="757"/>
                    </a:cubicBezTo>
                    <a:cubicBezTo>
                      <a:pt x="433" y="750"/>
                      <a:pt x="433" y="743"/>
                      <a:pt x="432" y="736"/>
                    </a:cubicBezTo>
                    <a:cubicBezTo>
                      <a:pt x="431" y="730"/>
                      <a:pt x="426" y="724"/>
                      <a:pt x="425" y="717"/>
                    </a:cubicBezTo>
                    <a:cubicBezTo>
                      <a:pt x="425" y="717"/>
                      <a:pt x="425" y="717"/>
                      <a:pt x="425" y="717"/>
                    </a:cubicBezTo>
                    <a:cubicBezTo>
                      <a:pt x="424" y="711"/>
                      <a:pt x="431" y="710"/>
                      <a:pt x="428" y="707"/>
                    </a:cubicBezTo>
                    <a:cubicBezTo>
                      <a:pt x="426" y="704"/>
                      <a:pt x="425" y="697"/>
                      <a:pt x="426" y="693"/>
                    </a:cubicBezTo>
                    <a:cubicBezTo>
                      <a:pt x="428" y="689"/>
                      <a:pt x="428" y="683"/>
                      <a:pt x="432" y="675"/>
                    </a:cubicBezTo>
                    <a:cubicBezTo>
                      <a:pt x="437" y="667"/>
                      <a:pt x="435" y="664"/>
                      <a:pt x="432" y="655"/>
                    </a:cubicBezTo>
                    <a:cubicBezTo>
                      <a:pt x="430" y="646"/>
                      <a:pt x="426" y="652"/>
                      <a:pt x="425" y="644"/>
                    </a:cubicBezTo>
                    <a:cubicBezTo>
                      <a:pt x="423" y="635"/>
                      <a:pt x="418" y="639"/>
                      <a:pt x="412" y="635"/>
                    </a:cubicBezTo>
                    <a:cubicBezTo>
                      <a:pt x="406" y="631"/>
                      <a:pt x="408" y="630"/>
                      <a:pt x="408" y="625"/>
                    </a:cubicBezTo>
                    <a:cubicBezTo>
                      <a:pt x="409" y="620"/>
                      <a:pt x="407" y="615"/>
                      <a:pt x="408" y="609"/>
                    </a:cubicBezTo>
                    <a:cubicBezTo>
                      <a:pt x="410" y="603"/>
                      <a:pt x="393" y="606"/>
                      <a:pt x="383" y="605"/>
                    </a:cubicBezTo>
                    <a:cubicBezTo>
                      <a:pt x="373" y="604"/>
                      <a:pt x="371" y="604"/>
                      <a:pt x="364" y="603"/>
                    </a:cubicBezTo>
                    <a:cubicBezTo>
                      <a:pt x="356" y="602"/>
                      <a:pt x="361" y="596"/>
                      <a:pt x="361" y="591"/>
                    </a:cubicBezTo>
                    <a:cubicBezTo>
                      <a:pt x="361" y="587"/>
                      <a:pt x="359" y="586"/>
                      <a:pt x="354" y="581"/>
                    </a:cubicBezTo>
                    <a:cubicBezTo>
                      <a:pt x="348" y="575"/>
                      <a:pt x="356" y="571"/>
                      <a:pt x="357" y="570"/>
                    </a:cubicBezTo>
                    <a:cubicBezTo>
                      <a:pt x="357" y="569"/>
                      <a:pt x="357" y="563"/>
                      <a:pt x="357" y="559"/>
                    </a:cubicBezTo>
                    <a:cubicBezTo>
                      <a:pt x="356" y="555"/>
                      <a:pt x="351" y="550"/>
                      <a:pt x="350" y="545"/>
                    </a:cubicBezTo>
                    <a:cubicBezTo>
                      <a:pt x="348" y="539"/>
                      <a:pt x="348" y="538"/>
                      <a:pt x="343" y="533"/>
                    </a:cubicBezTo>
                    <a:cubicBezTo>
                      <a:pt x="339" y="528"/>
                      <a:pt x="336" y="529"/>
                      <a:pt x="327" y="529"/>
                    </a:cubicBezTo>
                    <a:cubicBezTo>
                      <a:pt x="318" y="529"/>
                      <a:pt x="321" y="530"/>
                      <a:pt x="315" y="525"/>
                    </a:cubicBezTo>
                    <a:cubicBezTo>
                      <a:pt x="309" y="521"/>
                      <a:pt x="303" y="521"/>
                      <a:pt x="295" y="515"/>
                    </a:cubicBezTo>
                    <a:cubicBezTo>
                      <a:pt x="286" y="509"/>
                      <a:pt x="288" y="511"/>
                      <a:pt x="280" y="505"/>
                    </a:cubicBezTo>
                    <a:cubicBezTo>
                      <a:pt x="272" y="498"/>
                      <a:pt x="273" y="500"/>
                      <a:pt x="264" y="499"/>
                    </a:cubicBezTo>
                    <a:cubicBezTo>
                      <a:pt x="255" y="499"/>
                      <a:pt x="252" y="496"/>
                      <a:pt x="247" y="492"/>
                    </a:cubicBezTo>
                    <a:cubicBezTo>
                      <a:pt x="242" y="489"/>
                      <a:pt x="238" y="487"/>
                      <a:pt x="232" y="482"/>
                    </a:cubicBezTo>
                    <a:cubicBezTo>
                      <a:pt x="227" y="478"/>
                      <a:pt x="229" y="476"/>
                      <a:pt x="223" y="468"/>
                    </a:cubicBezTo>
                    <a:cubicBezTo>
                      <a:pt x="217" y="460"/>
                      <a:pt x="224" y="458"/>
                      <a:pt x="223" y="452"/>
                    </a:cubicBezTo>
                    <a:cubicBezTo>
                      <a:pt x="222" y="446"/>
                      <a:pt x="220" y="446"/>
                      <a:pt x="221" y="441"/>
                    </a:cubicBezTo>
                    <a:cubicBezTo>
                      <a:pt x="222" y="437"/>
                      <a:pt x="222" y="430"/>
                      <a:pt x="221" y="425"/>
                    </a:cubicBezTo>
                    <a:cubicBezTo>
                      <a:pt x="220" y="421"/>
                      <a:pt x="207" y="424"/>
                      <a:pt x="198" y="425"/>
                    </a:cubicBezTo>
                    <a:cubicBezTo>
                      <a:pt x="189" y="426"/>
                      <a:pt x="187" y="427"/>
                      <a:pt x="183" y="429"/>
                    </a:cubicBezTo>
                    <a:cubicBezTo>
                      <a:pt x="179" y="431"/>
                      <a:pt x="169" y="439"/>
                      <a:pt x="168" y="441"/>
                    </a:cubicBezTo>
                    <a:cubicBezTo>
                      <a:pt x="167" y="444"/>
                      <a:pt x="157" y="444"/>
                      <a:pt x="153" y="448"/>
                    </a:cubicBezTo>
                    <a:cubicBezTo>
                      <a:pt x="149" y="452"/>
                      <a:pt x="143" y="460"/>
                      <a:pt x="135" y="456"/>
                    </a:cubicBezTo>
                    <a:cubicBezTo>
                      <a:pt x="129" y="453"/>
                      <a:pt x="124" y="454"/>
                      <a:pt x="117" y="455"/>
                    </a:cubicBezTo>
                    <a:cubicBezTo>
                      <a:pt x="114" y="455"/>
                      <a:pt x="112" y="455"/>
                      <a:pt x="109" y="455"/>
                    </a:cubicBezTo>
                    <a:cubicBezTo>
                      <a:pt x="99" y="455"/>
                      <a:pt x="98" y="458"/>
                      <a:pt x="93" y="454"/>
                    </a:cubicBezTo>
                    <a:cubicBezTo>
                      <a:pt x="87" y="449"/>
                      <a:pt x="89" y="427"/>
                      <a:pt x="91" y="417"/>
                    </a:cubicBezTo>
                    <a:cubicBezTo>
                      <a:pt x="93" y="407"/>
                      <a:pt x="80" y="420"/>
                      <a:pt x="73" y="428"/>
                    </a:cubicBezTo>
                    <a:cubicBezTo>
                      <a:pt x="67" y="435"/>
                      <a:pt x="58" y="429"/>
                      <a:pt x="54" y="429"/>
                    </a:cubicBezTo>
                    <a:cubicBezTo>
                      <a:pt x="51" y="429"/>
                      <a:pt x="51" y="424"/>
                      <a:pt x="46" y="418"/>
                    </a:cubicBezTo>
                    <a:cubicBezTo>
                      <a:pt x="42" y="413"/>
                      <a:pt x="36" y="415"/>
                      <a:pt x="29" y="415"/>
                    </a:cubicBezTo>
                    <a:cubicBezTo>
                      <a:pt x="22" y="415"/>
                      <a:pt x="27" y="411"/>
                      <a:pt x="27" y="403"/>
                    </a:cubicBezTo>
                    <a:cubicBezTo>
                      <a:pt x="26" y="396"/>
                      <a:pt x="22" y="393"/>
                      <a:pt x="18" y="389"/>
                    </a:cubicBezTo>
                    <a:cubicBezTo>
                      <a:pt x="14" y="385"/>
                      <a:pt x="16" y="384"/>
                      <a:pt x="12" y="376"/>
                    </a:cubicBezTo>
                    <a:cubicBezTo>
                      <a:pt x="9" y="368"/>
                      <a:pt x="7" y="367"/>
                      <a:pt x="3" y="360"/>
                    </a:cubicBezTo>
                    <a:cubicBezTo>
                      <a:pt x="0" y="354"/>
                      <a:pt x="9" y="352"/>
                      <a:pt x="8" y="347"/>
                    </a:cubicBezTo>
                    <a:cubicBezTo>
                      <a:pt x="8" y="342"/>
                      <a:pt x="16" y="335"/>
                      <a:pt x="20" y="332"/>
                    </a:cubicBezTo>
                    <a:cubicBezTo>
                      <a:pt x="25" y="329"/>
                      <a:pt x="21" y="326"/>
                      <a:pt x="20" y="324"/>
                    </a:cubicBezTo>
                    <a:cubicBezTo>
                      <a:pt x="18" y="322"/>
                      <a:pt x="19" y="317"/>
                      <a:pt x="22" y="312"/>
                    </a:cubicBezTo>
                    <a:cubicBezTo>
                      <a:pt x="25" y="307"/>
                      <a:pt x="25" y="302"/>
                      <a:pt x="27" y="296"/>
                    </a:cubicBezTo>
                    <a:cubicBezTo>
                      <a:pt x="28" y="289"/>
                      <a:pt x="32" y="290"/>
                      <a:pt x="36" y="286"/>
                    </a:cubicBezTo>
                    <a:cubicBezTo>
                      <a:pt x="40" y="281"/>
                      <a:pt x="44" y="282"/>
                      <a:pt x="51" y="277"/>
                    </a:cubicBezTo>
                    <a:cubicBezTo>
                      <a:pt x="57" y="273"/>
                      <a:pt x="59" y="273"/>
                      <a:pt x="68" y="271"/>
                    </a:cubicBezTo>
                    <a:cubicBezTo>
                      <a:pt x="77" y="269"/>
                      <a:pt x="74" y="271"/>
                      <a:pt x="76" y="267"/>
                    </a:cubicBezTo>
                    <a:cubicBezTo>
                      <a:pt x="78" y="262"/>
                      <a:pt x="89" y="266"/>
                      <a:pt x="92" y="269"/>
                    </a:cubicBezTo>
                    <a:cubicBezTo>
                      <a:pt x="96" y="273"/>
                      <a:pt x="97" y="270"/>
                      <a:pt x="99" y="269"/>
                    </a:cubicBezTo>
                    <a:cubicBezTo>
                      <a:pt x="99" y="269"/>
                      <a:pt x="99" y="267"/>
                      <a:pt x="98" y="266"/>
                    </a:cubicBezTo>
                    <a:cubicBezTo>
                      <a:pt x="99" y="266"/>
                      <a:pt x="100" y="266"/>
                      <a:pt x="100" y="263"/>
                    </a:cubicBezTo>
                    <a:cubicBezTo>
                      <a:pt x="101" y="260"/>
                      <a:pt x="102" y="257"/>
                      <a:pt x="103" y="253"/>
                    </a:cubicBezTo>
                    <a:cubicBezTo>
                      <a:pt x="103" y="249"/>
                      <a:pt x="104" y="244"/>
                      <a:pt x="104" y="239"/>
                    </a:cubicBezTo>
                    <a:cubicBezTo>
                      <a:pt x="105" y="234"/>
                      <a:pt x="103" y="228"/>
                      <a:pt x="104" y="224"/>
                    </a:cubicBezTo>
                    <a:cubicBezTo>
                      <a:pt x="105" y="220"/>
                      <a:pt x="105" y="209"/>
                      <a:pt x="108" y="202"/>
                    </a:cubicBezTo>
                    <a:cubicBezTo>
                      <a:pt x="110" y="195"/>
                      <a:pt x="111" y="194"/>
                      <a:pt x="112" y="188"/>
                    </a:cubicBezTo>
                    <a:cubicBezTo>
                      <a:pt x="113" y="182"/>
                      <a:pt x="113" y="178"/>
                      <a:pt x="110" y="175"/>
                    </a:cubicBezTo>
                    <a:cubicBezTo>
                      <a:pt x="106" y="171"/>
                      <a:pt x="107" y="166"/>
                      <a:pt x="104" y="162"/>
                    </a:cubicBezTo>
                    <a:cubicBezTo>
                      <a:pt x="101" y="158"/>
                      <a:pt x="91" y="157"/>
                      <a:pt x="92" y="149"/>
                    </a:cubicBezTo>
                    <a:cubicBezTo>
                      <a:pt x="93" y="142"/>
                      <a:pt x="95" y="135"/>
                      <a:pt x="97" y="133"/>
                    </a:cubicBezTo>
                    <a:cubicBezTo>
                      <a:pt x="99" y="130"/>
                      <a:pt x="99" y="127"/>
                      <a:pt x="107" y="128"/>
                    </a:cubicBezTo>
                    <a:cubicBezTo>
                      <a:pt x="114" y="130"/>
                      <a:pt x="119" y="131"/>
                      <a:pt x="118" y="126"/>
                    </a:cubicBezTo>
                    <a:cubicBezTo>
                      <a:pt x="116" y="121"/>
                      <a:pt x="117" y="122"/>
                      <a:pt x="112" y="120"/>
                    </a:cubicBezTo>
                    <a:cubicBezTo>
                      <a:pt x="107" y="119"/>
                      <a:pt x="99" y="117"/>
                      <a:pt x="99" y="114"/>
                    </a:cubicBezTo>
                    <a:cubicBezTo>
                      <a:pt x="99" y="112"/>
                      <a:pt x="97" y="102"/>
                      <a:pt x="101" y="101"/>
                    </a:cubicBezTo>
                    <a:cubicBezTo>
                      <a:pt x="104" y="100"/>
                      <a:pt x="140" y="102"/>
                      <a:pt x="140" y="98"/>
                    </a:cubicBezTo>
                    <a:cubicBezTo>
                      <a:pt x="141" y="95"/>
                      <a:pt x="143" y="91"/>
                      <a:pt x="144" y="93"/>
                    </a:cubicBezTo>
                    <a:cubicBezTo>
                      <a:pt x="146" y="96"/>
                      <a:pt x="144" y="101"/>
                      <a:pt x="147" y="100"/>
                    </a:cubicBezTo>
                    <a:cubicBezTo>
                      <a:pt x="151" y="99"/>
                      <a:pt x="155" y="93"/>
                      <a:pt x="157" y="91"/>
                    </a:cubicBezTo>
                    <a:cubicBezTo>
                      <a:pt x="160" y="90"/>
                      <a:pt x="162" y="87"/>
                      <a:pt x="164" y="90"/>
                    </a:cubicBezTo>
                    <a:cubicBezTo>
                      <a:pt x="165" y="92"/>
                      <a:pt x="166" y="92"/>
                      <a:pt x="167" y="92"/>
                    </a:cubicBezTo>
                    <a:cubicBezTo>
                      <a:pt x="166" y="92"/>
                      <a:pt x="166" y="94"/>
                      <a:pt x="168" y="96"/>
                    </a:cubicBezTo>
                    <a:cubicBezTo>
                      <a:pt x="171" y="101"/>
                      <a:pt x="170" y="98"/>
                      <a:pt x="170" y="105"/>
                    </a:cubicBezTo>
                    <a:cubicBezTo>
                      <a:pt x="171" y="111"/>
                      <a:pt x="169" y="111"/>
                      <a:pt x="175" y="116"/>
                    </a:cubicBezTo>
                    <a:cubicBezTo>
                      <a:pt x="181" y="122"/>
                      <a:pt x="179" y="125"/>
                      <a:pt x="187" y="126"/>
                    </a:cubicBezTo>
                    <a:cubicBezTo>
                      <a:pt x="194" y="127"/>
                      <a:pt x="191" y="130"/>
                      <a:pt x="196" y="126"/>
                    </a:cubicBezTo>
                    <a:cubicBezTo>
                      <a:pt x="200" y="123"/>
                      <a:pt x="206" y="117"/>
                      <a:pt x="206" y="121"/>
                    </a:cubicBezTo>
                    <a:cubicBezTo>
                      <a:pt x="207" y="124"/>
                      <a:pt x="206" y="128"/>
                      <a:pt x="208" y="128"/>
                    </a:cubicBezTo>
                    <a:cubicBezTo>
                      <a:pt x="210" y="129"/>
                      <a:pt x="212" y="125"/>
                      <a:pt x="217" y="122"/>
                    </a:cubicBezTo>
                    <a:cubicBezTo>
                      <a:pt x="222" y="118"/>
                      <a:pt x="222" y="115"/>
                      <a:pt x="229" y="113"/>
                    </a:cubicBezTo>
                    <a:cubicBezTo>
                      <a:pt x="235" y="110"/>
                      <a:pt x="235" y="113"/>
                      <a:pt x="238" y="109"/>
                    </a:cubicBezTo>
                    <a:cubicBezTo>
                      <a:pt x="241" y="105"/>
                      <a:pt x="243" y="103"/>
                      <a:pt x="243" y="100"/>
                    </a:cubicBezTo>
                    <a:cubicBezTo>
                      <a:pt x="243" y="97"/>
                      <a:pt x="245" y="93"/>
                      <a:pt x="252" y="92"/>
                    </a:cubicBezTo>
                    <a:cubicBezTo>
                      <a:pt x="260" y="92"/>
                      <a:pt x="263" y="90"/>
                      <a:pt x="263" y="87"/>
                    </a:cubicBezTo>
                    <a:cubicBezTo>
                      <a:pt x="263" y="85"/>
                      <a:pt x="266" y="81"/>
                      <a:pt x="262" y="81"/>
                    </a:cubicBezTo>
                    <a:cubicBezTo>
                      <a:pt x="257" y="81"/>
                      <a:pt x="247" y="80"/>
                      <a:pt x="247" y="78"/>
                    </a:cubicBezTo>
                    <a:cubicBezTo>
                      <a:pt x="247" y="76"/>
                      <a:pt x="241" y="68"/>
                      <a:pt x="241" y="61"/>
                    </a:cubicBezTo>
                    <a:cubicBezTo>
                      <a:pt x="242" y="54"/>
                      <a:pt x="243" y="52"/>
                      <a:pt x="240" y="47"/>
                    </a:cubicBezTo>
                    <a:cubicBezTo>
                      <a:pt x="237" y="42"/>
                      <a:pt x="234" y="40"/>
                      <a:pt x="232" y="36"/>
                    </a:cubicBezTo>
                    <a:cubicBezTo>
                      <a:pt x="230" y="32"/>
                      <a:pt x="229" y="27"/>
                      <a:pt x="232" y="29"/>
                    </a:cubicBezTo>
                    <a:cubicBezTo>
                      <a:pt x="235" y="30"/>
                      <a:pt x="241" y="33"/>
                      <a:pt x="246" y="34"/>
                    </a:cubicBezTo>
                    <a:cubicBezTo>
                      <a:pt x="250" y="35"/>
                      <a:pt x="250" y="36"/>
                      <a:pt x="253" y="37"/>
                    </a:cubicBezTo>
                    <a:cubicBezTo>
                      <a:pt x="256" y="38"/>
                      <a:pt x="259" y="39"/>
                      <a:pt x="264" y="39"/>
                    </a:cubicBezTo>
                    <a:cubicBezTo>
                      <a:pt x="269" y="40"/>
                      <a:pt x="268" y="40"/>
                      <a:pt x="271" y="44"/>
                    </a:cubicBezTo>
                    <a:cubicBezTo>
                      <a:pt x="273" y="48"/>
                      <a:pt x="273" y="49"/>
                      <a:pt x="278" y="48"/>
                    </a:cubicBezTo>
                    <a:cubicBezTo>
                      <a:pt x="283" y="48"/>
                      <a:pt x="278" y="38"/>
                      <a:pt x="280" y="36"/>
                    </a:cubicBezTo>
                    <a:cubicBezTo>
                      <a:pt x="283" y="34"/>
                      <a:pt x="284" y="33"/>
                      <a:pt x="291" y="33"/>
                    </a:cubicBezTo>
                    <a:cubicBezTo>
                      <a:pt x="297" y="33"/>
                      <a:pt x="299" y="31"/>
                      <a:pt x="306" y="28"/>
                    </a:cubicBezTo>
                    <a:cubicBezTo>
                      <a:pt x="313" y="26"/>
                      <a:pt x="312" y="23"/>
                      <a:pt x="320" y="21"/>
                    </a:cubicBezTo>
                    <a:cubicBezTo>
                      <a:pt x="327" y="19"/>
                      <a:pt x="331" y="17"/>
                      <a:pt x="331" y="14"/>
                    </a:cubicBezTo>
                    <a:cubicBezTo>
                      <a:pt x="332" y="11"/>
                      <a:pt x="334" y="6"/>
                      <a:pt x="333" y="3"/>
                    </a:cubicBezTo>
                    <a:cubicBezTo>
                      <a:pt x="336" y="3"/>
                      <a:pt x="341" y="3"/>
                      <a:pt x="342" y="3"/>
                    </a:cubicBezTo>
                    <a:cubicBezTo>
                      <a:pt x="343" y="3"/>
                      <a:pt x="346" y="0"/>
                      <a:pt x="347" y="3"/>
                    </a:cubicBezTo>
                    <a:cubicBezTo>
                      <a:pt x="348" y="6"/>
                      <a:pt x="352" y="5"/>
                      <a:pt x="347" y="12"/>
                    </a:cubicBezTo>
                    <a:cubicBezTo>
                      <a:pt x="341" y="19"/>
                      <a:pt x="344" y="21"/>
                      <a:pt x="348" y="22"/>
                    </a:cubicBezTo>
                    <a:cubicBezTo>
                      <a:pt x="352" y="23"/>
                      <a:pt x="355" y="23"/>
                      <a:pt x="355" y="27"/>
                    </a:cubicBezTo>
                    <a:cubicBezTo>
                      <a:pt x="356" y="31"/>
                      <a:pt x="359" y="31"/>
                      <a:pt x="358" y="36"/>
                    </a:cubicBezTo>
                    <a:cubicBezTo>
                      <a:pt x="358" y="42"/>
                      <a:pt x="357" y="40"/>
                      <a:pt x="354" y="45"/>
                    </a:cubicBezTo>
                    <a:cubicBezTo>
                      <a:pt x="351" y="50"/>
                      <a:pt x="352" y="48"/>
                      <a:pt x="351" y="55"/>
                    </a:cubicBezTo>
                    <a:cubicBezTo>
                      <a:pt x="350" y="62"/>
                      <a:pt x="347" y="59"/>
                      <a:pt x="347" y="66"/>
                    </a:cubicBezTo>
                    <a:cubicBezTo>
                      <a:pt x="347" y="73"/>
                      <a:pt x="344" y="76"/>
                      <a:pt x="348" y="80"/>
                    </a:cubicBezTo>
                    <a:cubicBezTo>
                      <a:pt x="352" y="84"/>
                      <a:pt x="353" y="85"/>
                      <a:pt x="354" y="91"/>
                    </a:cubicBezTo>
                    <a:cubicBezTo>
                      <a:pt x="356" y="96"/>
                      <a:pt x="351" y="98"/>
                      <a:pt x="355" y="101"/>
                    </a:cubicBezTo>
                    <a:cubicBezTo>
                      <a:pt x="359" y="104"/>
                      <a:pt x="361" y="104"/>
                      <a:pt x="366" y="109"/>
                    </a:cubicBezTo>
                    <a:cubicBezTo>
                      <a:pt x="370" y="114"/>
                      <a:pt x="375" y="116"/>
                      <a:pt x="378" y="114"/>
                    </a:cubicBezTo>
                    <a:cubicBezTo>
                      <a:pt x="381" y="113"/>
                      <a:pt x="384" y="110"/>
                      <a:pt x="387" y="108"/>
                    </a:cubicBezTo>
                    <a:cubicBezTo>
                      <a:pt x="389" y="106"/>
                      <a:pt x="390" y="105"/>
                      <a:pt x="393" y="104"/>
                    </a:cubicBezTo>
                    <a:cubicBezTo>
                      <a:pt x="397" y="102"/>
                      <a:pt x="399" y="100"/>
                      <a:pt x="405" y="99"/>
                    </a:cubicBezTo>
                    <a:cubicBezTo>
                      <a:pt x="411" y="97"/>
                      <a:pt x="414" y="92"/>
                      <a:pt x="419" y="94"/>
                    </a:cubicBezTo>
                    <a:cubicBezTo>
                      <a:pt x="423" y="95"/>
                      <a:pt x="429" y="96"/>
                      <a:pt x="429" y="97"/>
                    </a:cubicBezTo>
                    <a:cubicBezTo>
                      <a:pt x="430" y="97"/>
                      <a:pt x="432" y="97"/>
                      <a:pt x="435" y="97"/>
                    </a:cubicBezTo>
                    <a:cubicBezTo>
                      <a:pt x="438" y="96"/>
                      <a:pt x="441" y="96"/>
                      <a:pt x="442" y="97"/>
                    </a:cubicBezTo>
                    <a:cubicBezTo>
                      <a:pt x="446" y="98"/>
                      <a:pt x="451" y="97"/>
                      <a:pt x="450" y="93"/>
                    </a:cubicBezTo>
                    <a:cubicBezTo>
                      <a:pt x="449" y="89"/>
                      <a:pt x="437" y="85"/>
                      <a:pt x="444" y="83"/>
                    </a:cubicBezTo>
                    <a:cubicBezTo>
                      <a:pt x="451" y="81"/>
                      <a:pt x="454" y="81"/>
                      <a:pt x="457" y="81"/>
                    </a:cubicBezTo>
                    <a:cubicBezTo>
                      <a:pt x="460" y="81"/>
                      <a:pt x="468" y="76"/>
                      <a:pt x="472" y="79"/>
                    </a:cubicBezTo>
                    <a:cubicBezTo>
                      <a:pt x="476" y="81"/>
                      <a:pt x="477" y="81"/>
                      <a:pt x="482" y="85"/>
                    </a:cubicBezTo>
                    <a:cubicBezTo>
                      <a:pt x="482" y="85"/>
                      <a:pt x="482" y="85"/>
                      <a:pt x="483" y="85"/>
                    </a:cubicBezTo>
                    <a:cubicBezTo>
                      <a:pt x="488" y="89"/>
                      <a:pt x="491" y="92"/>
                      <a:pt x="495" y="89"/>
                    </a:cubicBezTo>
                    <a:cubicBezTo>
                      <a:pt x="500" y="87"/>
                      <a:pt x="507" y="83"/>
                      <a:pt x="512" y="85"/>
                    </a:cubicBezTo>
                    <a:cubicBezTo>
                      <a:pt x="516" y="86"/>
                      <a:pt x="522" y="89"/>
                      <a:pt x="527" y="86"/>
                    </a:cubicBezTo>
                    <a:cubicBezTo>
                      <a:pt x="531" y="83"/>
                      <a:pt x="536" y="74"/>
                      <a:pt x="538" y="67"/>
                    </a:cubicBezTo>
                    <a:cubicBezTo>
                      <a:pt x="540" y="61"/>
                      <a:pt x="545" y="50"/>
                      <a:pt x="547" y="46"/>
                    </a:cubicBezTo>
                    <a:cubicBezTo>
                      <a:pt x="549" y="42"/>
                      <a:pt x="556" y="34"/>
                      <a:pt x="556" y="34"/>
                    </a:cubicBezTo>
                    <a:cubicBezTo>
                      <a:pt x="556" y="31"/>
                      <a:pt x="556" y="31"/>
                      <a:pt x="556" y="31"/>
                    </a:cubicBezTo>
                    <a:cubicBezTo>
                      <a:pt x="557" y="32"/>
                      <a:pt x="558" y="33"/>
                      <a:pt x="558" y="31"/>
                    </a:cubicBezTo>
                    <a:cubicBezTo>
                      <a:pt x="558" y="28"/>
                      <a:pt x="568" y="35"/>
                      <a:pt x="569" y="41"/>
                    </a:cubicBezTo>
                    <a:cubicBezTo>
                      <a:pt x="570" y="47"/>
                      <a:pt x="571" y="52"/>
                      <a:pt x="572" y="61"/>
                    </a:cubicBezTo>
                    <a:cubicBezTo>
                      <a:pt x="573" y="70"/>
                      <a:pt x="578" y="71"/>
                      <a:pt x="579" y="84"/>
                    </a:cubicBezTo>
                    <a:cubicBezTo>
                      <a:pt x="581" y="97"/>
                      <a:pt x="584" y="87"/>
                      <a:pt x="587" y="94"/>
                    </a:cubicBezTo>
                    <a:cubicBezTo>
                      <a:pt x="590" y="102"/>
                      <a:pt x="594" y="97"/>
                      <a:pt x="597" y="100"/>
                    </a:cubicBezTo>
                    <a:cubicBezTo>
                      <a:pt x="601" y="104"/>
                      <a:pt x="603" y="107"/>
                      <a:pt x="601" y="112"/>
                    </a:cubicBezTo>
                    <a:cubicBezTo>
                      <a:pt x="599" y="116"/>
                      <a:pt x="604" y="120"/>
                      <a:pt x="599" y="122"/>
                    </a:cubicBezTo>
                    <a:cubicBezTo>
                      <a:pt x="595" y="124"/>
                      <a:pt x="597" y="133"/>
                      <a:pt x="593" y="133"/>
                    </a:cubicBezTo>
                    <a:cubicBezTo>
                      <a:pt x="589" y="134"/>
                      <a:pt x="592" y="138"/>
                      <a:pt x="583" y="140"/>
                    </a:cubicBezTo>
                    <a:cubicBezTo>
                      <a:pt x="574" y="141"/>
                      <a:pt x="580" y="142"/>
                      <a:pt x="567" y="152"/>
                    </a:cubicBezTo>
                    <a:cubicBezTo>
                      <a:pt x="554" y="162"/>
                      <a:pt x="568" y="157"/>
                      <a:pt x="570" y="161"/>
                    </a:cubicBezTo>
                    <a:cubicBezTo>
                      <a:pt x="572" y="165"/>
                      <a:pt x="569" y="166"/>
                      <a:pt x="565" y="173"/>
                    </a:cubicBezTo>
                    <a:cubicBezTo>
                      <a:pt x="560" y="180"/>
                      <a:pt x="561" y="181"/>
                      <a:pt x="566" y="181"/>
                    </a:cubicBezTo>
                    <a:cubicBezTo>
                      <a:pt x="571" y="181"/>
                      <a:pt x="572" y="173"/>
                      <a:pt x="573" y="167"/>
                    </a:cubicBezTo>
                    <a:cubicBezTo>
                      <a:pt x="574" y="161"/>
                      <a:pt x="576" y="160"/>
                      <a:pt x="583" y="152"/>
                    </a:cubicBezTo>
                    <a:cubicBezTo>
                      <a:pt x="591" y="144"/>
                      <a:pt x="597" y="152"/>
                      <a:pt x="603" y="153"/>
                    </a:cubicBezTo>
                    <a:cubicBezTo>
                      <a:pt x="608" y="154"/>
                      <a:pt x="609" y="156"/>
                      <a:pt x="616" y="151"/>
                    </a:cubicBezTo>
                    <a:cubicBezTo>
                      <a:pt x="624" y="147"/>
                      <a:pt x="625" y="154"/>
                      <a:pt x="634" y="155"/>
                    </a:cubicBezTo>
                    <a:cubicBezTo>
                      <a:pt x="643" y="157"/>
                      <a:pt x="638" y="158"/>
                      <a:pt x="633" y="166"/>
                    </a:cubicBezTo>
                    <a:cubicBezTo>
                      <a:pt x="628" y="174"/>
                      <a:pt x="627" y="173"/>
                      <a:pt x="627" y="184"/>
                    </a:cubicBezTo>
                    <a:cubicBezTo>
                      <a:pt x="626" y="195"/>
                      <a:pt x="624" y="190"/>
                      <a:pt x="614" y="194"/>
                    </a:cubicBezTo>
                    <a:cubicBezTo>
                      <a:pt x="603" y="198"/>
                      <a:pt x="596" y="195"/>
                      <a:pt x="582" y="196"/>
                    </a:cubicBezTo>
                    <a:cubicBezTo>
                      <a:pt x="569" y="196"/>
                      <a:pt x="592" y="201"/>
                      <a:pt x="601" y="201"/>
                    </a:cubicBezTo>
                    <a:cubicBezTo>
                      <a:pt x="611" y="201"/>
                      <a:pt x="619" y="203"/>
                      <a:pt x="624" y="198"/>
                    </a:cubicBezTo>
                    <a:cubicBezTo>
                      <a:pt x="630" y="193"/>
                      <a:pt x="632" y="196"/>
                      <a:pt x="634" y="195"/>
                    </a:cubicBezTo>
                    <a:cubicBezTo>
                      <a:pt x="636" y="194"/>
                      <a:pt x="635" y="188"/>
                      <a:pt x="635" y="184"/>
                    </a:cubicBezTo>
                    <a:cubicBezTo>
                      <a:pt x="636" y="179"/>
                      <a:pt x="639" y="178"/>
                      <a:pt x="641" y="173"/>
                    </a:cubicBezTo>
                    <a:cubicBezTo>
                      <a:pt x="642" y="168"/>
                      <a:pt x="648" y="173"/>
                      <a:pt x="648" y="169"/>
                    </a:cubicBezTo>
                    <a:cubicBezTo>
                      <a:pt x="649" y="165"/>
                      <a:pt x="655" y="170"/>
                      <a:pt x="657" y="166"/>
                    </a:cubicBezTo>
                    <a:cubicBezTo>
                      <a:pt x="659" y="162"/>
                      <a:pt x="664" y="168"/>
                      <a:pt x="666" y="168"/>
                    </a:cubicBezTo>
                    <a:cubicBezTo>
                      <a:pt x="669" y="167"/>
                      <a:pt x="671" y="171"/>
                      <a:pt x="674" y="168"/>
                    </a:cubicBezTo>
                    <a:cubicBezTo>
                      <a:pt x="676" y="165"/>
                      <a:pt x="679" y="176"/>
                      <a:pt x="684" y="176"/>
                    </a:cubicBezTo>
                    <a:cubicBezTo>
                      <a:pt x="689" y="175"/>
                      <a:pt x="688" y="181"/>
                      <a:pt x="690" y="181"/>
                    </a:cubicBezTo>
                    <a:cubicBezTo>
                      <a:pt x="692" y="181"/>
                      <a:pt x="693" y="186"/>
                      <a:pt x="699" y="181"/>
                    </a:cubicBezTo>
                    <a:cubicBezTo>
                      <a:pt x="706" y="176"/>
                      <a:pt x="703" y="184"/>
                      <a:pt x="707" y="184"/>
                    </a:cubicBezTo>
                    <a:cubicBezTo>
                      <a:pt x="711" y="184"/>
                      <a:pt x="712" y="186"/>
                      <a:pt x="712" y="190"/>
                    </a:cubicBezTo>
                    <a:cubicBezTo>
                      <a:pt x="712" y="195"/>
                      <a:pt x="713" y="196"/>
                      <a:pt x="715" y="193"/>
                    </a:cubicBezTo>
                    <a:cubicBezTo>
                      <a:pt x="717" y="191"/>
                      <a:pt x="723" y="195"/>
                      <a:pt x="724" y="195"/>
                    </a:cubicBezTo>
                    <a:cubicBezTo>
                      <a:pt x="725" y="195"/>
                      <a:pt x="731" y="199"/>
                      <a:pt x="732" y="204"/>
                    </a:cubicBezTo>
                    <a:cubicBezTo>
                      <a:pt x="733" y="209"/>
                      <a:pt x="735" y="208"/>
                      <a:pt x="734" y="213"/>
                    </a:cubicBezTo>
                    <a:cubicBezTo>
                      <a:pt x="732" y="217"/>
                      <a:pt x="731" y="223"/>
                      <a:pt x="733" y="231"/>
                    </a:cubicBezTo>
                    <a:cubicBezTo>
                      <a:pt x="735" y="240"/>
                      <a:pt x="736" y="221"/>
                      <a:pt x="738" y="217"/>
                    </a:cubicBezTo>
                    <a:cubicBezTo>
                      <a:pt x="740" y="214"/>
                      <a:pt x="745" y="226"/>
                      <a:pt x="748" y="221"/>
                    </a:cubicBezTo>
                    <a:cubicBezTo>
                      <a:pt x="751" y="217"/>
                      <a:pt x="755" y="217"/>
                      <a:pt x="760" y="215"/>
                    </a:cubicBezTo>
                    <a:cubicBezTo>
                      <a:pt x="765" y="214"/>
                      <a:pt x="770" y="218"/>
                      <a:pt x="776" y="221"/>
                    </a:cubicBezTo>
                    <a:cubicBezTo>
                      <a:pt x="781" y="225"/>
                      <a:pt x="783" y="226"/>
                      <a:pt x="797" y="228"/>
                    </a:cubicBezTo>
                    <a:cubicBezTo>
                      <a:pt x="811" y="230"/>
                      <a:pt x="807" y="230"/>
                      <a:pt x="808" y="232"/>
                    </a:cubicBezTo>
                    <a:cubicBezTo>
                      <a:pt x="810" y="234"/>
                      <a:pt x="821" y="229"/>
                      <a:pt x="825" y="228"/>
                    </a:cubicBezTo>
                    <a:cubicBezTo>
                      <a:pt x="830" y="227"/>
                      <a:pt x="837" y="229"/>
                      <a:pt x="847" y="229"/>
                    </a:cubicBezTo>
                    <a:cubicBezTo>
                      <a:pt x="857" y="229"/>
                      <a:pt x="856" y="232"/>
                      <a:pt x="862" y="235"/>
                    </a:cubicBezTo>
                    <a:cubicBezTo>
                      <a:pt x="868" y="238"/>
                      <a:pt x="869" y="243"/>
                      <a:pt x="881" y="248"/>
                    </a:cubicBezTo>
                    <a:cubicBezTo>
                      <a:pt x="892" y="254"/>
                      <a:pt x="887" y="256"/>
                      <a:pt x="893" y="263"/>
                    </a:cubicBezTo>
                    <a:cubicBezTo>
                      <a:pt x="898" y="270"/>
                      <a:pt x="901" y="276"/>
                      <a:pt x="913" y="284"/>
                    </a:cubicBezTo>
                    <a:cubicBezTo>
                      <a:pt x="925" y="293"/>
                      <a:pt x="931" y="292"/>
                      <a:pt x="936" y="293"/>
                    </a:cubicBezTo>
                    <a:cubicBezTo>
                      <a:pt x="941" y="294"/>
                      <a:pt x="948" y="292"/>
                      <a:pt x="953" y="290"/>
                    </a:cubicBezTo>
                    <a:cubicBezTo>
                      <a:pt x="958" y="287"/>
                      <a:pt x="958" y="295"/>
                      <a:pt x="965" y="297"/>
                    </a:cubicBezTo>
                    <a:cubicBezTo>
                      <a:pt x="972" y="300"/>
                      <a:pt x="968" y="311"/>
                      <a:pt x="969" y="315"/>
                    </a:cubicBezTo>
                    <a:cubicBezTo>
                      <a:pt x="970" y="320"/>
                      <a:pt x="973" y="325"/>
                      <a:pt x="975" y="333"/>
                    </a:cubicBezTo>
                    <a:cubicBezTo>
                      <a:pt x="978" y="341"/>
                      <a:pt x="979" y="344"/>
                      <a:pt x="980" y="355"/>
                    </a:cubicBezTo>
                    <a:cubicBezTo>
                      <a:pt x="982" y="365"/>
                      <a:pt x="979" y="368"/>
                      <a:pt x="979" y="370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9" name="Freeform 1020">
                <a:extLst>
                  <a:ext uri="{FF2B5EF4-FFF2-40B4-BE49-F238E27FC236}">
                    <a16:creationId xmlns:a16="http://schemas.microsoft.com/office/drawing/2014/main" id="{36FEF5D4-E0EE-4CC0-A6A5-3C57701452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0" y="1496"/>
                <a:ext cx="394" cy="306"/>
              </a:xfrm>
              <a:custGeom>
                <a:avLst/>
                <a:gdLst>
                  <a:gd name="T0" fmla="*/ 632 w 658"/>
                  <a:gd name="T1" fmla="*/ 376 h 509"/>
                  <a:gd name="T2" fmla="*/ 607 w 658"/>
                  <a:gd name="T3" fmla="*/ 398 h 509"/>
                  <a:gd name="T4" fmla="*/ 538 w 658"/>
                  <a:gd name="T5" fmla="*/ 429 h 509"/>
                  <a:gd name="T6" fmla="*/ 545 w 658"/>
                  <a:gd name="T7" fmla="*/ 466 h 509"/>
                  <a:gd name="T8" fmla="*/ 499 w 658"/>
                  <a:gd name="T9" fmla="*/ 499 h 509"/>
                  <a:gd name="T10" fmla="*/ 441 w 658"/>
                  <a:gd name="T11" fmla="*/ 458 h 509"/>
                  <a:gd name="T12" fmla="*/ 367 w 658"/>
                  <a:gd name="T13" fmla="*/ 469 h 509"/>
                  <a:gd name="T14" fmla="*/ 284 w 658"/>
                  <a:gd name="T15" fmla="*/ 432 h 509"/>
                  <a:gd name="T16" fmla="*/ 233 w 658"/>
                  <a:gd name="T17" fmla="*/ 400 h 509"/>
                  <a:gd name="T18" fmla="*/ 191 w 658"/>
                  <a:gd name="T19" fmla="*/ 344 h 509"/>
                  <a:gd name="T20" fmla="*/ 203 w 658"/>
                  <a:gd name="T21" fmla="*/ 310 h 509"/>
                  <a:gd name="T22" fmla="*/ 169 w 658"/>
                  <a:gd name="T23" fmla="*/ 241 h 509"/>
                  <a:gd name="T24" fmla="*/ 134 w 658"/>
                  <a:gd name="T25" fmla="*/ 199 h 509"/>
                  <a:gd name="T26" fmla="*/ 124 w 658"/>
                  <a:gd name="T27" fmla="*/ 156 h 509"/>
                  <a:gd name="T28" fmla="*/ 92 w 658"/>
                  <a:gd name="T29" fmla="*/ 115 h 509"/>
                  <a:gd name="T30" fmla="*/ 83 w 658"/>
                  <a:gd name="T31" fmla="*/ 82 h 509"/>
                  <a:gd name="T32" fmla="*/ 83 w 658"/>
                  <a:gd name="T33" fmla="*/ 42 h 509"/>
                  <a:gd name="T34" fmla="*/ 51 w 658"/>
                  <a:gd name="T35" fmla="*/ 33 h 509"/>
                  <a:gd name="T36" fmla="*/ 52 w 658"/>
                  <a:gd name="T37" fmla="*/ 92 h 509"/>
                  <a:gd name="T38" fmla="*/ 76 w 658"/>
                  <a:gd name="T39" fmla="*/ 157 h 509"/>
                  <a:gd name="T40" fmla="*/ 88 w 658"/>
                  <a:gd name="T41" fmla="*/ 205 h 509"/>
                  <a:gd name="T42" fmla="*/ 91 w 658"/>
                  <a:gd name="T43" fmla="*/ 236 h 509"/>
                  <a:gd name="T44" fmla="*/ 114 w 658"/>
                  <a:gd name="T45" fmla="*/ 256 h 509"/>
                  <a:gd name="T46" fmla="*/ 96 w 658"/>
                  <a:gd name="T47" fmla="*/ 263 h 509"/>
                  <a:gd name="T48" fmla="*/ 54 w 658"/>
                  <a:gd name="T49" fmla="*/ 216 h 509"/>
                  <a:gd name="T50" fmla="*/ 44 w 658"/>
                  <a:gd name="T51" fmla="*/ 168 h 509"/>
                  <a:gd name="T52" fmla="*/ 8 w 658"/>
                  <a:gd name="T53" fmla="*/ 143 h 509"/>
                  <a:gd name="T54" fmla="*/ 36 w 658"/>
                  <a:gd name="T55" fmla="*/ 121 h 509"/>
                  <a:gd name="T56" fmla="*/ 10 w 658"/>
                  <a:gd name="T57" fmla="*/ 73 h 509"/>
                  <a:gd name="T58" fmla="*/ 7 w 658"/>
                  <a:gd name="T59" fmla="*/ 28 h 509"/>
                  <a:gd name="T60" fmla="*/ 29 w 658"/>
                  <a:gd name="T61" fmla="*/ 2 h 509"/>
                  <a:gd name="T62" fmla="*/ 72 w 658"/>
                  <a:gd name="T63" fmla="*/ 12 h 509"/>
                  <a:gd name="T64" fmla="*/ 139 w 658"/>
                  <a:gd name="T65" fmla="*/ 39 h 509"/>
                  <a:gd name="T66" fmla="*/ 210 w 658"/>
                  <a:gd name="T67" fmla="*/ 26 h 509"/>
                  <a:gd name="T68" fmla="*/ 278 w 658"/>
                  <a:gd name="T69" fmla="*/ 84 h 509"/>
                  <a:gd name="T70" fmla="*/ 335 w 658"/>
                  <a:gd name="T71" fmla="*/ 80 h 509"/>
                  <a:gd name="T72" fmla="*/ 380 w 658"/>
                  <a:gd name="T73" fmla="*/ 143 h 509"/>
                  <a:gd name="T74" fmla="*/ 393 w 658"/>
                  <a:gd name="T75" fmla="*/ 179 h 509"/>
                  <a:gd name="T76" fmla="*/ 429 w 658"/>
                  <a:gd name="T77" fmla="*/ 189 h 509"/>
                  <a:gd name="T78" fmla="*/ 404 w 658"/>
                  <a:gd name="T79" fmla="*/ 241 h 509"/>
                  <a:gd name="T80" fmla="*/ 397 w 658"/>
                  <a:gd name="T81" fmla="*/ 304 h 509"/>
                  <a:gd name="T82" fmla="*/ 410 w 658"/>
                  <a:gd name="T83" fmla="*/ 353 h 509"/>
                  <a:gd name="T84" fmla="*/ 440 w 658"/>
                  <a:gd name="T85" fmla="*/ 393 h 509"/>
                  <a:gd name="T86" fmla="*/ 486 w 658"/>
                  <a:gd name="T87" fmla="*/ 401 h 509"/>
                  <a:gd name="T88" fmla="*/ 534 w 658"/>
                  <a:gd name="T89" fmla="*/ 391 h 509"/>
                  <a:gd name="T90" fmla="*/ 561 w 658"/>
                  <a:gd name="T91" fmla="*/ 345 h 509"/>
                  <a:gd name="T92" fmla="*/ 611 w 658"/>
                  <a:gd name="T93" fmla="*/ 314 h 509"/>
                  <a:gd name="T94" fmla="*/ 658 w 658"/>
                  <a:gd name="T95" fmla="*/ 320 h 5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658" h="509">
                    <a:moveTo>
                      <a:pt x="654" y="333"/>
                    </a:moveTo>
                    <a:cubicBezTo>
                      <a:pt x="650" y="338"/>
                      <a:pt x="649" y="339"/>
                      <a:pt x="641" y="346"/>
                    </a:cubicBezTo>
                    <a:cubicBezTo>
                      <a:pt x="634" y="353"/>
                      <a:pt x="637" y="358"/>
                      <a:pt x="634" y="362"/>
                    </a:cubicBezTo>
                    <a:cubicBezTo>
                      <a:pt x="632" y="365"/>
                      <a:pt x="635" y="372"/>
                      <a:pt x="632" y="376"/>
                    </a:cubicBezTo>
                    <a:cubicBezTo>
                      <a:pt x="629" y="381"/>
                      <a:pt x="629" y="388"/>
                      <a:pt x="625" y="394"/>
                    </a:cubicBezTo>
                    <a:cubicBezTo>
                      <a:pt x="622" y="400"/>
                      <a:pt x="624" y="404"/>
                      <a:pt x="619" y="406"/>
                    </a:cubicBezTo>
                    <a:cubicBezTo>
                      <a:pt x="615" y="409"/>
                      <a:pt x="618" y="395"/>
                      <a:pt x="618" y="390"/>
                    </a:cubicBezTo>
                    <a:cubicBezTo>
                      <a:pt x="618" y="386"/>
                      <a:pt x="610" y="396"/>
                      <a:pt x="607" y="398"/>
                    </a:cubicBezTo>
                    <a:cubicBezTo>
                      <a:pt x="605" y="396"/>
                      <a:pt x="597" y="406"/>
                      <a:pt x="596" y="411"/>
                    </a:cubicBezTo>
                    <a:cubicBezTo>
                      <a:pt x="594" y="416"/>
                      <a:pt x="587" y="417"/>
                      <a:pt x="584" y="417"/>
                    </a:cubicBezTo>
                    <a:cubicBezTo>
                      <a:pt x="582" y="417"/>
                      <a:pt x="547" y="416"/>
                      <a:pt x="543" y="416"/>
                    </a:cubicBezTo>
                    <a:cubicBezTo>
                      <a:pt x="539" y="416"/>
                      <a:pt x="539" y="426"/>
                      <a:pt x="538" y="429"/>
                    </a:cubicBezTo>
                    <a:cubicBezTo>
                      <a:pt x="536" y="432"/>
                      <a:pt x="530" y="433"/>
                      <a:pt x="527" y="433"/>
                    </a:cubicBezTo>
                    <a:cubicBezTo>
                      <a:pt x="524" y="433"/>
                      <a:pt x="546" y="453"/>
                      <a:pt x="548" y="454"/>
                    </a:cubicBezTo>
                    <a:cubicBezTo>
                      <a:pt x="550" y="455"/>
                      <a:pt x="548" y="461"/>
                      <a:pt x="545" y="462"/>
                    </a:cubicBezTo>
                    <a:cubicBezTo>
                      <a:pt x="543" y="462"/>
                      <a:pt x="545" y="466"/>
                      <a:pt x="545" y="466"/>
                    </a:cubicBezTo>
                    <a:cubicBezTo>
                      <a:pt x="545" y="468"/>
                      <a:pt x="517" y="466"/>
                      <a:pt x="515" y="466"/>
                    </a:cubicBezTo>
                    <a:cubicBezTo>
                      <a:pt x="513" y="466"/>
                      <a:pt x="506" y="477"/>
                      <a:pt x="504" y="481"/>
                    </a:cubicBezTo>
                    <a:cubicBezTo>
                      <a:pt x="501" y="485"/>
                      <a:pt x="502" y="488"/>
                      <a:pt x="502" y="491"/>
                    </a:cubicBezTo>
                    <a:cubicBezTo>
                      <a:pt x="502" y="494"/>
                      <a:pt x="499" y="499"/>
                      <a:pt x="499" y="499"/>
                    </a:cubicBezTo>
                    <a:cubicBezTo>
                      <a:pt x="498" y="502"/>
                      <a:pt x="498" y="506"/>
                      <a:pt x="497" y="509"/>
                    </a:cubicBezTo>
                    <a:cubicBezTo>
                      <a:pt x="496" y="508"/>
                      <a:pt x="496" y="507"/>
                      <a:pt x="495" y="506"/>
                    </a:cubicBezTo>
                    <a:cubicBezTo>
                      <a:pt x="491" y="502"/>
                      <a:pt x="464" y="471"/>
                      <a:pt x="459" y="466"/>
                    </a:cubicBezTo>
                    <a:cubicBezTo>
                      <a:pt x="454" y="461"/>
                      <a:pt x="450" y="463"/>
                      <a:pt x="441" y="458"/>
                    </a:cubicBezTo>
                    <a:cubicBezTo>
                      <a:pt x="432" y="454"/>
                      <a:pt x="437" y="459"/>
                      <a:pt x="434" y="464"/>
                    </a:cubicBezTo>
                    <a:cubicBezTo>
                      <a:pt x="431" y="468"/>
                      <a:pt x="422" y="467"/>
                      <a:pt x="416" y="473"/>
                    </a:cubicBezTo>
                    <a:cubicBezTo>
                      <a:pt x="411" y="478"/>
                      <a:pt x="396" y="477"/>
                      <a:pt x="387" y="475"/>
                    </a:cubicBezTo>
                    <a:cubicBezTo>
                      <a:pt x="378" y="473"/>
                      <a:pt x="374" y="474"/>
                      <a:pt x="367" y="469"/>
                    </a:cubicBezTo>
                    <a:cubicBezTo>
                      <a:pt x="360" y="465"/>
                      <a:pt x="357" y="465"/>
                      <a:pt x="350" y="458"/>
                    </a:cubicBezTo>
                    <a:cubicBezTo>
                      <a:pt x="342" y="451"/>
                      <a:pt x="340" y="455"/>
                      <a:pt x="331" y="450"/>
                    </a:cubicBezTo>
                    <a:cubicBezTo>
                      <a:pt x="321" y="445"/>
                      <a:pt x="314" y="446"/>
                      <a:pt x="304" y="441"/>
                    </a:cubicBezTo>
                    <a:cubicBezTo>
                      <a:pt x="294" y="436"/>
                      <a:pt x="292" y="436"/>
                      <a:pt x="284" y="432"/>
                    </a:cubicBezTo>
                    <a:cubicBezTo>
                      <a:pt x="275" y="427"/>
                      <a:pt x="276" y="420"/>
                      <a:pt x="272" y="414"/>
                    </a:cubicBezTo>
                    <a:cubicBezTo>
                      <a:pt x="269" y="409"/>
                      <a:pt x="258" y="413"/>
                      <a:pt x="255" y="412"/>
                    </a:cubicBezTo>
                    <a:cubicBezTo>
                      <a:pt x="252" y="411"/>
                      <a:pt x="247" y="410"/>
                      <a:pt x="242" y="408"/>
                    </a:cubicBezTo>
                    <a:cubicBezTo>
                      <a:pt x="236" y="406"/>
                      <a:pt x="234" y="403"/>
                      <a:pt x="233" y="400"/>
                    </a:cubicBezTo>
                    <a:cubicBezTo>
                      <a:pt x="233" y="396"/>
                      <a:pt x="225" y="392"/>
                      <a:pt x="222" y="387"/>
                    </a:cubicBezTo>
                    <a:cubicBezTo>
                      <a:pt x="218" y="382"/>
                      <a:pt x="210" y="382"/>
                      <a:pt x="207" y="379"/>
                    </a:cubicBezTo>
                    <a:cubicBezTo>
                      <a:pt x="203" y="376"/>
                      <a:pt x="201" y="370"/>
                      <a:pt x="195" y="365"/>
                    </a:cubicBezTo>
                    <a:cubicBezTo>
                      <a:pt x="190" y="360"/>
                      <a:pt x="191" y="351"/>
                      <a:pt x="191" y="344"/>
                    </a:cubicBezTo>
                    <a:cubicBezTo>
                      <a:pt x="191" y="337"/>
                      <a:pt x="195" y="342"/>
                      <a:pt x="198" y="341"/>
                    </a:cubicBezTo>
                    <a:cubicBezTo>
                      <a:pt x="201" y="340"/>
                      <a:pt x="201" y="337"/>
                      <a:pt x="199" y="336"/>
                    </a:cubicBezTo>
                    <a:cubicBezTo>
                      <a:pt x="196" y="335"/>
                      <a:pt x="202" y="329"/>
                      <a:pt x="205" y="325"/>
                    </a:cubicBezTo>
                    <a:cubicBezTo>
                      <a:pt x="209" y="321"/>
                      <a:pt x="211" y="319"/>
                      <a:pt x="203" y="310"/>
                    </a:cubicBezTo>
                    <a:cubicBezTo>
                      <a:pt x="195" y="301"/>
                      <a:pt x="200" y="294"/>
                      <a:pt x="200" y="290"/>
                    </a:cubicBezTo>
                    <a:cubicBezTo>
                      <a:pt x="199" y="285"/>
                      <a:pt x="193" y="278"/>
                      <a:pt x="192" y="275"/>
                    </a:cubicBezTo>
                    <a:cubicBezTo>
                      <a:pt x="191" y="271"/>
                      <a:pt x="185" y="262"/>
                      <a:pt x="184" y="257"/>
                    </a:cubicBezTo>
                    <a:cubicBezTo>
                      <a:pt x="184" y="251"/>
                      <a:pt x="173" y="248"/>
                      <a:pt x="169" y="241"/>
                    </a:cubicBezTo>
                    <a:cubicBezTo>
                      <a:pt x="164" y="235"/>
                      <a:pt x="161" y="234"/>
                      <a:pt x="156" y="226"/>
                    </a:cubicBezTo>
                    <a:cubicBezTo>
                      <a:pt x="152" y="218"/>
                      <a:pt x="157" y="215"/>
                      <a:pt x="156" y="212"/>
                    </a:cubicBezTo>
                    <a:cubicBezTo>
                      <a:pt x="156" y="210"/>
                      <a:pt x="144" y="208"/>
                      <a:pt x="144" y="206"/>
                    </a:cubicBezTo>
                    <a:cubicBezTo>
                      <a:pt x="144" y="204"/>
                      <a:pt x="138" y="200"/>
                      <a:pt x="134" y="199"/>
                    </a:cubicBezTo>
                    <a:cubicBezTo>
                      <a:pt x="130" y="197"/>
                      <a:pt x="130" y="195"/>
                      <a:pt x="130" y="191"/>
                    </a:cubicBezTo>
                    <a:cubicBezTo>
                      <a:pt x="130" y="187"/>
                      <a:pt x="134" y="183"/>
                      <a:pt x="139" y="182"/>
                    </a:cubicBezTo>
                    <a:cubicBezTo>
                      <a:pt x="144" y="180"/>
                      <a:pt x="138" y="175"/>
                      <a:pt x="130" y="170"/>
                    </a:cubicBezTo>
                    <a:cubicBezTo>
                      <a:pt x="122" y="166"/>
                      <a:pt x="128" y="159"/>
                      <a:pt x="124" y="156"/>
                    </a:cubicBezTo>
                    <a:cubicBezTo>
                      <a:pt x="120" y="153"/>
                      <a:pt x="117" y="153"/>
                      <a:pt x="116" y="150"/>
                    </a:cubicBezTo>
                    <a:cubicBezTo>
                      <a:pt x="115" y="146"/>
                      <a:pt x="114" y="140"/>
                      <a:pt x="115" y="136"/>
                    </a:cubicBezTo>
                    <a:cubicBezTo>
                      <a:pt x="117" y="132"/>
                      <a:pt x="102" y="132"/>
                      <a:pt x="101" y="129"/>
                    </a:cubicBezTo>
                    <a:cubicBezTo>
                      <a:pt x="101" y="126"/>
                      <a:pt x="96" y="122"/>
                      <a:pt x="92" y="115"/>
                    </a:cubicBezTo>
                    <a:cubicBezTo>
                      <a:pt x="88" y="108"/>
                      <a:pt x="90" y="107"/>
                      <a:pt x="89" y="104"/>
                    </a:cubicBezTo>
                    <a:cubicBezTo>
                      <a:pt x="88" y="102"/>
                      <a:pt x="87" y="109"/>
                      <a:pt x="81" y="110"/>
                    </a:cubicBezTo>
                    <a:cubicBezTo>
                      <a:pt x="75" y="111"/>
                      <a:pt x="79" y="100"/>
                      <a:pt x="84" y="97"/>
                    </a:cubicBezTo>
                    <a:cubicBezTo>
                      <a:pt x="88" y="94"/>
                      <a:pt x="83" y="92"/>
                      <a:pt x="83" y="82"/>
                    </a:cubicBezTo>
                    <a:cubicBezTo>
                      <a:pt x="83" y="72"/>
                      <a:pt x="84" y="73"/>
                      <a:pt x="84" y="69"/>
                    </a:cubicBezTo>
                    <a:cubicBezTo>
                      <a:pt x="84" y="64"/>
                      <a:pt x="83" y="61"/>
                      <a:pt x="82" y="57"/>
                    </a:cubicBezTo>
                    <a:cubicBezTo>
                      <a:pt x="80" y="52"/>
                      <a:pt x="83" y="50"/>
                      <a:pt x="84" y="48"/>
                    </a:cubicBezTo>
                    <a:cubicBezTo>
                      <a:pt x="85" y="47"/>
                      <a:pt x="85" y="43"/>
                      <a:pt x="83" y="42"/>
                    </a:cubicBezTo>
                    <a:cubicBezTo>
                      <a:pt x="81" y="41"/>
                      <a:pt x="75" y="38"/>
                      <a:pt x="75" y="34"/>
                    </a:cubicBezTo>
                    <a:cubicBezTo>
                      <a:pt x="74" y="29"/>
                      <a:pt x="72" y="33"/>
                      <a:pt x="67" y="34"/>
                    </a:cubicBezTo>
                    <a:cubicBezTo>
                      <a:pt x="61" y="34"/>
                      <a:pt x="59" y="31"/>
                      <a:pt x="57" y="28"/>
                    </a:cubicBezTo>
                    <a:cubicBezTo>
                      <a:pt x="55" y="26"/>
                      <a:pt x="55" y="30"/>
                      <a:pt x="51" y="33"/>
                    </a:cubicBezTo>
                    <a:cubicBezTo>
                      <a:pt x="46" y="35"/>
                      <a:pt x="46" y="41"/>
                      <a:pt x="45" y="49"/>
                    </a:cubicBezTo>
                    <a:cubicBezTo>
                      <a:pt x="44" y="56"/>
                      <a:pt x="43" y="60"/>
                      <a:pt x="40" y="66"/>
                    </a:cubicBezTo>
                    <a:cubicBezTo>
                      <a:pt x="37" y="72"/>
                      <a:pt x="42" y="72"/>
                      <a:pt x="42" y="77"/>
                    </a:cubicBezTo>
                    <a:cubicBezTo>
                      <a:pt x="43" y="82"/>
                      <a:pt x="46" y="84"/>
                      <a:pt x="52" y="92"/>
                    </a:cubicBezTo>
                    <a:cubicBezTo>
                      <a:pt x="58" y="100"/>
                      <a:pt x="51" y="98"/>
                      <a:pt x="59" y="106"/>
                    </a:cubicBezTo>
                    <a:cubicBezTo>
                      <a:pt x="66" y="115"/>
                      <a:pt x="67" y="122"/>
                      <a:pt x="65" y="127"/>
                    </a:cubicBezTo>
                    <a:cubicBezTo>
                      <a:pt x="63" y="132"/>
                      <a:pt x="67" y="132"/>
                      <a:pt x="68" y="141"/>
                    </a:cubicBezTo>
                    <a:cubicBezTo>
                      <a:pt x="69" y="151"/>
                      <a:pt x="76" y="148"/>
                      <a:pt x="76" y="157"/>
                    </a:cubicBezTo>
                    <a:cubicBezTo>
                      <a:pt x="76" y="166"/>
                      <a:pt x="77" y="161"/>
                      <a:pt x="81" y="165"/>
                    </a:cubicBezTo>
                    <a:cubicBezTo>
                      <a:pt x="84" y="168"/>
                      <a:pt x="82" y="170"/>
                      <a:pt x="84" y="180"/>
                    </a:cubicBezTo>
                    <a:cubicBezTo>
                      <a:pt x="86" y="189"/>
                      <a:pt x="85" y="187"/>
                      <a:pt x="86" y="193"/>
                    </a:cubicBezTo>
                    <a:cubicBezTo>
                      <a:pt x="87" y="199"/>
                      <a:pt x="88" y="199"/>
                      <a:pt x="88" y="205"/>
                    </a:cubicBezTo>
                    <a:cubicBezTo>
                      <a:pt x="88" y="210"/>
                      <a:pt x="91" y="210"/>
                      <a:pt x="94" y="214"/>
                    </a:cubicBezTo>
                    <a:cubicBezTo>
                      <a:pt x="96" y="218"/>
                      <a:pt x="90" y="217"/>
                      <a:pt x="90" y="217"/>
                    </a:cubicBezTo>
                    <a:cubicBezTo>
                      <a:pt x="90" y="217"/>
                      <a:pt x="90" y="222"/>
                      <a:pt x="89" y="225"/>
                    </a:cubicBezTo>
                    <a:cubicBezTo>
                      <a:pt x="87" y="228"/>
                      <a:pt x="88" y="231"/>
                      <a:pt x="91" y="236"/>
                    </a:cubicBezTo>
                    <a:cubicBezTo>
                      <a:pt x="94" y="242"/>
                      <a:pt x="97" y="236"/>
                      <a:pt x="98" y="234"/>
                    </a:cubicBezTo>
                    <a:cubicBezTo>
                      <a:pt x="99" y="231"/>
                      <a:pt x="98" y="234"/>
                      <a:pt x="106" y="238"/>
                    </a:cubicBezTo>
                    <a:cubicBezTo>
                      <a:pt x="113" y="242"/>
                      <a:pt x="110" y="237"/>
                      <a:pt x="110" y="244"/>
                    </a:cubicBezTo>
                    <a:cubicBezTo>
                      <a:pt x="110" y="250"/>
                      <a:pt x="110" y="250"/>
                      <a:pt x="114" y="256"/>
                    </a:cubicBezTo>
                    <a:cubicBezTo>
                      <a:pt x="117" y="261"/>
                      <a:pt x="115" y="261"/>
                      <a:pt x="114" y="265"/>
                    </a:cubicBezTo>
                    <a:cubicBezTo>
                      <a:pt x="112" y="269"/>
                      <a:pt x="110" y="271"/>
                      <a:pt x="106" y="274"/>
                    </a:cubicBezTo>
                    <a:cubicBezTo>
                      <a:pt x="101" y="276"/>
                      <a:pt x="100" y="274"/>
                      <a:pt x="96" y="274"/>
                    </a:cubicBezTo>
                    <a:cubicBezTo>
                      <a:pt x="93" y="274"/>
                      <a:pt x="97" y="267"/>
                      <a:pt x="96" y="263"/>
                    </a:cubicBezTo>
                    <a:cubicBezTo>
                      <a:pt x="96" y="259"/>
                      <a:pt x="91" y="256"/>
                      <a:pt x="88" y="252"/>
                    </a:cubicBezTo>
                    <a:cubicBezTo>
                      <a:pt x="85" y="248"/>
                      <a:pt x="76" y="244"/>
                      <a:pt x="73" y="238"/>
                    </a:cubicBezTo>
                    <a:cubicBezTo>
                      <a:pt x="71" y="233"/>
                      <a:pt x="64" y="229"/>
                      <a:pt x="60" y="226"/>
                    </a:cubicBezTo>
                    <a:cubicBezTo>
                      <a:pt x="56" y="223"/>
                      <a:pt x="54" y="219"/>
                      <a:pt x="54" y="216"/>
                    </a:cubicBezTo>
                    <a:cubicBezTo>
                      <a:pt x="54" y="213"/>
                      <a:pt x="57" y="208"/>
                      <a:pt x="61" y="203"/>
                    </a:cubicBezTo>
                    <a:cubicBezTo>
                      <a:pt x="65" y="198"/>
                      <a:pt x="64" y="193"/>
                      <a:pt x="63" y="188"/>
                    </a:cubicBezTo>
                    <a:cubicBezTo>
                      <a:pt x="63" y="183"/>
                      <a:pt x="58" y="181"/>
                      <a:pt x="55" y="179"/>
                    </a:cubicBezTo>
                    <a:cubicBezTo>
                      <a:pt x="52" y="177"/>
                      <a:pt x="48" y="173"/>
                      <a:pt x="44" y="168"/>
                    </a:cubicBezTo>
                    <a:cubicBezTo>
                      <a:pt x="40" y="163"/>
                      <a:pt x="37" y="169"/>
                      <a:pt x="34" y="168"/>
                    </a:cubicBezTo>
                    <a:cubicBezTo>
                      <a:pt x="30" y="167"/>
                      <a:pt x="29" y="160"/>
                      <a:pt x="26" y="159"/>
                    </a:cubicBezTo>
                    <a:cubicBezTo>
                      <a:pt x="24" y="157"/>
                      <a:pt x="19" y="153"/>
                      <a:pt x="19" y="147"/>
                    </a:cubicBezTo>
                    <a:cubicBezTo>
                      <a:pt x="19" y="141"/>
                      <a:pt x="16" y="152"/>
                      <a:pt x="8" y="143"/>
                    </a:cubicBezTo>
                    <a:cubicBezTo>
                      <a:pt x="0" y="134"/>
                      <a:pt x="17" y="139"/>
                      <a:pt x="19" y="137"/>
                    </a:cubicBezTo>
                    <a:cubicBezTo>
                      <a:pt x="21" y="135"/>
                      <a:pt x="24" y="137"/>
                      <a:pt x="29" y="139"/>
                    </a:cubicBezTo>
                    <a:cubicBezTo>
                      <a:pt x="34" y="141"/>
                      <a:pt x="30" y="134"/>
                      <a:pt x="30" y="132"/>
                    </a:cubicBezTo>
                    <a:cubicBezTo>
                      <a:pt x="30" y="130"/>
                      <a:pt x="35" y="125"/>
                      <a:pt x="36" y="121"/>
                    </a:cubicBezTo>
                    <a:cubicBezTo>
                      <a:pt x="37" y="118"/>
                      <a:pt x="32" y="112"/>
                      <a:pt x="31" y="106"/>
                    </a:cubicBezTo>
                    <a:cubicBezTo>
                      <a:pt x="29" y="101"/>
                      <a:pt x="23" y="96"/>
                      <a:pt x="20" y="92"/>
                    </a:cubicBezTo>
                    <a:cubicBezTo>
                      <a:pt x="17" y="88"/>
                      <a:pt x="14" y="87"/>
                      <a:pt x="11" y="84"/>
                    </a:cubicBezTo>
                    <a:cubicBezTo>
                      <a:pt x="8" y="80"/>
                      <a:pt x="10" y="76"/>
                      <a:pt x="10" y="73"/>
                    </a:cubicBezTo>
                    <a:cubicBezTo>
                      <a:pt x="11" y="70"/>
                      <a:pt x="10" y="64"/>
                      <a:pt x="10" y="61"/>
                    </a:cubicBezTo>
                    <a:cubicBezTo>
                      <a:pt x="10" y="58"/>
                      <a:pt x="8" y="54"/>
                      <a:pt x="7" y="49"/>
                    </a:cubicBezTo>
                    <a:cubicBezTo>
                      <a:pt x="6" y="45"/>
                      <a:pt x="6" y="43"/>
                      <a:pt x="7" y="41"/>
                    </a:cubicBezTo>
                    <a:cubicBezTo>
                      <a:pt x="8" y="38"/>
                      <a:pt x="7" y="32"/>
                      <a:pt x="7" y="28"/>
                    </a:cubicBezTo>
                    <a:cubicBezTo>
                      <a:pt x="7" y="24"/>
                      <a:pt x="7" y="22"/>
                      <a:pt x="3" y="19"/>
                    </a:cubicBezTo>
                    <a:cubicBezTo>
                      <a:pt x="1" y="17"/>
                      <a:pt x="3" y="10"/>
                      <a:pt x="3" y="5"/>
                    </a:cubicBezTo>
                    <a:cubicBezTo>
                      <a:pt x="6" y="5"/>
                      <a:pt x="10" y="4"/>
                      <a:pt x="13" y="4"/>
                    </a:cubicBezTo>
                    <a:cubicBezTo>
                      <a:pt x="16" y="4"/>
                      <a:pt x="23" y="2"/>
                      <a:pt x="29" y="2"/>
                    </a:cubicBezTo>
                    <a:cubicBezTo>
                      <a:pt x="35" y="2"/>
                      <a:pt x="40" y="0"/>
                      <a:pt x="48" y="0"/>
                    </a:cubicBezTo>
                    <a:cubicBezTo>
                      <a:pt x="55" y="0"/>
                      <a:pt x="62" y="0"/>
                      <a:pt x="62" y="2"/>
                    </a:cubicBezTo>
                    <a:cubicBezTo>
                      <a:pt x="62" y="5"/>
                      <a:pt x="56" y="5"/>
                      <a:pt x="62" y="8"/>
                    </a:cubicBezTo>
                    <a:cubicBezTo>
                      <a:pt x="68" y="10"/>
                      <a:pt x="66" y="11"/>
                      <a:pt x="72" y="12"/>
                    </a:cubicBezTo>
                    <a:cubicBezTo>
                      <a:pt x="77" y="14"/>
                      <a:pt x="79" y="13"/>
                      <a:pt x="84" y="16"/>
                    </a:cubicBezTo>
                    <a:cubicBezTo>
                      <a:pt x="89" y="19"/>
                      <a:pt x="101" y="22"/>
                      <a:pt x="104" y="24"/>
                    </a:cubicBezTo>
                    <a:cubicBezTo>
                      <a:pt x="107" y="26"/>
                      <a:pt x="112" y="28"/>
                      <a:pt x="119" y="31"/>
                    </a:cubicBezTo>
                    <a:cubicBezTo>
                      <a:pt x="126" y="34"/>
                      <a:pt x="135" y="37"/>
                      <a:pt x="139" y="39"/>
                    </a:cubicBezTo>
                    <a:cubicBezTo>
                      <a:pt x="144" y="41"/>
                      <a:pt x="159" y="39"/>
                      <a:pt x="161" y="39"/>
                    </a:cubicBezTo>
                    <a:cubicBezTo>
                      <a:pt x="164" y="40"/>
                      <a:pt x="173" y="38"/>
                      <a:pt x="181" y="38"/>
                    </a:cubicBezTo>
                    <a:cubicBezTo>
                      <a:pt x="189" y="38"/>
                      <a:pt x="196" y="41"/>
                      <a:pt x="200" y="38"/>
                    </a:cubicBezTo>
                    <a:cubicBezTo>
                      <a:pt x="203" y="36"/>
                      <a:pt x="202" y="29"/>
                      <a:pt x="210" y="26"/>
                    </a:cubicBezTo>
                    <a:cubicBezTo>
                      <a:pt x="217" y="23"/>
                      <a:pt x="247" y="25"/>
                      <a:pt x="248" y="26"/>
                    </a:cubicBezTo>
                    <a:cubicBezTo>
                      <a:pt x="249" y="26"/>
                      <a:pt x="255" y="35"/>
                      <a:pt x="260" y="40"/>
                    </a:cubicBezTo>
                    <a:cubicBezTo>
                      <a:pt x="264" y="45"/>
                      <a:pt x="275" y="54"/>
                      <a:pt x="275" y="57"/>
                    </a:cubicBezTo>
                    <a:cubicBezTo>
                      <a:pt x="276" y="60"/>
                      <a:pt x="274" y="78"/>
                      <a:pt x="278" y="84"/>
                    </a:cubicBezTo>
                    <a:cubicBezTo>
                      <a:pt x="283" y="91"/>
                      <a:pt x="286" y="93"/>
                      <a:pt x="290" y="96"/>
                    </a:cubicBezTo>
                    <a:cubicBezTo>
                      <a:pt x="294" y="99"/>
                      <a:pt x="306" y="105"/>
                      <a:pt x="308" y="102"/>
                    </a:cubicBezTo>
                    <a:cubicBezTo>
                      <a:pt x="311" y="98"/>
                      <a:pt x="317" y="86"/>
                      <a:pt x="321" y="84"/>
                    </a:cubicBezTo>
                    <a:cubicBezTo>
                      <a:pt x="326" y="82"/>
                      <a:pt x="330" y="80"/>
                      <a:pt x="335" y="80"/>
                    </a:cubicBezTo>
                    <a:cubicBezTo>
                      <a:pt x="340" y="80"/>
                      <a:pt x="351" y="79"/>
                      <a:pt x="355" y="84"/>
                    </a:cubicBezTo>
                    <a:cubicBezTo>
                      <a:pt x="359" y="90"/>
                      <a:pt x="363" y="92"/>
                      <a:pt x="365" y="102"/>
                    </a:cubicBezTo>
                    <a:cubicBezTo>
                      <a:pt x="367" y="112"/>
                      <a:pt x="368" y="116"/>
                      <a:pt x="371" y="124"/>
                    </a:cubicBezTo>
                    <a:cubicBezTo>
                      <a:pt x="374" y="132"/>
                      <a:pt x="378" y="141"/>
                      <a:pt x="380" y="143"/>
                    </a:cubicBezTo>
                    <a:cubicBezTo>
                      <a:pt x="382" y="146"/>
                      <a:pt x="385" y="147"/>
                      <a:pt x="383" y="152"/>
                    </a:cubicBezTo>
                    <a:cubicBezTo>
                      <a:pt x="381" y="157"/>
                      <a:pt x="380" y="154"/>
                      <a:pt x="382" y="161"/>
                    </a:cubicBezTo>
                    <a:cubicBezTo>
                      <a:pt x="383" y="168"/>
                      <a:pt x="384" y="172"/>
                      <a:pt x="386" y="174"/>
                    </a:cubicBezTo>
                    <a:cubicBezTo>
                      <a:pt x="388" y="176"/>
                      <a:pt x="390" y="177"/>
                      <a:pt x="393" y="179"/>
                    </a:cubicBezTo>
                    <a:cubicBezTo>
                      <a:pt x="397" y="181"/>
                      <a:pt x="401" y="185"/>
                      <a:pt x="405" y="186"/>
                    </a:cubicBezTo>
                    <a:cubicBezTo>
                      <a:pt x="409" y="187"/>
                      <a:pt x="414" y="185"/>
                      <a:pt x="417" y="189"/>
                    </a:cubicBezTo>
                    <a:cubicBezTo>
                      <a:pt x="420" y="192"/>
                      <a:pt x="427" y="191"/>
                      <a:pt x="429" y="188"/>
                    </a:cubicBezTo>
                    <a:cubicBezTo>
                      <a:pt x="429" y="188"/>
                      <a:pt x="429" y="188"/>
                      <a:pt x="429" y="189"/>
                    </a:cubicBezTo>
                    <a:cubicBezTo>
                      <a:pt x="433" y="194"/>
                      <a:pt x="430" y="193"/>
                      <a:pt x="423" y="198"/>
                    </a:cubicBezTo>
                    <a:cubicBezTo>
                      <a:pt x="416" y="204"/>
                      <a:pt x="420" y="204"/>
                      <a:pt x="417" y="209"/>
                    </a:cubicBezTo>
                    <a:cubicBezTo>
                      <a:pt x="414" y="215"/>
                      <a:pt x="416" y="215"/>
                      <a:pt x="407" y="226"/>
                    </a:cubicBezTo>
                    <a:cubicBezTo>
                      <a:pt x="398" y="237"/>
                      <a:pt x="408" y="236"/>
                      <a:pt x="404" y="241"/>
                    </a:cubicBezTo>
                    <a:cubicBezTo>
                      <a:pt x="400" y="246"/>
                      <a:pt x="400" y="252"/>
                      <a:pt x="399" y="257"/>
                    </a:cubicBezTo>
                    <a:cubicBezTo>
                      <a:pt x="398" y="262"/>
                      <a:pt x="399" y="268"/>
                      <a:pt x="397" y="274"/>
                    </a:cubicBezTo>
                    <a:cubicBezTo>
                      <a:pt x="394" y="280"/>
                      <a:pt x="398" y="279"/>
                      <a:pt x="396" y="288"/>
                    </a:cubicBezTo>
                    <a:cubicBezTo>
                      <a:pt x="393" y="296"/>
                      <a:pt x="394" y="296"/>
                      <a:pt x="397" y="304"/>
                    </a:cubicBezTo>
                    <a:cubicBezTo>
                      <a:pt x="400" y="312"/>
                      <a:pt x="398" y="306"/>
                      <a:pt x="399" y="314"/>
                    </a:cubicBezTo>
                    <a:cubicBezTo>
                      <a:pt x="399" y="321"/>
                      <a:pt x="396" y="321"/>
                      <a:pt x="396" y="325"/>
                    </a:cubicBezTo>
                    <a:cubicBezTo>
                      <a:pt x="396" y="328"/>
                      <a:pt x="401" y="335"/>
                      <a:pt x="403" y="338"/>
                    </a:cubicBezTo>
                    <a:cubicBezTo>
                      <a:pt x="405" y="341"/>
                      <a:pt x="409" y="350"/>
                      <a:pt x="410" y="353"/>
                    </a:cubicBezTo>
                    <a:cubicBezTo>
                      <a:pt x="411" y="356"/>
                      <a:pt x="411" y="363"/>
                      <a:pt x="413" y="371"/>
                    </a:cubicBezTo>
                    <a:cubicBezTo>
                      <a:pt x="416" y="380"/>
                      <a:pt x="417" y="378"/>
                      <a:pt x="422" y="384"/>
                    </a:cubicBezTo>
                    <a:cubicBezTo>
                      <a:pt x="426" y="390"/>
                      <a:pt x="426" y="393"/>
                      <a:pt x="432" y="393"/>
                    </a:cubicBezTo>
                    <a:cubicBezTo>
                      <a:pt x="438" y="393"/>
                      <a:pt x="436" y="396"/>
                      <a:pt x="440" y="393"/>
                    </a:cubicBezTo>
                    <a:cubicBezTo>
                      <a:pt x="444" y="391"/>
                      <a:pt x="445" y="396"/>
                      <a:pt x="447" y="396"/>
                    </a:cubicBezTo>
                    <a:cubicBezTo>
                      <a:pt x="450" y="396"/>
                      <a:pt x="452" y="403"/>
                      <a:pt x="459" y="407"/>
                    </a:cubicBezTo>
                    <a:cubicBezTo>
                      <a:pt x="467" y="411"/>
                      <a:pt x="464" y="407"/>
                      <a:pt x="467" y="406"/>
                    </a:cubicBezTo>
                    <a:cubicBezTo>
                      <a:pt x="470" y="406"/>
                      <a:pt x="480" y="403"/>
                      <a:pt x="486" y="401"/>
                    </a:cubicBezTo>
                    <a:cubicBezTo>
                      <a:pt x="492" y="399"/>
                      <a:pt x="495" y="397"/>
                      <a:pt x="500" y="394"/>
                    </a:cubicBezTo>
                    <a:cubicBezTo>
                      <a:pt x="505" y="392"/>
                      <a:pt x="508" y="394"/>
                      <a:pt x="519" y="394"/>
                    </a:cubicBezTo>
                    <a:cubicBezTo>
                      <a:pt x="530" y="394"/>
                      <a:pt x="525" y="398"/>
                      <a:pt x="530" y="398"/>
                    </a:cubicBezTo>
                    <a:cubicBezTo>
                      <a:pt x="534" y="398"/>
                      <a:pt x="534" y="394"/>
                      <a:pt x="534" y="391"/>
                    </a:cubicBezTo>
                    <a:cubicBezTo>
                      <a:pt x="534" y="388"/>
                      <a:pt x="538" y="386"/>
                      <a:pt x="539" y="383"/>
                    </a:cubicBezTo>
                    <a:cubicBezTo>
                      <a:pt x="540" y="380"/>
                      <a:pt x="547" y="374"/>
                      <a:pt x="548" y="370"/>
                    </a:cubicBezTo>
                    <a:cubicBezTo>
                      <a:pt x="550" y="366"/>
                      <a:pt x="557" y="362"/>
                      <a:pt x="558" y="358"/>
                    </a:cubicBezTo>
                    <a:cubicBezTo>
                      <a:pt x="559" y="354"/>
                      <a:pt x="561" y="349"/>
                      <a:pt x="561" y="345"/>
                    </a:cubicBezTo>
                    <a:cubicBezTo>
                      <a:pt x="561" y="341"/>
                      <a:pt x="566" y="337"/>
                      <a:pt x="568" y="330"/>
                    </a:cubicBezTo>
                    <a:cubicBezTo>
                      <a:pt x="569" y="324"/>
                      <a:pt x="575" y="323"/>
                      <a:pt x="579" y="322"/>
                    </a:cubicBezTo>
                    <a:cubicBezTo>
                      <a:pt x="583" y="321"/>
                      <a:pt x="591" y="321"/>
                      <a:pt x="596" y="320"/>
                    </a:cubicBezTo>
                    <a:cubicBezTo>
                      <a:pt x="600" y="319"/>
                      <a:pt x="606" y="317"/>
                      <a:pt x="611" y="314"/>
                    </a:cubicBezTo>
                    <a:cubicBezTo>
                      <a:pt x="616" y="311"/>
                      <a:pt x="620" y="312"/>
                      <a:pt x="623" y="311"/>
                    </a:cubicBezTo>
                    <a:cubicBezTo>
                      <a:pt x="627" y="310"/>
                      <a:pt x="631" y="314"/>
                      <a:pt x="638" y="315"/>
                    </a:cubicBezTo>
                    <a:cubicBezTo>
                      <a:pt x="645" y="316"/>
                      <a:pt x="643" y="316"/>
                      <a:pt x="648" y="313"/>
                    </a:cubicBezTo>
                    <a:cubicBezTo>
                      <a:pt x="652" y="309"/>
                      <a:pt x="657" y="315"/>
                      <a:pt x="658" y="320"/>
                    </a:cubicBezTo>
                    <a:cubicBezTo>
                      <a:pt x="658" y="324"/>
                      <a:pt x="658" y="329"/>
                      <a:pt x="654" y="333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0" name="Freeform 1021">
                <a:extLst>
                  <a:ext uri="{FF2B5EF4-FFF2-40B4-BE49-F238E27FC236}">
                    <a16:creationId xmlns:a16="http://schemas.microsoft.com/office/drawing/2014/main" id="{FCED6C8C-599F-4FED-A819-B171E112B1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31" y="2408"/>
                <a:ext cx="231" cy="514"/>
              </a:xfrm>
              <a:custGeom>
                <a:avLst/>
                <a:gdLst>
                  <a:gd name="T0" fmla="*/ 346 w 384"/>
                  <a:gd name="T1" fmla="*/ 182 h 856"/>
                  <a:gd name="T2" fmla="*/ 312 w 384"/>
                  <a:gd name="T3" fmla="*/ 234 h 856"/>
                  <a:gd name="T4" fmla="*/ 302 w 384"/>
                  <a:gd name="T5" fmla="*/ 266 h 856"/>
                  <a:gd name="T6" fmla="*/ 303 w 384"/>
                  <a:gd name="T7" fmla="*/ 306 h 856"/>
                  <a:gd name="T8" fmla="*/ 309 w 384"/>
                  <a:gd name="T9" fmla="*/ 351 h 856"/>
                  <a:gd name="T10" fmla="*/ 323 w 384"/>
                  <a:gd name="T11" fmla="*/ 372 h 856"/>
                  <a:gd name="T12" fmla="*/ 345 w 384"/>
                  <a:gd name="T13" fmla="*/ 406 h 856"/>
                  <a:gd name="T14" fmla="*/ 369 w 384"/>
                  <a:gd name="T15" fmla="*/ 428 h 856"/>
                  <a:gd name="T16" fmla="*/ 344 w 384"/>
                  <a:gd name="T17" fmla="*/ 474 h 856"/>
                  <a:gd name="T18" fmla="*/ 284 w 384"/>
                  <a:gd name="T19" fmla="*/ 490 h 856"/>
                  <a:gd name="T20" fmla="*/ 262 w 384"/>
                  <a:gd name="T21" fmla="*/ 502 h 856"/>
                  <a:gd name="T22" fmla="*/ 268 w 384"/>
                  <a:gd name="T23" fmla="*/ 539 h 856"/>
                  <a:gd name="T24" fmla="*/ 215 w 384"/>
                  <a:gd name="T25" fmla="*/ 538 h 856"/>
                  <a:gd name="T26" fmla="*/ 213 w 384"/>
                  <a:gd name="T27" fmla="*/ 571 h 856"/>
                  <a:gd name="T28" fmla="*/ 241 w 384"/>
                  <a:gd name="T29" fmla="*/ 583 h 856"/>
                  <a:gd name="T30" fmla="*/ 254 w 384"/>
                  <a:gd name="T31" fmla="*/ 594 h 856"/>
                  <a:gd name="T32" fmla="*/ 230 w 384"/>
                  <a:gd name="T33" fmla="*/ 587 h 856"/>
                  <a:gd name="T34" fmla="*/ 236 w 384"/>
                  <a:gd name="T35" fmla="*/ 604 h 856"/>
                  <a:gd name="T36" fmla="*/ 233 w 384"/>
                  <a:gd name="T37" fmla="*/ 639 h 856"/>
                  <a:gd name="T38" fmla="*/ 219 w 384"/>
                  <a:gd name="T39" fmla="*/ 656 h 856"/>
                  <a:gd name="T40" fmla="*/ 205 w 384"/>
                  <a:gd name="T41" fmla="*/ 693 h 856"/>
                  <a:gd name="T42" fmla="*/ 247 w 384"/>
                  <a:gd name="T43" fmla="*/ 712 h 856"/>
                  <a:gd name="T44" fmla="*/ 258 w 384"/>
                  <a:gd name="T45" fmla="*/ 735 h 856"/>
                  <a:gd name="T46" fmla="*/ 238 w 384"/>
                  <a:gd name="T47" fmla="*/ 756 h 856"/>
                  <a:gd name="T48" fmla="*/ 227 w 384"/>
                  <a:gd name="T49" fmla="*/ 796 h 856"/>
                  <a:gd name="T50" fmla="*/ 231 w 384"/>
                  <a:gd name="T51" fmla="*/ 834 h 856"/>
                  <a:gd name="T52" fmla="*/ 239 w 384"/>
                  <a:gd name="T53" fmla="*/ 851 h 856"/>
                  <a:gd name="T54" fmla="*/ 159 w 384"/>
                  <a:gd name="T55" fmla="*/ 834 h 856"/>
                  <a:gd name="T56" fmla="*/ 128 w 384"/>
                  <a:gd name="T57" fmla="*/ 809 h 856"/>
                  <a:gd name="T58" fmla="*/ 112 w 384"/>
                  <a:gd name="T59" fmla="*/ 771 h 856"/>
                  <a:gd name="T60" fmla="*/ 112 w 384"/>
                  <a:gd name="T61" fmla="*/ 732 h 856"/>
                  <a:gd name="T62" fmla="*/ 113 w 384"/>
                  <a:gd name="T63" fmla="*/ 696 h 856"/>
                  <a:gd name="T64" fmla="*/ 106 w 384"/>
                  <a:gd name="T65" fmla="*/ 660 h 856"/>
                  <a:gd name="T66" fmla="*/ 103 w 384"/>
                  <a:gd name="T67" fmla="*/ 641 h 856"/>
                  <a:gd name="T68" fmla="*/ 75 w 384"/>
                  <a:gd name="T69" fmla="*/ 615 h 856"/>
                  <a:gd name="T70" fmla="*/ 58 w 384"/>
                  <a:gd name="T71" fmla="*/ 583 h 856"/>
                  <a:gd name="T72" fmla="*/ 51 w 384"/>
                  <a:gd name="T73" fmla="*/ 551 h 856"/>
                  <a:gd name="T74" fmla="*/ 43 w 384"/>
                  <a:gd name="T75" fmla="*/ 515 h 856"/>
                  <a:gd name="T76" fmla="*/ 50 w 384"/>
                  <a:gd name="T77" fmla="*/ 479 h 856"/>
                  <a:gd name="T78" fmla="*/ 30 w 384"/>
                  <a:gd name="T79" fmla="*/ 434 h 856"/>
                  <a:gd name="T80" fmla="*/ 31 w 384"/>
                  <a:gd name="T81" fmla="*/ 386 h 856"/>
                  <a:gd name="T82" fmla="*/ 34 w 384"/>
                  <a:gd name="T83" fmla="*/ 348 h 856"/>
                  <a:gd name="T84" fmla="*/ 20 w 384"/>
                  <a:gd name="T85" fmla="*/ 311 h 856"/>
                  <a:gd name="T86" fmla="*/ 1 w 384"/>
                  <a:gd name="T87" fmla="*/ 276 h 856"/>
                  <a:gd name="T88" fmla="*/ 8 w 384"/>
                  <a:gd name="T89" fmla="*/ 236 h 856"/>
                  <a:gd name="T90" fmla="*/ 6 w 384"/>
                  <a:gd name="T91" fmla="*/ 192 h 856"/>
                  <a:gd name="T92" fmla="*/ 24 w 384"/>
                  <a:gd name="T93" fmla="*/ 156 h 856"/>
                  <a:gd name="T94" fmla="*/ 19 w 384"/>
                  <a:gd name="T95" fmla="*/ 116 h 856"/>
                  <a:gd name="T96" fmla="*/ 16 w 384"/>
                  <a:gd name="T97" fmla="*/ 85 h 856"/>
                  <a:gd name="T98" fmla="*/ 44 w 384"/>
                  <a:gd name="T99" fmla="*/ 39 h 856"/>
                  <a:gd name="T100" fmla="*/ 65 w 384"/>
                  <a:gd name="T101" fmla="*/ 6 h 856"/>
                  <a:gd name="T102" fmla="*/ 116 w 384"/>
                  <a:gd name="T103" fmla="*/ 17 h 856"/>
                  <a:gd name="T104" fmla="*/ 150 w 384"/>
                  <a:gd name="T105" fmla="*/ 19 h 856"/>
                  <a:gd name="T106" fmla="*/ 199 w 384"/>
                  <a:gd name="T107" fmla="*/ 66 h 856"/>
                  <a:gd name="T108" fmla="*/ 261 w 384"/>
                  <a:gd name="T109" fmla="*/ 93 h 856"/>
                  <a:gd name="T110" fmla="*/ 279 w 384"/>
                  <a:gd name="T111" fmla="*/ 128 h 856"/>
                  <a:gd name="T112" fmla="*/ 266 w 384"/>
                  <a:gd name="T113" fmla="*/ 162 h 856"/>
                  <a:gd name="T114" fmla="*/ 319 w 384"/>
                  <a:gd name="T115" fmla="*/ 167 h 856"/>
                  <a:gd name="T116" fmla="*/ 349 w 384"/>
                  <a:gd name="T117" fmla="*/ 149 h 856"/>
                  <a:gd name="T118" fmla="*/ 357 w 384"/>
                  <a:gd name="T119" fmla="*/ 112 h 856"/>
                  <a:gd name="T120" fmla="*/ 381 w 384"/>
                  <a:gd name="T121" fmla="*/ 150 h 8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84" h="856">
                    <a:moveTo>
                      <a:pt x="381" y="150"/>
                    </a:moveTo>
                    <a:cubicBezTo>
                      <a:pt x="378" y="158"/>
                      <a:pt x="381" y="158"/>
                      <a:pt x="375" y="161"/>
                    </a:cubicBezTo>
                    <a:cubicBezTo>
                      <a:pt x="370" y="165"/>
                      <a:pt x="366" y="168"/>
                      <a:pt x="359" y="172"/>
                    </a:cubicBezTo>
                    <a:cubicBezTo>
                      <a:pt x="352" y="176"/>
                      <a:pt x="352" y="176"/>
                      <a:pt x="346" y="182"/>
                    </a:cubicBezTo>
                    <a:cubicBezTo>
                      <a:pt x="340" y="188"/>
                      <a:pt x="338" y="190"/>
                      <a:pt x="337" y="195"/>
                    </a:cubicBezTo>
                    <a:cubicBezTo>
                      <a:pt x="335" y="200"/>
                      <a:pt x="336" y="196"/>
                      <a:pt x="329" y="205"/>
                    </a:cubicBezTo>
                    <a:cubicBezTo>
                      <a:pt x="322" y="213"/>
                      <a:pt x="320" y="218"/>
                      <a:pt x="320" y="222"/>
                    </a:cubicBezTo>
                    <a:cubicBezTo>
                      <a:pt x="320" y="226"/>
                      <a:pt x="317" y="227"/>
                      <a:pt x="312" y="234"/>
                    </a:cubicBezTo>
                    <a:cubicBezTo>
                      <a:pt x="307" y="239"/>
                      <a:pt x="303" y="244"/>
                      <a:pt x="305" y="245"/>
                    </a:cubicBezTo>
                    <a:cubicBezTo>
                      <a:pt x="304" y="246"/>
                      <a:pt x="302" y="248"/>
                      <a:pt x="301" y="249"/>
                    </a:cubicBezTo>
                    <a:cubicBezTo>
                      <a:pt x="298" y="252"/>
                      <a:pt x="302" y="253"/>
                      <a:pt x="302" y="255"/>
                    </a:cubicBezTo>
                    <a:cubicBezTo>
                      <a:pt x="303" y="256"/>
                      <a:pt x="303" y="262"/>
                      <a:pt x="302" y="266"/>
                    </a:cubicBezTo>
                    <a:cubicBezTo>
                      <a:pt x="300" y="270"/>
                      <a:pt x="302" y="271"/>
                      <a:pt x="303" y="276"/>
                    </a:cubicBezTo>
                    <a:cubicBezTo>
                      <a:pt x="304" y="281"/>
                      <a:pt x="303" y="285"/>
                      <a:pt x="302" y="289"/>
                    </a:cubicBezTo>
                    <a:cubicBezTo>
                      <a:pt x="301" y="294"/>
                      <a:pt x="300" y="293"/>
                      <a:pt x="302" y="298"/>
                    </a:cubicBezTo>
                    <a:cubicBezTo>
                      <a:pt x="304" y="303"/>
                      <a:pt x="303" y="302"/>
                      <a:pt x="303" y="306"/>
                    </a:cubicBezTo>
                    <a:cubicBezTo>
                      <a:pt x="303" y="309"/>
                      <a:pt x="305" y="313"/>
                      <a:pt x="309" y="317"/>
                    </a:cubicBezTo>
                    <a:cubicBezTo>
                      <a:pt x="313" y="322"/>
                      <a:pt x="307" y="323"/>
                      <a:pt x="305" y="326"/>
                    </a:cubicBezTo>
                    <a:cubicBezTo>
                      <a:pt x="303" y="329"/>
                      <a:pt x="302" y="331"/>
                      <a:pt x="304" y="338"/>
                    </a:cubicBezTo>
                    <a:cubicBezTo>
                      <a:pt x="305" y="345"/>
                      <a:pt x="306" y="345"/>
                      <a:pt x="309" y="351"/>
                    </a:cubicBezTo>
                    <a:cubicBezTo>
                      <a:pt x="310" y="352"/>
                      <a:pt x="310" y="353"/>
                      <a:pt x="310" y="354"/>
                    </a:cubicBezTo>
                    <a:cubicBezTo>
                      <a:pt x="310" y="354"/>
                      <a:pt x="309" y="355"/>
                      <a:pt x="309" y="356"/>
                    </a:cubicBezTo>
                    <a:cubicBezTo>
                      <a:pt x="307" y="359"/>
                      <a:pt x="310" y="362"/>
                      <a:pt x="314" y="366"/>
                    </a:cubicBezTo>
                    <a:cubicBezTo>
                      <a:pt x="318" y="371"/>
                      <a:pt x="319" y="370"/>
                      <a:pt x="323" y="372"/>
                    </a:cubicBezTo>
                    <a:cubicBezTo>
                      <a:pt x="327" y="374"/>
                      <a:pt x="332" y="379"/>
                      <a:pt x="340" y="381"/>
                    </a:cubicBezTo>
                    <a:cubicBezTo>
                      <a:pt x="348" y="383"/>
                      <a:pt x="342" y="382"/>
                      <a:pt x="346" y="385"/>
                    </a:cubicBezTo>
                    <a:cubicBezTo>
                      <a:pt x="350" y="389"/>
                      <a:pt x="346" y="393"/>
                      <a:pt x="344" y="397"/>
                    </a:cubicBezTo>
                    <a:cubicBezTo>
                      <a:pt x="342" y="402"/>
                      <a:pt x="344" y="401"/>
                      <a:pt x="345" y="406"/>
                    </a:cubicBezTo>
                    <a:cubicBezTo>
                      <a:pt x="346" y="411"/>
                      <a:pt x="347" y="410"/>
                      <a:pt x="352" y="414"/>
                    </a:cubicBezTo>
                    <a:cubicBezTo>
                      <a:pt x="357" y="417"/>
                      <a:pt x="358" y="414"/>
                      <a:pt x="362" y="414"/>
                    </a:cubicBezTo>
                    <a:cubicBezTo>
                      <a:pt x="366" y="414"/>
                      <a:pt x="364" y="416"/>
                      <a:pt x="366" y="422"/>
                    </a:cubicBezTo>
                    <a:cubicBezTo>
                      <a:pt x="368" y="428"/>
                      <a:pt x="369" y="424"/>
                      <a:pt x="369" y="428"/>
                    </a:cubicBezTo>
                    <a:cubicBezTo>
                      <a:pt x="369" y="431"/>
                      <a:pt x="367" y="437"/>
                      <a:pt x="365" y="442"/>
                    </a:cubicBezTo>
                    <a:cubicBezTo>
                      <a:pt x="362" y="448"/>
                      <a:pt x="360" y="449"/>
                      <a:pt x="357" y="454"/>
                    </a:cubicBezTo>
                    <a:cubicBezTo>
                      <a:pt x="355" y="458"/>
                      <a:pt x="356" y="461"/>
                      <a:pt x="355" y="466"/>
                    </a:cubicBezTo>
                    <a:cubicBezTo>
                      <a:pt x="354" y="471"/>
                      <a:pt x="351" y="472"/>
                      <a:pt x="344" y="474"/>
                    </a:cubicBezTo>
                    <a:cubicBezTo>
                      <a:pt x="337" y="477"/>
                      <a:pt x="338" y="478"/>
                      <a:pt x="327" y="480"/>
                    </a:cubicBezTo>
                    <a:cubicBezTo>
                      <a:pt x="316" y="483"/>
                      <a:pt x="323" y="480"/>
                      <a:pt x="315" y="484"/>
                    </a:cubicBezTo>
                    <a:cubicBezTo>
                      <a:pt x="307" y="488"/>
                      <a:pt x="308" y="486"/>
                      <a:pt x="297" y="487"/>
                    </a:cubicBezTo>
                    <a:cubicBezTo>
                      <a:pt x="286" y="489"/>
                      <a:pt x="288" y="489"/>
                      <a:pt x="284" y="490"/>
                    </a:cubicBezTo>
                    <a:cubicBezTo>
                      <a:pt x="279" y="491"/>
                      <a:pt x="273" y="492"/>
                      <a:pt x="265" y="491"/>
                    </a:cubicBezTo>
                    <a:cubicBezTo>
                      <a:pt x="256" y="490"/>
                      <a:pt x="258" y="487"/>
                      <a:pt x="256" y="484"/>
                    </a:cubicBezTo>
                    <a:cubicBezTo>
                      <a:pt x="255" y="482"/>
                      <a:pt x="252" y="486"/>
                      <a:pt x="253" y="491"/>
                    </a:cubicBezTo>
                    <a:cubicBezTo>
                      <a:pt x="254" y="496"/>
                      <a:pt x="257" y="497"/>
                      <a:pt x="262" y="502"/>
                    </a:cubicBezTo>
                    <a:cubicBezTo>
                      <a:pt x="266" y="506"/>
                      <a:pt x="263" y="505"/>
                      <a:pt x="263" y="508"/>
                    </a:cubicBezTo>
                    <a:cubicBezTo>
                      <a:pt x="262" y="511"/>
                      <a:pt x="261" y="514"/>
                      <a:pt x="260" y="522"/>
                    </a:cubicBezTo>
                    <a:cubicBezTo>
                      <a:pt x="259" y="531"/>
                      <a:pt x="262" y="528"/>
                      <a:pt x="265" y="531"/>
                    </a:cubicBezTo>
                    <a:cubicBezTo>
                      <a:pt x="268" y="534"/>
                      <a:pt x="266" y="533"/>
                      <a:pt x="268" y="539"/>
                    </a:cubicBezTo>
                    <a:cubicBezTo>
                      <a:pt x="271" y="544"/>
                      <a:pt x="268" y="543"/>
                      <a:pt x="261" y="546"/>
                    </a:cubicBezTo>
                    <a:cubicBezTo>
                      <a:pt x="253" y="550"/>
                      <a:pt x="247" y="549"/>
                      <a:pt x="244" y="550"/>
                    </a:cubicBezTo>
                    <a:cubicBezTo>
                      <a:pt x="241" y="550"/>
                      <a:pt x="236" y="549"/>
                      <a:pt x="230" y="547"/>
                    </a:cubicBezTo>
                    <a:cubicBezTo>
                      <a:pt x="224" y="545"/>
                      <a:pt x="219" y="542"/>
                      <a:pt x="215" y="538"/>
                    </a:cubicBezTo>
                    <a:cubicBezTo>
                      <a:pt x="211" y="535"/>
                      <a:pt x="206" y="539"/>
                      <a:pt x="205" y="544"/>
                    </a:cubicBezTo>
                    <a:cubicBezTo>
                      <a:pt x="203" y="549"/>
                      <a:pt x="206" y="550"/>
                      <a:pt x="209" y="553"/>
                    </a:cubicBezTo>
                    <a:cubicBezTo>
                      <a:pt x="211" y="557"/>
                      <a:pt x="212" y="557"/>
                      <a:pt x="213" y="561"/>
                    </a:cubicBezTo>
                    <a:cubicBezTo>
                      <a:pt x="214" y="565"/>
                      <a:pt x="213" y="571"/>
                      <a:pt x="213" y="571"/>
                    </a:cubicBezTo>
                    <a:cubicBezTo>
                      <a:pt x="213" y="572"/>
                      <a:pt x="220" y="576"/>
                      <a:pt x="223" y="577"/>
                    </a:cubicBezTo>
                    <a:cubicBezTo>
                      <a:pt x="226" y="579"/>
                      <a:pt x="227" y="580"/>
                      <a:pt x="230" y="582"/>
                    </a:cubicBezTo>
                    <a:cubicBezTo>
                      <a:pt x="232" y="584"/>
                      <a:pt x="231" y="582"/>
                      <a:pt x="234" y="583"/>
                    </a:cubicBezTo>
                    <a:cubicBezTo>
                      <a:pt x="237" y="584"/>
                      <a:pt x="242" y="584"/>
                      <a:pt x="241" y="583"/>
                    </a:cubicBezTo>
                    <a:cubicBezTo>
                      <a:pt x="240" y="583"/>
                      <a:pt x="239" y="579"/>
                      <a:pt x="240" y="577"/>
                    </a:cubicBezTo>
                    <a:cubicBezTo>
                      <a:pt x="241" y="575"/>
                      <a:pt x="246" y="577"/>
                      <a:pt x="249" y="579"/>
                    </a:cubicBezTo>
                    <a:cubicBezTo>
                      <a:pt x="252" y="581"/>
                      <a:pt x="250" y="583"/>
                      <a:pt x="253" y="588"/>
                    </a:cubicBezTo>
                    <a:cubicBezTo>
                      <a:pt x="256" y="592"/>
                      <a:pt x="255" y="591"/>
                      <a:pt x="254" y="594"/>
                    </a:cubicBezTo>
                    <a:cubicBezTo>
                      <a:pt x="254" y="596"/>
                      <a:pt x="254" y="596"/>
                      <a:pt x="251" y="598"/>
                    </a:cubicBezTo>
                    <a:cubicBezTo>
                      <a:pt x="247" y="600"/>
                      <a:pt x="245" y="596"/>
                      <a:pt x="243" y="594"/>
                    </a:cubicBezTo>
                    <a:cubicBezTo>
                      <a:pt x="241" y="592"/>
                      <a:pt x="239" y="591"/>
                      <a:pt x="237" y="589"/>
                    </a:cubicBezTo>
                    <a:cubicBezTo>
                      <a:pt x="236" y="587"/>
                      <a:pt x="234" y="587"/>
                      <a:pt x="230" y="587"/>
                    </a:cubicBezTo>
                    <a:cubicBezTo>
                      <a:pt x="225" y="587"/>
                      <a:pt x="228" y="589"/>
                      <a:pt x="227" y="592"/>
                    </a:cubicBezTo>
                    <a:cubicBezTo>
                      <a:pt x="226" y="595"/>
                      <a:pt x="229" y="595"/>
                      <a:pt x="232" y="598"/>
                    </a:cubicBezTo>
                    <a:cubicBezTo>
                      <a:pt x="235" y="601"/>
                      <a:pt x="236" y="599"/>
                      <a:pt x="240" y="599"/>
                    </a:cubicBezTo>
                    <a:cubicBezTo>
                      <a:pt x="244" y="599"/>
                      <a:pt x="241" y="601"/>
                      <a:pt x="236" y="604"/>
                    </a:cubicBezTo>
                    <a:cubicBezTo>
                      <a:pt x="232" y="607"/>
                      <a:pt x="234" y="607"/>
                      <a:pt x="228" y="611"/>
                    </a:cubicBezTo>
                    <a:cubicBezTo>
                      <a:pt x="222" y="615"/>
                      <a:pt x="226" y="616"/>
                      <a:pt x="227" y="621"/>
                    </a:cubicBezTo>
                    <a:cubicBezTo>
                      <a:pt x="227" y="627"/>
                      <a:pt x="228" y="625"/>
                      <a:pt x="232" y="629"/>
                    </a:cubicBezTo>
                    <a:cubicBezTo>
                      <a:pt x="235" y="634"/>
                      <a:pt x="233" y="634"/>
                      <a:pt x="233" y="639"/>
                    </a:cubicBezTo>
                    <a:cubicBezTo>
                      <a:pt x="233" y="644"/>
                      <a:pt x="235" y="644"/>
                      <a:pt x="229" y="648"/>
                    </a:cubicBezTo>
                    <a:cubicBezTo>
                      <a:pt x="224" y="651"/>
                      <a:pt x="231" y="651"/>
                      <a:pt x="233" y="652"/>
                    </a:cubicBezTo>
                    <a:cubicBezTo>
                      <a:pt x="235" y="652"/>
                      <a:pt x="235" y="654"/>
                      <a:pt x="232" y="655"/>
                    </a:cubicBezTo>
                    <a:cubicBezTo>
                      <a:pt x="230" y="656"/>
                      <a:pt x="225" y="656"/>
                      <a:pt x="219" y="656"/>
                    </a:cubicBezTo>
                    <a:cubicBezTo>
                      <a:pt x="214" y="656"/>
                      <a:pt x="216" y="658"/>
                      <a:pt x="208" y="662"/>
                    </a:cubicBezTo>
                    <a:cubicBezTo>
                      <a:pt x="200" y="666"/>
                      <a:pt x="206" y="668"/>
                      <a:pt x="202" y="672"/>
                    </a:cubicBezTo>
                    <a:cubicBezTo>
                      <a:pt x="198" y="677"/>
                      <a:pt x="201" y="679"/>
                      <a:pt x="200" y="684"/>
                    </a:cubicBezTo>
                    <a:cubicBezTo>
                      <a:pt x="198" y="689"/>
                      <a:pt x="200" y="688"/>
                      <a:pt x="205" y="693"/>
                    </a:cubicBezTo>
                    <a:cubicBezTo>
                      <a:pt x="209" y="698"/>
                      <a:pt x="207" y="695"/>
                      <a:pt x="212" y="699"/>
                    </a:cubicBezTo>
                    <a:cubicBezTo>
                      <a:pt x="216" y="704"/>
                      <a:pt x="213" y="701"/>
                      <a:pt x="221" y="706"/>
                    </a:cubicBezTo>
                    <a:cubicBezTo>
                      <a:pt x="229" y="711"/>
                      <a:pt x="228" y="709"/>
                      <a:pt x="231" y="712"/>
                    </a:cubicBezTo>
                    <a:cubicBezTo>
                      <a:pt x="234" y="714"/>
                      <a:pt x="242" y="712"/>
                      <a:pt x="247" y="712"/>
                    </a:cubicBezTo>
                    <a:cubicBezTo>
                      <a:pt x="253" y="712"/>
                      <a:pt x="250" y="713"/>
                      <a:pt x="253" y="718"/>
                    </a:cubicBezTo>
                    <a:cubicBezTo>
                      <a:pt x="256" y="723"/>
                      <a:pt x="254" y="723"/>
                      <a:pt x="254" y="727"/>
                    </a:cubicBezTo>
                    <a:cubicBezTo>
                      <a:pt x="254" y="730"/>
                      <a:pt x="253" y="730"/>
                      <a:pt x="251" y="732"/>
                    </a:cubicBezTo>
                    <a:cubicBezTo>
                      <a:pt x="249" y="735"/>
                      <a:pt x="254" y="734"/>
                      <a:pt x="258" y="735"/>
                    </a:cubicBezTo>
                    <a:cubicBezTo>
                      <a:pt x="263" y="737"/>
                      <a:pt x="261" y="738"/>
                      <a:pt x="256" y="741"/>
                    </a:cubicBezTo>
                    <a:cubicBezTo>
                      <a:pt x="250" y="743"/>
                      <a:pt x="251" y="742"/>
                      <a:pt x="249" y="745"/>
                    </a:cubicBezTo>
                    <a:cubicBezTo>
                      <a:pt x="247" y="747"/>
                      <a:pt x="249" y="748"/>
                      <a:pt x="246" y="752"/>
                    </a:cubicBezTo>
                    <a:cubicBezTo>
                      <a:pt x="243" y="756"/>
                      <a:pt x="238" y="756"/>
                      <a:pt x="238" y="756"/>
                    </a:cubicBezTo>
                    <a:cubicBezTo>
                      <a:pt x="231" y="761"/>
                      <a:pt x="236" y="763"/>
                      <a:pt x="234" y="766"/>
                    </a:cubicBezTo>
                    <a:cubicBezTo>
                      <a:pt x="231" y="769"/>
                      <a:pt x="233" y="773"/>
                      <a:pt x="234" y="778"/>
                    </a:cubicBezTo>
                    <a:cubicBezTo>
                      <a:pt x="236" y="784"/>
                      <a:pt x="237" y="784"/>
                      <a:pt x="239" y="790"/>
                    </a:cubicBezTo>
                    <a:cubicBezTo>
                      <a:pt x="240" y="796"/>
                      <a:pt x="234" y="795"/>
                      <a:pt x="227" y="796"/>
                    </a:cubicBezTo>
                    <a:cubicBezTo>
                      <a:pt x="219" y="798"/>
                      <a:pt x="223" y="801"/>
                      <a:pt x="218" y="804"/>
                    </a:cubicBezTo>
                    <a:cubicBezTo>
                      <a:pt x="213" y="807"/>
                      <a:pt x="215" y="807"/>
                      <a:pt x="216" y="813"/>
                    </a:cubicBezTo>
                    <a:cubicBezTo>
                      <a:pt x="217" y="819"/>
                      <a:pt x="222" y="820"/>
                      <a:pt x="226" y="824"/>
                    </a:cubicBezTo>
                    <a:cubicBezTo>
                      <a:pt x="230" y="828"/>
                      <a:pt x="226" y="833"/>
                      <a:pt x="231" y="834"/>
                    </a:cubicBezTo>
                    <a:cubicBezTo>
                      <a:pt x="236" y="835"/>
                      <a:pt x="232" y="836"/>
                      <a:pt x="239" y="841"/>
                    </a:cubicBezTo>
                    <a:cubicBezTo>
                      <a:pt x="246" y="847"/>
                      <a:pt x="243" y="844"/>
                      <a:pt x="251" y="850"/>
                    </a:cubicBezTo>
                    <a:cubicBezTo>
                      <a:pt x="258" y="856"/>
                      <a:pt x="256" y="855"/>
                      <a:pt x="252" y="855"/>
                    </a:cubicBezTo>
                    <a:cubicBezTo>
                      <a:pt x="247" y="855"/>
                      <a:pt x="245" y="854"/>
                      <a:pt x="239" y="851"/>
                    </a:cubicBezTo>
                    <a:cubicBezTo>
                      <a:pt x="236" y="849"/>
                      <a:pt x="235" y="850"/>
                      <a:pt x="234" y="850"/>
                    </a:cubicBezTo>
                    <a:cubicBezTo>
                      <a:pt x="226" y="847"/>
                      <a:pt x="185" y="847"/>
                      <a:pt x="178" y="847"/>
                    </a:cubicBezTo>
                    <a:cubicBezTo>
                      <a:pt x="170" y="847"/>
                      <a:pt x="171" y="844"/>
                      <a:pt x="166" y="839"/>
                    </a:cubicBezTo>
                    <a:cubicBezTo>
                      <a:pt x="160" y="835"/>
                      <a:pt x="159" y="838"/>
                      <a:pt x="159" y="834"/>
                    </a:cubicBezTo>
                    <a:cubicBezTo>
                      <a:pt x="159" y="830"/>
                      <a:pt x="155" y="824"/>
                      <a:pt x="153" y="819"/>
                    </a:cubicBezTo>
                    <a:cubicBezTo>
                      <a:pt x="151" y="814"/>
                      <a:pt x="155" y="814"/>
                      <a:pt x="148" y="812"/>
                    </a:cubicBezTo>
                    <a:cubicBezTo>
                      <a:pt x="141" y="809"/>
                      <a:pt x="141" y="813"/>
                      <a:pt x="133" y="814"/>
                    </a:cubicBezTo>
                    <a:cubicBezTo>
                      <a:pt x="126" y="815"/>
                      <a:pt x="129" y="814"/>
                      <a:pt x="128" y="809"/>
                    </a:cubicBezTo>
                    <a:cubicBezTo>
                      <a:pt x="126" y="804"/>
                      <a:pt x="125" y="805"/>
                      <a:pt x="120" y="801"/>
                    </a:cubicBezTo>
                    <a:cubicBezTo>
                      <a:pt x="115" y="796"/>
                      <a:pt x="118" y="796"/>
                      <a:pt x="116" y="790"/>
                    </a:cubicBezTo>
                    <a:cubicBezTo>
                      <a:pt x="113" y="785"/>
                      <a:pt x="113" y="786"/>
                      <a:pt x="109" y="782"/>
                    </a:cubicBezTo>
                    <a:cubicBezTo>
                      <a:pt x="104" y="778"/>
                      <a:pt x="110" y="776"/>
                      <a:pt x="112" y="771"/>
                    </a:cubicBezTo>
                    <a:cubicBezTo>
                      <a:pt x="114" y="767"/>
                      <a:pt x="116" y="764"/>
                      <a:pt x="119" y="762"/>
                    </a:cubicBezTo>
                    <a:cubicBezTo>
                      <a:pt x="121" y="760"/>
                      <a:pt x="118" y="756"/>
                      <a:pt x="118" y="753"/>
                    </a:cubicBezTo>
                    <a:cubicBezTo>
                      <a:pt x="118" y="750"/>
                      <a:pt x="120" y="747"/>
                      <a:pt x="118" y="743"/>
                    </a:cubicBezTo>
                    <a:cubicBezTo>
                      <a:pt x="116" y="738"/>
                      <a:pt x="112" y="738"/>
                      <a:pt x="112" y="732"/>
                    </a:cubicBezTo>
                    <a:cubicBezTo>
                      <a:pt x="112" y="726"/>
                      <a:pt x="110" y="722"/>
                      <a:pt x="114" y="717"/>
                    </a:cubicBezTo>
                    <a:cubicBezTo>
                      <a:pt x="117" y="713"/>
                      <a:pt x="115" y="714"/>
                      <a:pt x="113" y="711"/>
                    </a:cubicBezTo>
                    <a:cubicBezTo>
                      <a:pt x="111" y="707"/>
                      <a:pt x="113" y="707"/>
                      <a:pt x="113" y="704"/>
                    </a:cubicBezTo>
                    <a:cubicBezTo>
                      <a:pt x="113" y="701"/>
                      <a:pt x="114" y="699"/>
                      <a:pt x="113" y="696"/>
                    </a:cubicBezTo>
                    <a:cubicBezTo>
                      <a:pt x="113" y="693"/>
                      <a:pt x="110" y="694"/>
                      <a:pt x="107" y="687"/>
                    </a:cubicBezTo>
                    <a:cubicBezTo>
                      <a:pt x="104" y="680"/>
                      <a:pt x="106" y="683"/>
                      <a:pt x="104" y="681"/>
                    </a:cubicBezTo>
                    <a:cubicBezTo>
                      <a:pt x="102" y="679"/>
                      <a:pt x="102" y="676"/>
                      <a:pt x="105" y="670"/>
                    </a:cubicBezTo>
                    <a:cubicBezTo>
                      <a:pt x="108" y="664"/>
                      <a:pt x="107" y="664"/>
                      <a:pt x="106" y="660"/>
                    </a:cubicBezTo>
                    <a:cubicBezTo>
                      <a:pt x="105" y="655"/>
                      <a:pt x="100" y="657"/>
                      <a:pt x="93" y="654"/>
                    </a:cubicBezTo>
                    <a:cubicBezTo>
                      <a:pt x="87" y="652"/>
                      <a:pt x="89" y="653"/>
                      <a:pt x="88" y="650"/>
                    </a:cubicBezTo>
                    <a:cubicBezTo>
                      <a:pt x="87" y="646"/>
                      <a:pt x="95" y="650"/>
                      <a:pt x="101" y="650"/>
                    </a:cubicBezTo>
                    <a:cubicBezTo>
                      <a:pt x="106" y="650"/>
                      <a:pt x="103" y="644"/>
                      <a:pt x="103" y="641"/>
                    </a:cubicBezTo>
                    <a:cubicBezTo>
                      <a:pt x="103" y="638"/>
                      <a:pt x="97" y="640"/>
                      <a:pt x="90" y="639"/>
                    </a:cubicBezTo>
                    <a:cubicBezTo>
                      <a:pt x="84" y="638"/>
                      <a:pt x="89" y="638"/>
                      <a:pt x="85" y="635"/>
                    </a:cubicBezTo>
                    <a:cubicBezTo>
                      <a:pt x="82" y="633"/>
                      <a:pt x="83" y="627"/>
                      <a:pt x="83" y="624"/>
                    </a:cubicBezTo>
                    <a:cubicBezTo>
                      <a:pt x="83" y="622"/>
                      <a:pt x="81" y="621"/>
                      <a:pt x="75" y="615"/>
                    </a:cubicBezTo>
                    <a:cubicBezTo>
                      <a:pt x="69" y="610"/>
                      <a:pt x="76" y="611"/>
                      <a:pt x="77" y="608"/>
                    </a:cubicBezTo>
                    <a:cubicBezTo>
                      <a:pt x="78" y="604"/>
                      <a:pt x="72" y="606"/>
                      <a:pt x="66" y="601"/>
                    </a:cubicBezTo>
                    <a:cubicBezTo>
                      <a:pt x="59" y="596"/>
                      <a:pt x="61" y="597"/>
                      <a:pt x="61" y="593"/>
                    </a:cubicBezTo>
                    <a:cubicBezTo>
                      <a:pt x="61" y="589"/>
                      <a:pt x="61" y="588"/>
                      <a:pt x="58" y="583"/>
                    </a:cubicBezTo>
                    <a:cubicBezTo>
                      <a:pt x="55" y="578"/>
                      <a:pt x="59" y="579"/>
                      <a:pt x="61" y="576"/>
                    </a:cubicBezTo>
                    <a:cubicBezTo>
                      <a:pt x="64" y="573"/>
                      <a:pt x="62" y="573"/>
                      <a:pt x="60" y="570"/>
                    </a:cubicBezTo>
                    <a:cubicBezTo>
                      <a:pt x="58" y="567"/>
                      <a:pt x="55" y="566"/>
                      <a:pt x="55" y="562"/>
                    </a:cubicBezTo>
                    <a:cubicBezTo>
                      <a:pt x="55" y="559"/>
                      <a:pt x="51" y="556"/>
                      <a:pt x="51" y="551"/>
                    </a:cubicBezTo>
                    <a:cubicBezTo>
                      <a:pt x="50" y="547"/>
                      <a:pt x="48" y="546"/>
                      <a:pt x="46" y="538"/>
                    </a:cubicBezTo>
                    <a:cubicBezTo>
                      <a:pt x="44" y="530"/>
                      <a:pt x="47" y="534"/>
                      <a:pt x="48" y="530"/>
                    </a:cubicBezTo>
                    <a:cubicBezTo>
                      <a:pt x="48" y="526"/>
                      <a:pt x="46" y="526"/>
                      <a:pt x="46" y="523"/>
                    </a:cubicBezTo>
                    <a:cubicBezTo>
                      <a:pt x="46" y="520"/>
                      <a:pt x="46" y="520"/>
                      <a:pt x="43" y="515"/>
                    </a:cubicBezTo>
                    <a:cubicBezTo>
                      <a:pt x="40" y="509"/>
                      <a:pt x="41" y="511"/>
                      <a:pt x="42" y="508"/>
                    </a:cubicBezTo>
                    <a:cubicBezTo>
                      <a:pt x="44" y="506"/>
                      <a:pt x="43" y="504"/>
                      <a:pt x="42" y="500"/>
                    </a:cubicBezTo>
                    <a:cubicBezTo>
                      <a:pt x="41" y="496"/>
                      <a:pt x="41" y="495"/>
                      <a:pt x="41" y="489"/>
                    </a:cubicBezTo>
                    <a:cubicBezTo>
                      <a:pt x="41" y="484"/>
                      <a:pt x="49" y="483"/>
                      <a:pt x="50" y="479"/>
                    </a:cubicBezTo>
                    <a:cubicBezTo>
                      <a:pt x="52" y="474"/>
                      <a:pt x="46" y="473"/>
                      <a:pt x="44" y="469"/>
                    </a:cubicBezTo>
                    <a:cubicBezTo>
                      <a:pt x="41" y="466"/>
                      <a:pt x="42" y="464"/>
                      <a:pt x="39" y="458"/>
                    </a:cubicBezTo>
                    <a:cubicBezTo>
                      <a:pt x="36" y="453"/>
                      <a:pt x="36" y="454"/>
                      <a:pt x="35" y="448"/>
                    </a:cubicBezTo>
                    <a:cubicBezTo>
                      <a:pt x="34" y="442"/>
                      <a:pt x="30" y="439"/>
                      <a:pt x="30" y="434"/>
                    </a:cubicBezTo>
                    <a:cubicBezTo>
                      <a:pt x="29" y="429"/>
                      <a:pt x="31" y="423"/>
                      <a:pt x="31" y="418"/>
                    </a:cubicBezTo>
                    <a:cubicBezTo>
                      <a:pt x="31" y="413"/>
                      <a:pt x="37" y="412"/>
                      <a:pt x="39" y="408"/>
                    </a:cubicBezTo>
                    <a:cubicBezTo>
                      <a:pt x="41" y="404"/>
                      <a:pt x="39" y="401"/>
                      <a:pt x="36" y="397"/>
                    </a:cubicBezTo>
                    <a:cubicBezTo>
                      <a:pt x="34" y="392"/>
                      <a:pt x="34" y="391"/>
                      <a:pt x="31" y="386"/>
                    </a:cubicBezTo>
                    <a:cubicBezTo>
                      <a:pt x="28" y="380"/>
                      <a:pt x="31" y="383"/>
                      <a:pt x="33" y="377"/>
                    </a:cubicBezTo>
                    <a:cubicBezTo>
                      <a:pt x="34" y="370"/>
                      <a:pt x="33" y="369"/>
                      <a:pt x="33" y="364"/>
                    </a:cubicBezTo>
                    <a:cubicBezTo>
                      <a:pt x="32" y="360"/>
                      <a:pt x="34" y="360"/>
                      <a:pt x="37" y="358"/>
                    </a:cubicBezTo>
                    <a:cubicBezTo>
                      <a:pt x="41" y="356"/>
                      <a:pt x="36" y="352"/>
                      <a:pt x="34" y="348"/>
                    </a:cubicBezTo>
                    <a:cubicBezTo>
                      <a:pt x="32" y="343"/>
                      <a:pt x="34" y="338"/>
                      <a:pt x="34" y="336"/>
                    </a:cubicBezTo>
                    <a:cubicBezTo>
                      <a:pt x="34" y="335"/>
                      <a:pt x="31" y="330"/>
                      <a:pt x="29" y="328"/>
                    </a:cubicBezTo>
                    <a:cubicBezTo>
                      <a:pt x="26" y="327"/>
                      <a:pt x="25" y="325"/>
                      <a:pt x="25" y="322"/>
                    </a:cubicBezTo>
                    <a:cubicBezTo>
                      <a:pt x="25" y="319"/>
                      <a:pt x="21" y="315"/>
                      <a:pt x="20" y="311"/>
                    </a:cubicBezTo>
                    <a:cubicBezTo>
                      <a:pt x="19" y="306"/>
                      <a:pt x="17" y="305"/>
                      <a:pt x="15" y="303"/>
                    </a:cubicBezTo>
                    <a:cubicBezTo>
                      <a:pt x="13" y="300"/>
                      <a:pt x="14" y="299"/>
                      <a:pt x="14" y="296"/>
                    </a:cubicBezTo>
                    <a:cubicBezTo>
                      <a:pt x="14" y="293"/>
                      <a:pt x="8" y="289"/>
                      <a:pt x="5" y="285"/>
                    </a:cubicBezTo>
                    <a:cubicBezTo>
                      <a:pt x="2" y="281"/>
                      <a:pt x="2" y="280"/>
                      <a:pt x="1" y="276"/>
                    </a:cubicBezTo>
                    <a:cubicBezTo>
                      <a:pt x="0" y="272"/>
                      <a:pt x="3" y="272"/>
                      <a:pt x="4" y="267"/>
                    </a:cubicBezTo>
                    <a:cubicBezTo>
                      <a:pt x="4" y="262"/>
                      <a:pt x="4" y="256"/>
                      <a:pt x="4" y="252"/>
                    </a:cubicBezTo>
                    <a:cubicBezTo>
                      <a:pt x="4" y="249"/>
                      <a:pt x="6" y="248"/>
                      <a:pt x="9" y="245"/>
                    </a:cubicBezTo>
                    <a:cubicBezTo>
                      <a:pt x="12" y="242"/>
                      <a:pt x="9" y="239"/>
                      <a:pt x="8" y="236"/>
                    </a:cubicBezTo>
                    <a:cubicBezTo>
                      <a:pt x="6" y="232"/>
                      <a:pt x="5" y="229"/>
                      <a:pt x="3" y="225"/>
                    </a:cubicBezTo>
                    <a:cubicBezTo>
                      <a:pt x="0" y="221"/>
                      <a:pt x="2" y="221"/>
                      <a:pt x="2" y="218"/>
                    </a:cubicBezTo>
                    <a:cubicBezTo>
                      <a:pt x="2" y="214"/>
                      <a:pt x="3" y="214"/>
                      <a:pt x="6" y="211"/>
                    </a:cubicBezTo>
                    <a:cubicBezTo>
                      <a:pt x="9" y="208"/>
                      <a:pt x="6" y="198"/>
                      <a:pt x="6" y="192"/>
                    </a:cubicBezTo>
                    <a:cubicBezTo>
                      <a:pt x="6" y="186"/>
                      <a:pt x="9" y="187"/>
                      <a:pt x="10" y="184"/>
                    </a:cubicBezTo>
                    <a:cubicBezTo>
                      <a:pt x="12" y="181"/>
                      <a:pt x="12" y="178"/>
                      <a:pt x="15" y="174"/>
                    </a:cubicBezTo>
                    <a:cubicBezTo>
                      <a:pt x="17" y="170"/>
                      <a:pt x="17" y="168"/>
                      <a:pt x="18" y="162"/>
                    </a:cubicBezTo>
                    <a:cubicBezTo>
                      <a:pt x="19" y="157"/>
                      <a:pt x="20" y="158"/>
                      <a:pt x="24" y="156"/>
                    </a:cubicBezTo>
                    <a:cubicBezTo>
                      <a:pt x="29" y="155"/>
                      <a:pt x="28" y="155"/>
                      <a:pt x="30" y="151"/>
                    </a:cubicBezTo>
                    <a:cubicBezTo>
                      <a:pt x="33" y="147"/>
                      <a:pt x="26" y="146"/>
                      <a:pt x="22" y="141"/>
                    </a:cubicBezTo>
                    <a:cubicBezTo>
                      <a:pt x="17" y="135"/>
                      <a:pt x="22" y="132"/>
                      <a:pt x="23" y="130"/>
                    </a:cubicBezTo>
                    <a:cubicBezTo>
                      <a:pt x="25" y="127"/>
                      <a:pt x="21" y="119"/>
                      <a:pt x="19" y="116"/>
                    </a:cubicBezTo>
                    <a:cubicBezTo>
                      <a:pt x="17" y="113"/>
                      <a:pt x="18" y="112"/>
                      <a:pt x="17" y="109"/>
                    </a:cubicBezTo>
                    <a:cubicBezTo>
                      <a:pt x="16" y="106"/>
                      <a:pt x="15" y="104"/>
                      <a:pt x="18" y="101"/>
                    </a:cubicBezTo>
                    <a:cubicBezTo>
                      <a:pt x="21" y="98"/>
                      <a:pt x="17" y="96"/>
                      <a:pt x="15" y="94"/>
                    </a:cubicBezTo>
                    <a:cubicBezTo>
                      <a:pt x="13" y="92"/>
                      <a:pt x="15" y="89"/>
                      <a:pt x="16" y="85"/>
                    </a:cubicBezTo>
                    <a:cubicBezTo>
                      <a:pt x="16" y="82"/>
                      <a:pt x="25" y="79"/>
                      <a:pt x="30" y="77"/>
                    </a:cubicBezTo>
                    <a:cubicBezTo>
                      <a:pt x="35" y="74"/>
                      <a:pt x="37" y="74"/>
                      <a:pt x="40" y="71"/>
                    </a:cubicBezTo>
                    <a:cubicBezTo>
                      <a:pt x="43" y="68"/>
                      <a:pt x="43" y="59"/>
                      <a:pt x="43" y="56"/>
                    </a:cubicBezTo>
                    <a:cubicBezTo>
                      <a:pt x="43" y="53"/>
                      <a:pt x="44" y="45"/>
                      <a:pt x="44" y="39"/>
                    </a:cubicBezTo>
                    <a:cubicBezTo>
                      <a:pt x="44" y="35"/>
                      <a:pt x="42" y="36"/>
                      <a:pt x="40" y="36"/>
                    </a:cubicBezTo>
                    <a:cubicBezTo>
                      <a:pt x="40" y="32"/>
                      <a:pt x="40" y="30"/>
                      <a:pt x="45" y="25"/>
                    </a:cubicBezTo>
                    <a:cubicBezTo>
                      <a:pt x="51" y="19"/>
                      <a:pt x="56" y="19"/>
                      <a:pt x="58" y="12"/>
                    </a:cubicBezTo>
                    <a:cubicBezTo>
                      <a:pt x="60" y="6"/>
                      <a:pt x="58" y="0"/>
                      <a:pt x="65" y="6"/>
                    </a:cubicBezTo>
                    <a:cubicBezTo>
                      <a:pt x="72" y="12"/>
                      <a:pt x="76" y="16"/>
                      <a:pt x="86" y="16"/>
                    </a:cubicBezTo>
                    <a:cubicBezTo>
                      <a:pt x="96" y="17"/>
                      <a:pt x="99" y="25"/>
                      <a:pt x="105" y="30"/>
                    </a:cubicBezTo>
                    <a:cubicBezTo>
                      <a:pt x="111" y="34"/>
                      <a:pt x="109" y="37"/>
                      <a:pt x="113" y="31"/>
                    </a:cubicBezTo>
                    <a:cubicBezTo>
                      <a:pt x="117" y="24"/>
                      <a:pt x="112" y="20"/>
                      <a:pt x="116" y="17"/>
                    </a:cubicBezTo>
                    <a:cubicBezTo>
                      <a:pt x="120" y="13"/>
                      <a:pt x="122" y="13"/>
                      <a:pt x="127" y="13"/>
                    </a:cubicBezTo>
                    <a:cubicBezTo>
                      <a:pt x="133" y="12"/>
                      <a:pt x="139" y="9"/>
                      <a:pt x="143" y="12"/>
                    </a:cubicBezTo>
                    <a:cubicBezTo>
                      <a:pt x="147" y="15"/>
                      <a:pt x="145" y="14"/>
                      <a:pt x="150" y="19"/>
                    </a:cubicBezTo>
                    <a:cubicBezTo>
                      <a:pt x="150" y="19"/>
                      <a:pt x="150" y="19"/>
                      <a:pt x="150" y="19"/>
                    </a:cubicBezTo>
                    <a:cubicBezTo>
                      <a:pt x="155" y="25"/>
                      <a:pt x="159" y="26"/>
                      <a:pt x="163" y="32"/>
                    </a:cubicBezTo>
                    <a:cubicBezTo>
                      <a:pt x="167" y="39"/>
                      <a:pt x="168" y="40"/>
                      <a:pt x="174" y="45"/>
                    </a:cubicBezTo>
                    <a:cubicBezTo>
                      <a:pt x="179" y="49"/>
                      <a:pt x="183" y="51"/>
                      <a:pt x="186" y="54"/>
                    </a:cubicBezTo>
                    <a:cubicBezTo>
                      <a:pt x="189" y="57"/>
                      <a:pt x="188" y="63"/>
                      <a:pt x="199" y="66"/>
                    </a:cubicBezTo>
                    <a:cubicBezTo>
                      <a:pt x="211" y="68"/>
                      <a:pt x="216" y="69"/>
                      <a:pt x="218" y="71"/>
                    </a:cubicBezTo>
                    <a:cubicBezTo>
                      <a:pt x="221" y="72"/>
                      <a:pt x="227" y="75"/>
                      <a:pt x="231" y="79"/>
                    </a:cubicBezTo>
                    <a:cubicBezTo>
                      <a:pt x="234" y="82"/>
                      <a:pt x="241" y="85"/>
                      <a:pt x="246" y="87"/>
                    </a:cubicBezTo>
                    <a:cubicBezTo>
                      <a:pt x="251" y="90"/>
                      <a:pt x="255" y="89"/>
                      <a:pt x="261" y="93"/>
                    </a:cubicBezTo>
                    <a:cubicBezTo>
                      <a:pt x="266" y="96"/>
                      <a:pt x="266" y="96"/>
                      <a:pt x="271" y="99"/>
                    </a:cubicBezTo>
                    <a:cubicBezTo>
                      <a:pt x="276" y="102"/>
                      <a:pt x="284" y="105"/>
                      <a:pt x="284" y="110"/>
                    </a:cubicBezTo>
                    <a:cubicBezTo>
                      <a:pt x="284" y="115"/>
                      <a:pt x="282" y="117"/>
                      <a:pt x="281" y="120"/>
                    </a:cubicBezTo>
                    <a:cubicBezTo>
                      <a:pt x="279" y="123"/>
                      <a:pt x="280" y="126"/>
                      <a:pt x="279" y="128"/>
                    </a:cubicBezTo>
                    <a:cubicBezTo>
                      <a:pt x="277" y="129"/>
                      <a:pt x="273" y="127"/>
                      <a:pt x="273" y="133"/>
                    </a:cubicBezTo>
                    <a:cubicBezTo>
                      <a:pt x="274" y="139"/>
                      <a:pt x="275" y="143"/>
                      <a:pt x="273" y="146"/>
                    </a:cubicBezTo>
                    <a:cubicBezTo>
                      <a:pt x="271" y="150"/>
                      <a:pt x="270" y="151"/>
                      <a:pt x="268" y="154"/>
                    </a:cubicBezTo>
                    <a:cubicBezTo>
                      <a:pt x="267" y="158"/>
                      <a:pt x="263" y="161"/>
                      <a:pt x="266" y="162"/>
                    </a:cubicBezTo>
                    <a:cubicBezTo>
                      <a:pt x="270" y="162"/>
                      <a:pt x="270" y="162"/>
                      <a:pt x="274" y="161"/>
                    </a:cubicBezTo>
                    <a:cubicBezTo>
                      <a:pt x="279" y="160"/>
                      <a:pt x="277" y="160"/>
                      <a:pt x="282" y="162"/>
                    </a:cubicBezTo>
                    <a:cubicBezTo>
                      <a:pt x="288" y="164"/>
                      <a:pt x="294" y="164"/>
                      <a:pt x="300" y="166"/>
                    </a:cubicBezTo>
                    <a:cubicBezTo>
                      <a:pt x="306" y="167"/>
                      <a:pt x="314" y="167"/>
                      <a:pt x="319" y="167"/>
                    </a:cubicBezTo>
                    <a:cubicBezTo>
                      <a:pt x="323" y="167"/>
                      <a:pt x="324" y="162"/>
                      <a:pt x="327" y="162"/>
                    </a:cubicBezTo>
                    <a:cubicBezTo>
                      <a:pt x="330" y="161"/>
                      <a:pt x="330" y="164"/>
                      <a:pt x="334" y="164"/>
                    </a:cubicBezTo>
                    <a:cubicBezTo>
                      <a:pt x="338" y="165"/>
                      <a:pt x="343" y="159"/>
                      <a:pt x="343" y="157"/>
                    </a:cubicBezTo>
                    <a:cubicBezTo>
                      <a:pt x="344" y="155"/>
                      <a:pt x="345" y="151"/>
                      <a:pt x="349" y="149"/>
                    </a:cubicBezTo>
                    <a:cubicBezTo>
                      <a:pt x="353" y="147"/>
                      <a:pt x="358" y="146"/>
                      <a:pt x="359" y="141"/>
                    </a:cubicBezTo>
                    <a:cubicBezTo>
                      <a:pt x="360" y="136"/>
                      <a:pt x="361" y="128"/>
                      <a:pt x="359" y="124"/>
                    </a:cubicBezTo>
                    <a:cubicBezTo>
                      <a:pt x="357" y="120"/>
                      <a:pt x="356" y="118"/>
                      <a:pt x="356" y="116"/>
                    </a:cubicBezTo>
                    <a:cubicBezTo>
                      <a:pt x="356" y="115"/>
                      <a:pt x="357" y="113"/>
                      <a:pt x="357" y="112"/>
                    </a:cubicBezTo>
                    <a:cubicBezTo>
                      <a:pt x="359" y="117"/>
                      <a:pt x="360" y="111"/>
                      <a:pt x="366" y="112"/>
                    </a:cubicBezTo>
                    <a:cubicBezTo>
                      <a:pt x="372" y="114"/>
                      <a:pt x="374" y="115"/>
                      <a:pt x="378" y="121"/>
                    </a:cubicBezTo>
                    <a:cubicBezTo>
                      <a:pt x="381" y="126"/>
                      <a:pt x="380" y="123"/>
                      <a:pt x="381" y="132"/>
                    </a:cubicBezTo>
                    <a:cubicBezTo>
                      <a:pt x="382" y="141"/>
                      <a:pt x="384" y="142"/>
                      <a:pt x="381" y="150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1" name="Freeform 1022">
                <a:extLst>
                  <a:ext uri="{FF2B5EF4-FFF2-40B4-BE49-F238E27FC236}">
                    <a16:creationId xmlns:a16="http://schemas.microsoft.com/office/drawing/2014/main" id="{7E3BBEA3-C598-4CE3-970F-33F1105B72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10" y="2551"/>
                <a:ext cx="77" cy="83"/>
              </a:xfrm>
              <a:custGeom>
                <a:avLst/>
                <a:gdLst>
                  <a:gd name="T0" fmla="*/ 125 w 128"/>
                  <a:gd name="T1" fmla="*/ 113 h 139"/>
                  <a:gd name="T2" fmla="*/ 122 w 128"/>
                  <a:gd name="T3" fmla="*/ 121 h 139"/>
                  <a:gd name="T4" fmla="*/ 115 w 128"/>
                  <a:gd name="T5" fmla="*/ 130 h 139"/>
                  <a:gd name="T6" fmla="*/ 106 w 128"/>
                  <a:gd name="T7" fmla="*/ 136 h 139"/>
                  <a:gd name="T8" fmla="*/ 95 w 128"/>
                  <a:gd name="T9" fmla="*/ 138 h 139"/>
                  <a:gd name="T10" fmla="*/ 85 w 128"/>
                  <a:gd name="T11" fmla="*/ 135 h 139"/>
                  <a:gd name="T12" fmla="*/ 75 w 128"/>
                  <a:gd name="T13" fmla="*/ 136 h 139"/>
                  <a:gd name="T14" fmla="*/ 69 w 128"/>
                  <a:gd name="T15" fmla="*/ 137 h 139"/>
                  <a:gd name="T16" fmla="*/ 61 w 128"/>
                  <a:gd name="T17" fmla="*/ 134 h 139"/>
                  <a:gd name="T18" fmla="*/ 54 w 128"/>
                  <a:gd name="T19" fmla="*/ 131 h 139"/>
                  <a:gd name="T20" fmla="*/ 45 w 128"/>
                  <a:gd name="T21" fmla="*/ 127 h 139"/>
                  <a:gd name="T22" fmla="*/ 39 w 128"/>
                  <a:gd name="T23" fmla="*/ 125 h 139"/>
                  <a:gd name="T24" fmla="*/ 24 w 128"/>
                  <a:gd name="T25" fmla="*/ 123 h 139"/>
                  <a:gd name="T26" fmla="*/ 16 w 128"/>
                  <a:gd name="T27" fmla="*/ 114 h 139"/>
                  <a:gd name="T28" fmla="*/ 12 w 128"/>
                  <a:gd name="T29" fmla="*/ 116 h 139"/>
                  <a:gd name="T30" fmla="*/ 11 w 128"/>
                  <a:gd name="T31" fmla="*/ 113 h 139"/>
                  <a:gd name="T32" fmla="*/ 6 w 128"/>
                  <a:gd name="T33" fmla="*/ 100 h 139"/>
                  <a:gd name="T34" fmla="*/ 7 w 128"/>
                  <a:gd name="T35" fmla="*/ 88 h 139"/>
                  <a:gd name="T36" fmla="*/ 11 w 128"/>
                  <a:gd name="T37" fmla="*/ 79 h 139"/>
                  <a:gd name="T38" fmla="*/ 5 w 128"/>
                  <a:gd name="T39" fmla="*/ 68 h 139"/>
                  <a:gd name="T40" fmla="*/ 4 w 128"/>
                  <a:gd name="T41" fmla="*/ 60 h 139"/>
                  <a:gd name="T42" fmla="*/ 4 w 128"/>
                  <a:gd name="T43" fmla="*/ 51 h 139"/>
                  <a:gd name="T44" fmla="*/ 5 w 128"/>
                  <a:gd name="T45" fmla="*/ 38 h 139"/>
                  <a:gd name="T46" fmla="*/ 4 w 128"/>
                  <a:gd name="T47" fmla="*/ 28 h 139"/>
                  <a:gd name="T48" fmla="*/ 4 w 128"/>
                  <a:gd name="T49" fmla="*/ 17 h 139"/>
                  <a:gd name="T50" fmla="*/ 3 w 128"/>
                  <a:gd name="T51" fmla="*/ 11 h 139"/>
                  <a:gd name="T52" fmla="*/ 7 w 128"/>
                  <a:gd name="T53" fmla="*/ 7 h 139"/>
                  <a:gd name="T54" fmla="*/ 9 w 128"/>
                  <a:gd name="T55" fmla="*/ 7 h 139"/>
                  <a:gd name="T56" fmla="*/ 27 w 128"/>
                  <a:gd name="T57" fmla="*/ 3 h 139"/>
                  <a:gd name="T58" fmla="*/ 45 w 128"/>
                  <a:gd name="T59" fmla="*/ 17 h 139"/>
                  <a:gd name="T60" fmla="*/ 50 w 128"/>
                  <a:gd name="T61" fmla="*/ 26 h 139"/>
                  <a:gd name="T62" fmla="*/ 58 w 128"/>
                  <a:gd name="T63" fmla="*/ 26 h 139"/>
                  <a:gd name="T64" fmla="*/ 65 w 128"/>
                  <a:gd name="T65" fmla="*/ 28 h 139"/>
                  <a:gd name="T66" fmla="*/ 77 w 128"/>
                  <a:gd name="T67" fmla="*/ 37 h 139"/>
                  <a:gd name="T68" fmla="*/ 92 w 128"/>
                  <a:gd name="T69" fmla="*/ 46 h 139"/>
                  <a:gd name="T70" fmla="*/ 104 w 128"/>
                  <a:gd name="T71" fmla="*/ 55 h 139"/>
                  <a:gd name="T72" fmla="*/ 118 w 128"/>
                  <a:gd name="T73" fmla="*/ 66 h 139"/>
                  <a:gd name="T74" fmla="*/ 127 w 128"/>
                  <a:gd name="T75" fmla="*/ 76 h 139"/>
                  <a:gd name="T76" fmla="*/ 120 w 128"/>
                  <a:gd name="T77" fmla="*/ 92 h 139"/>
                  <a:gd name="T78" fmla="*/ 127 w 128"/>
                  <a:gd name="T79" fmla="*/ 104 h 139"/>
                  <a:gd name="T80" fmla="*/ 125 w 128"/>
                  <a:gd name="T81" fmla="*/ 113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28" h="139">
                    <a:moveTo>
                      <a:pt x="125" y="113"/>
                    </a:moveTo>
                    <a:cubicBezTo>
                      <a:pt x="125" y="119"/>
                      <a:pt x="122" y="118"/>
                      <a:pt x="122" y="121"/>
                    </a:cubicBezTo>
                    <a:cubicBezTo>
                      <a:pt x="121" y="124"/>
                      <a:pt x="116" y="127"/>
                      <a:pt x="115" y="130"/>
                    </a:cubicBezTo>
                    <a:cubicBezTo>
                      <a:pt x="114" y="133"/>
                      <a:pt x="109" y="134"/>
                      <a:pt x="106" y="136"/>
                    </a:cubicBezTo>
                    <a:cubicBezTo>
                      <a:pt x="104" y="137"/>
                      <a:pt x="99" y="139"/>
                      <a:pt x="95" y="138"/>
                    </a:cubicBezTo>
                    <a:cubicBezTo>
                      <a:pt x="92" y="137"/>
                      <a:pt x="87" y="137"/>
                      <a:pt x="85" y="135"/>
                    </a:cubicBezTo>
                    <a:cubicBezTo>
                      <a:pt x="82" y="134"/>
                      <a:pt x="77" y="136"/>
                      <a:pt x="75" y="136"/>
                    </a:cubicBezTo>
                    <a:cubicBezTo>
                      <a:pt x="74" y="136"/>
                      <a:pt x="71" y="138"/>
                      <a:pt x="69" y="137"/>
                    </a:cubicBezTo>
                    <a:cubicBezTo>
                      <a:pt x="66" y="136"/>
                      <a:pt x="65" y="138"/>
                      <a:pt x="61" y="134"/>
                    </a:cubicBezTo>
                    <a:cubicBezTo>
                      <a:pt x="56" y="130"/>
                      <a:pt x="56" y="133"/>
                      <a:pt x="54" y="131"/>
                    </a:cubicBezTo>
                    <a:cubicBezTo>
                      <a:pt x="51" y="129"/>
                      <a:pt x="47" y="129"/>
                      <a:pt x="45" y="127"/>
                    </a:cubicBezTo>
                    <a:cubicBezTo>
                      <a:pt x="42" y="124"/>
                      <a:pt x="43" y="125"/>
                      <a:pt x="39" y="125"/>
                    </a:cubicBezTo>
                    <a:cubicBezTo>
                      <a:pt x="34" y="124"/>
                      <a:pt x="30" y="124"/>
                      <a:pt x="24" y="123"/>
                    </a:cubicBezTo>
                    <a:cubicBezTo>
                      <a:pt x="18" y="121"/>
                      <a:pt x="18" y="117"/>
                      <a:pt x="16" y="114"/>
                    </a:cubicBezTo>
                    <a:cubicBezTo>
                      <a:pt x="15" y="112"/>
                      <a:pt x="14" y="114"/>
                      <a:pt x="12" y="116"/>
                    </a:cubicBezTo>
                    <a:cubicBezTo>
                      <a:pt x="12" y="115"/>
                      <a:pt x="12" y="114"/>
                      <a:pt x="11" y="113"/>
                    </a:cubicBezTo>
                    <a:cubicBezTo>
                      <a:pt x="8" y="107"/>
                      <a:pt x="7" y="107"/>
                      <a:pt x="6" y="100"/>
                    </a:cubicBezTo>
                    <a:cubicBezTo>
                      <a:pt x="4" y="93"/>
                      <a:pt x="5" y="91"/>
                      <a:pt x="7" y="88"/>
                    </a:cubicBezTo>
                    <a:cubicBezTo>
                      <a:pt x="9" y="85"/>
                      <a:pt x="15" y="84"/>
                      <a:pt x="11" y="79"/>
                    </a:cubicBezTo>
                    <a:cubicBezTo>
                      <a:pt x="7" y="75"/>
                      <a:pt x="5" y="71"/>
                      <a:pt x="5" y="68"/>
                    </a:cubicBezTo>
                    <a:cubicBezTo>
                      <a:pt x="5" y="64"/>
                      <a:pt x="6" y="65"/>
                      <a:pt x="4" y="60"/>
                    </a:cubicBezTo>
                    <a:cubicBezTo>
                      <a:pt x="2" y="55"/>
                      <a:pt x="3" y="56"/>
                      <a:pt x="4" y="51"/>
                    </a:cubicBezTo>
                    <a:cubicBezTo>
                      <a:pt x="5" y="47"/>
                      <a:pt x="6" y="43"/>
                      <a:pt x="5" y="38"/>
                    </a:cubicBezTo>
                    <a:cubicBezTo>
                      <a:pt x="4" y="33"/>
                      <a:pt x="2" y="32"/>
                      <a:pt x="4" y="28"/>
                    </a:cubicBezTo>
                    <a:cubicBezTo>
                      <a:pt x="5" y="24"/>
                      <a:pt x="5" y="18"/>
                      <a:pt x="4" y="17"/>
                    </a:cubicBezTo>
                    <a:cubicBezTo>
                      <a:pt x="4" y="15"/>
                      <a:pt x="0" y="14"/>
                      <a:pt x="3" y="11"/>
                    </a:cubicBezTo>
                    <a:cubicBezTo>
                      <a:pt x="4" y="10"/>
                      <a:pt x="6" y="8"/>
                      <a:pt x="7" y="7"/>
                    </a:cubicBezTo>
                    <a:cubicBezTo>
                      <a:pt x="7" y="7"/>
                      <a:pt x="8" y="7"/>
                      <a:pt x="9" y="7"/>
                    </a:cubicBezTo>
                    <a:cubicBezTo>
                      <a:pt x="14" y="7"/>
                      <a:pt x="24" y="0"/>
                      <a:pt x="27" y="3"/>
                    </a:cubicBezTo>
                    <a:cubicBezTo>
                      <a:pt x="31" y="7"/>
                      <a:pt x="42" y="13"/>
                      <a:pt x="45" y="17"/>
                    </a:cubicBezTo>
                    <a:cubicBezTo>
                      <a:pt x="47" y="21"/>
                      <a:pt x="47" y="22"/>
                      <a:pt x="50" y="26"/>
                    </a:cubicBezTo>
                    <a:cubicBezTo>
                      <a:pt x="53" y="31"/>
                      <a:pt x="58" y="30"/>
                      <a:pt x="58" y="26"/>
                    </a:cubicBezTo>
                    <a:cubicBezTo>
                      <a:pt x="58" y="23"/>
                      <a:pt x="60" y="22"/>
                      <a:pt x="65" y="28"/>
                    </a:cubicBezTo>
                    <a:cubicBezTo>
                      <a:pt x="70" y="34"/>
                      <a:pt x="69" y="35"/>
                      <a:pt x="77" y="37"/>
                    </a:cubicBezTo>
                    <a:cubicBezTo>
                      <a:pt x="86" y="39"/>
                      <a:pt x="84" y="40"/>
                      <a:pt x="92" y="46"/>
                    </a:cubicBezTo>
                    <a:cubicBezTo>
                      <a:pt x="100" y="52"/>
                      <a:pt x="99" y="52"/>
                      <a:pt x="104" y="55"/>
                    </a:cubicBezTo>
                    <a:cubicBezTo>
                      <a:pt x="109" y="59"/>
                      <a:pt x="114" y="61"/>
                      <a:pt x="118" y="66"/>
                    </a:cubicBezTo>
                    <a:cubicBezTo>
                      <a:pt x="121" y="71"/>
                      <a:pt x="128" y="72"/>
                      <a:pt x="127" y="76"/>
                    </a:cubicBezTo>
                    <a:cubicBezTo>
                      <a:pt x="125" y="81"/>
                      <a:pt x="120" y="88"/>
                      <a:pt x="120" y="92"/>
                    </a:cubicBezTo>
                    <a:cubicBezTo>
                      <a:pt x="120" y="96"/>
                      <a:pt x="125" y="100"/>
                      <a:pt x="127" y="104"/>
                    </a:cubicBezTo>
                    <a:cubicBezTo>
                      <a:pt x="123" y="106"/>
                      <a:pt x="126" y="108"/>
                      <a:pt x="125" y="113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2" name="Freeform 1023">
                <a:extLst>
                  <a:ext uri="{FF2B5EF4-FFF2-40B4-BE49-F238E27FC236}">
                    <a16:creationId xmlns:a16="http://schemas.microsoft.com/office/drawing/2014/main" id="{88B5076B-971E-49FE-B9F7-592F9E213D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21" y="2368"/>
                <a:ext cx="129" cy="140"/>
              </a:xfrm>
              <a:custGeom>
                <a:avLst/>
                <a:gdLst>
                  <a:gd name="T0" fmla="*/ 211 w 215"/>
                  <a:gd name="T1" fmla="*/ 158 h 233"/>
                  <a:gd name="T2" fmla="*/ 208 w 215"/>
                  <a:gd name="T3" fmla="*/ 176 h 233"/>
                  <a:gd name="T4" fmla="*/ 208 w 215"/>
                  <a:gd name="T5" fmla="*/ 178 h 233"/>
                  <a:gd name="T6" fmla="*/ 207 w 215"/>
                  <a:gd name="T7" fmla="*/ 182 h 233"/>
                  <a:gd name="T8" fmla="*/ 210 w 215"/>
                  <a:gd name="T9" fmla="*/ 190 h 233"/>
                  <a:gd name="T10" fmla="*/ 210 w 215"/>
                  <a:gd name="T11" fmla="*/ 207 h 233"/>
                  <a:gd name="T12" fmla="*/ 200 w 215"/>
                  <a:gd name="T13" fmla="*/ 215 h 233"/>
                  <a:gd name="T14" fmla="*/ 194 w 215"/>
                  <a:gd name="T15" fmla="*/ 223 h 233"/>
                  <a:gd name="T16" fmla="*/ 185 w 215"/>
                  <a:gd name="T17" fmla="*/ 230 h 233"/>
                  <a:gd name="T18" fmla="*/ 178 w 215"/>
                  <a:gd name="T19" fmla="*/ 228 h 233"/>
                  <a:gd name="T20" fmla="*/ 170 w 215"/>
                  <a:gd name="T21" fmla="*/ 233 h 233"/>
                  <a:gd name="T22" fmla="*/ 151 w 215"/>
                  <a:gd name="T23" fmla="*/ 232 h 233"/>
                  <a:gd name="T24" fmla="*/ 133 w 215"/>
                  <a:gd name="T25" fmla="*/ 228 h 233"/>
                  <a:gd name="T26" fmla="*/ 125 w 215"/>
                  <a:gd name="T27" fmla="*/ 227 h 233"/>
                  <a:gd name="T28" fmla="*/ 117 w 215"/>
                  <a:gd name="T29" fmla="*/ 228 h 233"/>
                  <a:gd name="T30" fmla="*/ 119 w 215"/>
                  <a:gd name="T31" fmla="*/ 220 h 233"/>
                  <a:gd name="T32" fmla="*/ 124 w 215"/>
                  <a:gd name="T33" fmla="*/ 212 h 233"/>
                  <a:gd name="T34" fmla="*/ 124 w 215"/>
                  <a:gd name="T35" fmla="*/ 199 h 233"/>
                  <a:gd name="T36" fmla="*/ 130 w 215"/>
                  <a:gd name="T37" fmla="*/ 194 h 233"/>
                  <a:gd name="T38" fmla="*/ 132 w 215"/>
                  <a:gd name="T39" fmla="*/ 186 h 233"/>
                  <a:gd name="T40" fmla="*/ 135 w 215"/>
                  <a:gd name="T41" fmla="*/ 176 h 233"/>
                  <a:gd name="T42" fmla="*/ 122 w 215"/>
                  <a:gd name="T43" fmla="*/ 165 h 233"/>
                  <a:gd name="T44" fmla="*/ 112 w 215"/>
                  <a:gd name="T45" fmla="*/ 159 h 233"/>
                  <a:gd name="T46" fmla="*/ 97 w 215"/>
                  <a:gd name="T47" fmla="*/ 153 h 233"/>
                  <a:gd name="T48" fmla="*/ 82 w 215"/>
                  <a:gd name="T49" fmla="*/ 145 h 233"/>
                  <a:gd name="T50" fmla="*/ 69 w 215"/>
                  <a:gd name="T51" fmla="*/ 137 h 233"/>
                  <a:gd name="T52" fmla="*/ 50 w 215"/>
                  <a:gd name="T53" fmla="*/ 132 h 233"/>
                  <a:gd name="T54" fmla="*/ 37 w 215"/>
                  <a:gd name="T55" fmla="*/ 120 h 233"/>
                  <a:gd name="T56" fmla="*/ 25 w 215"/>
                  <a:gd name="T57" fmla="*/ 111 h 233"/>
                  <a:gd name="T58" fmla="*/ 14 w 215"/>
                  <a:gd name="T59" fmla="*/ 98 h 233"/>
                  <a:gd name="T60" fmla="*/ 1 w 215"/>
                  <a:gd name="T61" fmla="*/ 85 h 233"/>
                  <a:gd name="T62" fmla="*/ 2 w 215"/>
                  <a:gd name="T63" fmla="*/ 77 h 233"/>
                  <a:gd name="T64" fmla="*/ 4 w 215"/>
                  <a:gd name="T65" fmla="*/ 64 h 233"/>
                  <a:gd name="T66" fmla="*/ 6 w 215"/>
                  <a:gd name="T67" fmla="*/ 43 h 233"/>
                  <a:gd name="T68" fmla="*/ 8 w 215"/>
                  <a:gd name="T69" fmla="*/ 26 h 233"/>
                  <a:gd name="T70" fmla="*/ 17 w 215"/>
                  <a:gd name="T71" fmla="*/ 10 h 233"/>
                  <a:gd name="T72" fmla="*/ 39 w 215"/>
                  <a:gd name="T73" fmla="*/ 6 h 233"/>
                  <a:gd name="T74" fmla="*/ 54 w 215"/>
                  <a:gd name="T75" fmla="*/ 4 h 233"/>
                  <a:gd name="T76" fmla="*/ 74 w 215"/>
                  <a:gd name="T77" fmla="*/ 2 h 233"/>
                  <a:gd name="T78" fmla="*/ 91 w 215"/>
                  <a:gd name="T79" fmla="*/ 11 h 233"/>
                  <a:gd name="T80" fmla="*/ 104 w 215"/>
                  <a:gd name="T81" fmla="*/ 19 h 233"/>
                  <a:gd name="T82" fmla="*/ 106 w 215"/>
                  <a:gd name="T83" fmla="*/ 31 h 233"/>
                  <a:gd name="T84" fmla="*/ 113 w 215"/>
                  <a:gd name="T85" fmla="*/ 50 h 233"/>
                  <a:gd name="T86" fmla="*/ 114 w 215"/>
                  <a:gd name="T87" fmla="*/ 71 h 233"/>
                  <a:gd name="T88" fmla="*/ 119 w 215"/>
                  <a:gd name="T89" fmla="*/ 81 h 233"/>
                  <a:gd name="T90" fmla="*/ 131 w 215"/>
                  <a:gd name="T91" fmla="*/ 87 h 233"/>
                  <a:gd name="T92" fmla="*/ 147 w 215"/>
                  <a:gd name="T93" fmla="*/ 85 h 233"/>
                  <a:gd name="T94" fmla="*/ 156 w 215"/>
                  <a:gd name="T95" fmla="*/ 82 h 233"/>
                  <a:gd name="T96" fmla="*/ 171 w 215"/>
                  <a:gd name="T97" fmla="*/ 92 h 233"/>
                  <a:gd name="T98" fmla="*/ 176 w 215"/>
                  <a:gd name="T99" fmla="*/ 108 h 233"/>
                  <a:gd name="T100" fmla="*/ 180 w 215"/>
                  <a:gd name="T101" fmla="*/ 125 h 233"/>
                  <a:gd name="T102" fmla="*/ 187 w 215"/>
                  <a:gd name="T103" fmla="*/ 134 h 233"/>
                  <a:gd name="T104" fmla="*/ 205 w 215"/>
                  <a:gd name="T105" fmla="*/ 132 h 233"/>
                  <a:gd name="T106" fmla="*/ 211 w 215"/>
                  <a:gd name="T107" fmla="*/ 141 h 233"/>
                  <a:gd name="T108" fmla="*/ 211 w 215"/>
                  <a:gd name="T109" fmla="*/ 158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215" h="233">
                    <a:moveTo>
                      <a:pt x="211" y="158"/>
                    </a:moveTo>
                    <a:cubicBezTo>
                      <a:pt x="208" y="166"/>
                      <a:pt x="205" y="168"/>
                      <a:pt x="208" y="176"/>
                    </a:cubicBezTo>
                    <a:cubicBezTo>
                      <a:pt x="208" y="177"/>
                      <a:pt x="208" y="178"/>
                      <a:pt x="208" y="178"/>
                    </a:cubicBezTo>
                    <a:cubicBezTo>
                      <a:pt x="208" y="179"/>
                      <a:pt x="207" y="181"/>
                      <a:pt x="207" y="182"/>
                    </a:cubicBezTo>
                    <a:cubicBezTo>
                      <a:pt x="207" y="184"/>
                      <a:pt x="208" y="186"/>
                      <a:pt x="210" y="190"/>
                    </a:cubicBezTo>
                    <a:cubicBezTo>
                      <a:pt x="212" y="194"/>
                      <a:pt x="211" y="202"/>
                      <a:pt x="210" y="207"/>
                    </a:cubicBezTo>
                    <a:cubicBezTo>
                      <a:pt x="209" y="212"/>
                      <a:pt x="204" y="213"/>
                      <a:pt x="200" y="215"/>
                    </a:cubicBezTo>
                    <a:cubicBezTo>
                      <a:pt x="196" y="217"/>
                      <a:pt x="195" y="221"/>
                      <a:pt x="194" y="223"/>
                    </a:cubicBezTo>
                    <a:cubicBezTo>
                      <a:pt x="194" y="225"/>
                      <a:pt x="189" y="231"/>
                      <a:pt x="185" y="230"/>
                    </a:cubicBezTo>
                    <a:cubicBezTo>
                      <a:pt x="181" y="230"/>
                      <a:pt x="181" y="227"/>
                      <a:pt x="178" y="228"/>
                    </a:cubicBezTo>
                    <a:cubicBezTo>
                      <a:pt x="175" y="228"/>
                      <a:pt x="174" y="233"/>
                      <a:pt x="170" y="233"/>
                    </a:cubicBezTo>
                    <a:cubicBezTo>
                      <a:pt x="165" y="233"/>
                      <a:pt x="157" y="233"/>
                      <a:pt x="151" y="232"/>
                    </a:cubicBezTo>
                    <a:cubicBezTo>
                      <a:pt x="145" y="230"/>
                      <a:pt x="139" y="230"/>
                      <a:pt x="133" y="228"/>
                    </a:cubicBezTo>
                    <a:cubicBezTo>
                      <a:pt x="128" y="226"/>
                      <a:pt x="130" y="226"/>
                      <a:pt x="125" y="227"/>
                    </a:cubicBezTo>
                    <a:cubicBezTo>
                      <a:pt x="121" y="228"/>
                      <a:pt x="121" y="228"/>
                      <a:pt x="117" y="228"/>
                    </a:cubicBezTo>
                    <a:cubicBezTo>
                      <a:pt x="114" y="227"/>
                      <a:pt x="118" y="224"/>
                      <a:pt x="119" y="220"/>
                    </a:cubicBezTo>
                    <a:cubicBezTo>
                      <a:pt x="121" y="217"/>
                      <a:pt x="122" y="216"/>
                      <a:pt x="124" y="212"/>
                    </a:cubicBezTo>
                    <a:cubicBezTo>
                      <a:pt x="126" y="209"/>
                      <a:pt x="125" y="205"/>
                      <a:pt x="124" y="199"/>
                    </a:cubicBezTo>
                    <a:cubicBezTo>
                      <a:pt x="124" y="193"/>
                      <a:pt x="128" y="195"/>
                      <a:pt x="130" y="194"/>
                    </a:cubicBezTo>
                    <a:cubicBezTo>
                      <a:pt x="131" y="192"/>
                      <a:pt x="130" y="189"/>
                      <a:pt x="132" y="186"/>
                    </a:cubicBezTo>
                    <a:cubicBezTo>
                      <a:pt x="133" y="183"/>
                      <a:pt x="135" y="181"/>
                      <a:pt x="135" y="176"/>
                    </a:cubicBezTo>
                    <a:cubicBezTo>
                      <a:pt x="135" y="171"/>
                      <a:pt x="127" y="168"/>
                      <a:pt x="122" y="165"/>
                    </a:cubicBezTo>
                    <a:cubicBezTo>
                      <a:pt x="117" y="162"/>
                      <a:pt x="117" y="162"/>
                      <a:pt x="112" y="159"/>
                    </a:cubicBezTo>
                    <a:cubicBezTo>
                      <a:pt x="106" y="155"/>
                      <a:pt x="102" y="156"/>
                      <a:pt x="97" y="153"/>
                    </a:cubicBezTo>
                    <a:cubicBezTo>
                      <a:pt x="92" y="151"/>
                      <a:pt x="85" y="148"/>
                      <a:pt x="82" y="145"/>
                    </a:cubicBezTo>
                    <a:cubicBezTo>
                      <a:pt x="78" y="141"/>
                      <a:pt x="72" y="138"/>
                      <a:pt x="69" y="137"/>
                    </a:cubicBezTo>
                    <a:cubicBezTo>
                      <a:pt x="67" y="135"/>
                      <a:pt x="62" y="134"/>
                      <a:pt x="50" y="132"/>
                    </a:cubicBezTo>
                    <a:cubicBezTo>
                      <a:pt x="39" y="129"/>
                      <a:pt x="40" y="123"/>
                      <a:pt x="37" y="120"/>
                    </a:cubicBezTo>
                    <a:cubicBezTo>
                      <a:pt x="34" y="117"/>
                      <a:pt x="30" y="115"/>
                      <a:pt x="25" y="111"/>
                    </a:cubicBezTo>
                    <a:cubicBezTo>
                      <a:pt x="19" y="106"/>
                      <a:pt x="18" y="105"/>
                      <a:pt x="14" y="98"/>
                    </a:cubicBezTo>
                    <a:cubicBezTo>
                      <a:pt x="10" y="92"/>
                      <a:pt x="6" y="91"/>
                      <a:pt x="1" y="85"/>
                    </a:cubicBezTo>
                    <a:cubicBezTo>
                      <a:pt x="0" y="83"/>
                      <a:pt x="0" y="80"/>
                      <a:pt x="2" y="77"/>
                    </a:cubicBezTo>
                    <a:cubicBezTo>
                      <a:pt x="4" y="73"/>
                      <a:pt x="4" y="69"/>
                      <a:pt x="4" y="64"/>
                    </a:cubicBezTo>
                    <a:cubicBezTo>
                      <a:pt x="5" y="59"/>
                      <a:pt x="7" y="51"/>
                      <a:pt x="6" y="43"/>
                    </a:cubicBezTo>
                    <a:cubicBezTo>
                      <a:pt x="6" y="35"/>
                      <a:pt x="4" y="31"/>
                      <a:pt x="8" y="26"/>
                    </a:cubicBezTo>
                    <a:cubicBezTo>
                      <a:pt x="11" y="22"/>
                      <a:pt x="13" y="10"/>
                      <a:pt x="17" y="10"/>
                    </a:cubicBezTo>
                    <a:cubicBezTo>
                      <a:pt x="21" y="10"/>
                      <a:pt x="33" y="8"/>
                      <a:pt x="39" y="6"/>
                    </a:cubicBezTo>
                    <a:cubicBezTo>
                      <a:pt x="44" y="4"/>
                      <a:pt x="42" y="5"/>
                      <a:pt x="54" y="4"/>
                    </a:cubicBezTo>
                    <a:cubicBezTo>
                      <a:pt x="65" y="3"/>
                      <a:pt x="70" y="0"/>
                      <a:pt x="74" y="2"/>
                    </a:cubicBezTo>
                    <a:cubicBezTo>
                      <a:pt x="79" y="4"/>
                      <a:pt x="86" y="7"/>
                      <a:pt x="91" y="11"/>
                    </a:cubicBezTo>
                    <a:cubicBezTo>
                      <a:pt x="96" y="14"/>
                      <a:pt x="103" y="15"/>
                      <a:pt x="104" y="19"/>
                    </a:cubicBezTo>
                    <a:cubicBezTo>
                      <a:pt x="104" y="22"/>
                      <a:pt x="104" y="31"/>
                      <a:pt x="106" y="31"/>
                    </a:cubicBezTo>
                    <a:cubicBezTo>
                      <a:pt x="107" y="38"/>
                      <a:pt x="112" y="44"/>
                      <a:pt x="113" y="50"/>
                    </a:cubicBezTo>
                    <a:cubicBezTo>
                      <a:pt x="114" y="57"/>
                      <a:pt x="114" y="64"/>
                      <a:pt x="114" y="71"/>
                    </a:cubicBezTo>
                    <a:cubicBezTo>
                      <a:pt x="114" y="78"/>
                      <a:pt x="112" y="79"/>
                      <a:pt x="119" y="81"/>
                    </a:cubicBezTo>
                    <a:cubicBezTo>
                      <a:pt x="127" y="83"/>
                      <a:pt x="126" y="87"/>
                      <a:pt x="131" y="87"/>
                    </a:cubicBezTo>
                    <a:cubicBezTo>
                      <a:pt x="137" y="87"/>
                      <a:pt x="147" y="85"/>
                      <a:pt x="147" y="85"/>
                    </a:cubicBezTo>
                    <a:cubicBezTo>
                      <a:pt x="147" y="85"/>
                      <a:pt x="152" y="78"/>
                      <a:pt x="156" y="82"/>
                    </a:cubicBezTo>
                    <a:cubicBezTo>
                      <a:pt x="160" y="86"/>
                      <a:pt x="167" y="82"/>
                      <a:pt x="171" y="92"/>
                    </a:cubicBezTo>
                    <a:cubicBezTo>
                      <a:pt x="174" y="101"/>
                      <a:pt x="176" y="96"/>
                      <a:pt x="176" y="108"/>
                    </a:cubicBezTo>
                    <a:cubicBezTo>
                      <a:pt x="176" y="119"/>
                      <a:pt x="178" y="118"/>
                      <a:pt x="180" y="125"/>
                    </a:cubicBezTo>
                    <a:cubicBezTo>
                      <a:pt x="182" y="131"/>
                      <a:pt x="174" y="133"/>
                      <a:pt x="187" y="134"/>
                    </a:cubicBezTo>
                    <a:cubicBezTo>
                      <a:pt x="201" y="135"/>
                      <a:pt x="201" y="129"/>
                      <a:pt x="205" y="132"/>
                    </a:cubicBezTo>
                    <a:cubicBezTo>
                      <a:pt x="210" y="135"/>
                      <a:pt x="212" y="134"/>
                      <a:pt x="211" y="141"/>
                    </a:cubicBezTo>
                    <a:cubicBezTo>
                      <a:pt x="210" y="148"/>
                      <a:pt x="215" y="150"/>
                      <a:pt x="211" y="158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3" name="Freeform 1024">
                <a:extLst>
                  <a:ext uri="{FF2B5EF4-FFF2-40B4-BE49-F238E27FC236}">
                    <a16:creationId xmlns:a16="http://schemas.microsoft.com/office/drawing/2014/main" id="{A3DD646C-F733-4B92-A6AC-70B323A367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00" y="2340"/>
                <a:ext cx="172" cy="617"/>
              </a:xfrm>
              <a:custGeom>
                <a:avLst/>
                <a:gdLst>
                  <a:gd name="T0" fmla="*/ 267 w 287"/>
                  <a:gd name="T1" fmla="*/ 977 h 1027"/>
                  <a:gd name="T2" fmla="*/ 248 w 287"/>
                  <a:gd name="T3" fmla="*/ 1022 h 1027"/>
                  <a:gd name="T4" fmla="*/ 244 w 287"/>
                  <a:gd name="T5" fmla="*/ 985 h 1027"/>
                  <a:gd name="T6" fmla="*/ 198 w 287"/>
                  <a:gd name="T7" fmla="*/ 992 h 1027"/>
                  <a:gd name="T8" fmla="*/ 209 w 287"/>
                  <a:gd name="T9" fmla="*/ 977 h 1027"/>
                  <a:gd name="T10" fmla="*/ 199 w 287"/>
                  <a:gd name="T11" fmla="*/ 963 h 1027"/>
                  <a:gd name="T12" fmla="*/ 176 w 287"/>
                  <a:gd name="T13" fmla="*/ 955 h 1027"/>
                  <a:gd name="T14" fmla="*/ 165 w 287"/>
                  <a:gd name="T15" fmla="*/ 933 h 1027"/>
                  <a:gd name="T16" fmla="*/ 151 w 287"/>
                  <a:gd name="T17" fmla="*/ 918 h 1027"/>
                  <a:gd name="T18" fmla="*/ 141 w 287"/>
                  <a:gd name="T19" fmla="*/ 905 h 1027"/>
                  <a:gd name="T20" fmla="*/ 133 w 287"/>
                  <a:gd name="T21" fmla="*/ 879 h 1027"/>
                  <a:gd name="T22" fmla="*/ 123 w 287"/>
                  <a:gd name="T23" fmla="*/ 868 h 1027"/>
                  <a:gd name="T24" fmla="*/ 128 w 287"/>
                  <a:gd name="T25" fmla="*/ 848 h 1027"/>
                  <a:gd name="T26" fmla="*/ 105 w 287"/>
                  <a:gd name="T27" fmla="*/ 820 h 1027"/>
                  <a:gd name="T28" fmla="*/ 91 w 287"/>
                  <a:gd name="T29" fmla="*/ 779 h 1027"/>
                  <a:gd name="T30" fmla="*/ 107 w 287"/>
                  <a:gd name="T31" fmla="*/ 751 h 1027"/>
                  <a:gd name="T32" fmla="*/ 96 w 287"/>
                  <a:gd name="T33" fmla="*/ 696 h 1027"/>
                  <a:gd name="T34" fmla="*/ 83 w 287"/>
                  <a:gd name="T35" fmla="*/ 678 h 1027"/>
                  <a:gd name="T36" fmla="*/ 85 w 287"/>
                  <a:gd name="T37" fmla="*/ 719 h 1027"/>
                  <a:gd name="T38" fmla="*/ 63 w 287"/>
                  <a:gd name="T39" fmla="*/ 689 h 1027"/>
                  <a:gd name="T40" fmla="*/ 56 w 287"/>
                  <a:gd name="T41" fmla="*/ 615 h 1027"/>
                  <a:gd name="T42" fmla="*/ 34 w 287"/>
                  <a:gd name="T43" fmla="*/ 552 h 1027"/>
                  <a:gd name="T44" fmla="*/ 41 w 287"/>
                  <a:gd name="T45" fmla="*/ 476 h 1027"/>
                  <a:gd name="T46" fmla="*/ 27 w 287"/>
                  <a:gd name="T47" fmla="*/ 392 h 1027"/>
                  <a:gd name="T48" fmla="*/ 18 w 287"/>
                  <a:gd name="T49" fmla="*/ 316 h 1027"/>
                  <a:gd name="T50" fmla="*/ 22 w 287"/>
                  <a:gd name="T51" fmla="*/ 240 h 1027"/>
                  <a:gd name="T52" fmla="*/ 9 w 287"/>
                  <a:gd name="T53" fmla="*/ 168 h 1027"/>
                  <a:gd name="T54" fmla="*/ 9 w 287"/>
                  <a:gd name="T55" fmla="*/ 62 h 1027"/>
                  <a:gd name="T56" fmla="*/ 12 w 287"/>
                  <a:gd name="T57" fmla="*/ 18 h 1027"/>
                  <a:gd name="T58" fmla="*/ 26 w 287"/>
                  <a:gd name="T59" fmla="*/ 14 h 1027"/>
                  <a:gd name="T60" fmla="*/ 47 w 287"/>
                  <a:gd name="T61" fmla="*/ 64 h 1027"/>
                  <a:gd name="T62" fmla="*/ 59 w 287"/>
                  <a:gd name="T63" fmla="*/ 102 h 1027"/>
                  <a:gd name="T64" fmla="*/ 78 w 287"/>
                  <a:gd name="T65" fmla="*/ 149 h 1027"/>
                  <a:gd name="T66" fmla="*/ 93 w 287"/>
                  <a:gd name="T67" fmla="*/ 184 h 1027"/>
                  <a:gd name="T68" fmla="*/ 70 w 287"/>
                  <a:gd name="T69" fmla="*/ 222 h 1027"/>
                  <a:gd name="T70" fmla="*/ 77 w 287"/>
                  <a:gd name="T71" fmla="*/ 269 h 1027"/>
                  <a:gd name="T72" fmla="*/ 59 w 287"/>
                  <a:gd name="T73" fmla="*/ 324 h 1027"/>
                  <a:gd name="T74" fmla="*/ 57 w 287"/>
                  <a:gd name="T75" fmla="*/ 365 h 1027"/>
                  <a:gd name="T76" fmla="*/ 68 w 287"/>
                  <a:gd name="T77" fmla="*/ 416 h 1027"/>
                  <a:gd name="T78" fmla="*/ 87 w 287"/>
                  <a:gd name="T79" fmla="*/ 461 h 1027"/>
                  <a:gd name="T80" fmla="*/ 89 w 287"/>
                  <a:gd name="T81" fmla="*/ 510 h 1027"/>
                  <a:gd name="T82" fmla="*/ 92 w 287"/>
                  <a:gd name="T83" fmla="*/ 571 h 1027"/>
                  <a:gd name="T84" fmla="*/ 95 w 287"/>
                  <a:gd name="T85" fmla="*/ 621 h 1027"/>
                  <a:gd name="T86" fmla="*/ 104 w 287"/>
                  <a:gd name="T87" fmla="*/ 664 h 1027"/>
                  <a:gd name="T88" fmla="*/ 114 w 287"/>
                  <a:gd name="T89" fmla="*/ 706 h 1027"/>
                  <a:gd name="T90" fmla="*/ 138 w 287"/>
                  <a:gd name="T91" fmla="*/ 748 h 1027"/>
                  <a:gd name="T92" fmla="*/ 146 w 287"/>
                  <a:gd name="T93" fmla="*/ 767 h 1027"/>
                  <a:gd name="T94" fmla="*/ 166 w 287"/>
                  <a:gd name="T95" fmla="*/ 809 h 1027"/>
                  <a:gd name="T96" fmla="*/ 171 w 287"/>
                  <a:gd name="T97" fmla="*/ 856 h 1027"/>
                  <a:gd name="T98" fmla="*/ 169 w 287"/>
                  <a:gd name="T99" fmla="*/ 903 h 1027"/>
                  <a:gd name="T100" fmla="*/ 206 w 287"/>
                  <a:gd name="T101" fmla="*/ 932 h 10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87" h="1027">
                    <a:moveTo>
                      <a:pt x="287" y="963"/>
                    </a:moveTo>
                    <a:cubicBezTo>
                      <a:pt x="286" y="965"/>
                      <a:pt x="286" y="967"/>
                      <a:pt x="285" y="968"/>
                    </a:cubicBezTo>
                    <a:cubicBezTo>
                      <a:pt x="282" y="970"/>
                      <a:pt x="282" y="972"/>
                      <a:pt x="277" y="974"/>
                    </a:cubicBezTo>
                    <a:cubicBezTo>
                      <a:pt x="273" y="975"/>
                      <a:pt x="275" y="975"/>
                      <a:pt x="275" y="977"/>
                    </a:cubicBezTo>
                    <a:cubicBezTo>
                      <a:pt x="274" y="979"/>
                      <a:pt x="276" y="980"/>
                      <a:pt x="267" y="977"/>
                    </a:cubicBezTo>
                    <a:cubicBezTo>
                      <a:pt x="257" y="974"/>
                      <a:pt x="265" y="981"/>
                      <a:pt x="264" y="988"/>
                    </a:cubicBezTo>
                    <a:cubicBezTo>
                      <a:pt x="264" y="994"/>
                      <a:pt x="267" y="996"/>
                      <a:pt x="270" y="1004"/>
                    </a:cubicBezTo>
                    <a:cubicBezTo>
                      <a:pt x="272" y="1013"/>
                      <a:pt x="270" y="1010"/>
                      <a:pt x="266" y="1010"/>
                    </a:cubicBezTo>
                    <a:cubicBezTo>
                      <a:pt x="262" y="1010"/>
                      <a:pt x="257" y="1008"/>
                      <a:pt x="256" y="1010"/>
                    </a:cubicBezTo>
                    <a:cubicBezTo>
                      <a:pt x="255" y="1012"/>
                      <a:pt x="257" y="1017"/>
                      <a:pt x="248" y="1022"/>
                    </a:cubicBezTo>
                    <a:cubicBezTo>
                      <a:pt x="240" y="1027"/>
                      <a:pt x="244" y="1020"/>
                      <a:pt x="238" y="1015"/>
                    </a:cubicBezTo>
                    <a:cubicBezTo>
                      <a:pt x="232" y="1010"/>
                      <a:pt x="239" y="1011"/>
                      <a:pt x="240" y="1007"/>
                    </a:cubicBezTo>
                    <a:cubicBezTo>
                      <a:pt x="241" y="1003"/>
                      <a:pt x="243" y="1001"/>
                      <a:pt x="253" y="992"/>
                    </a:cubicBezTo>
                    <a:cubicBezTo>
                      <a:pt x="263" y="982"/>
                      <a:pt x="258" y="988"/>
                      <a:pt x="259" y="983"/>
                    </a:cubicBezTo>
                    <a:cubicBezTo>
                      <a:pt x="260" y="978"/>
                      <a:pt x="251" y="983"/>
                      <a:pt x="244" y="985"/>
                    </a:cubicBezTo>
                    <a:cubicBezTo>
                      <a:pt x="237" y="987"/>
                      <a:pt x="239" y="993"/>
                      <a:pt x="235" y="993"/>
                    </a:cubicBezTo>
                    <a:cubicBezTo>
                      <a:pt x="231" y="994"/>
                      <a:pt x="233" y="994"/>
                      <a:pt x="233" y="999"/>
                    </a:cubicBezTo>
                    <a:cubicBezTo>
                      <a:pt x="233" y="1005"/>
                      <a:pt x="233" y="1005"/>
                      <a:pt x="227" y="1011"/>
                    </a:cubicBezTo>
                    <a:cubicBezTo>
                      <a:pt x="221" y="1017"/>
                      <a:pt x="218" y="1005"/>
                      <a:pt x="217" y="999"/>
                    </a:cubicBezTo>
                    <a:cubicBezTo>
                      <a:pt x="215" y="994"/>
                      <a:pt x="217" y="999"/>
                      <a:pt x="198" y="992"/>
                    </a:cubicBezTo>
                    <a:cubicBezTo>
                      <a:pt x="180" y="985"/>
                      <a:pt x="192" y="989"/>
                      <a:pt x="191" y="986"/>
                    </a:cubicBezTo>
                    <a:cubicBezTo>
                      <a:pt x="189" y="984"/>
                      <a:pt x="203" y="987"/>
                      <a:pt x="208" y="987"/>
                    </a:cubicBezTo>
                    <a:cubicBezTo>
                      <a:pt x="214" y="987"/>
                      <a:pt x="211" y="988"/>
                      <a:pt x="219" y="988"/>
                    </a:cubicBezTo>
                    <a:cubicBezTo>
                      <a:pt x="226" y="989"/>
                      <a:pt x="222" y="979"/>
                      <a:pt x="219" y="971"/>
                    </a:cubicBezTo>
                    <a:cubicBezTo>
                      <a:pt x="216" y="962"/>
                      <a:pt x="215" y="971"/>
                      <a:pt x="209" y="977"/>
                    </a:cubicBezTo>
                    <a:cubicBezTo>
                      <a:pt x="203" y="983"/>
                      <a:pt x="206" y="979"/>
                      <a:pt x="198" y="979"/>
                    </a:cubicBezTo>
                    <a:cubicBezTo>
                      <a:pt x="189" y="979"/>
                      <a:pt x="200" y="976"/>
                      <a:pt x="200" y="972"/>
                    </a:cubicBezTo>
                    <a:cubicBezTo>
                      <a:pt x="200" y="967"/>
                      <a:pt x="208" y="966"/>
                      <a:pt x="212" y="964"/>
                    </a:cubicBezTo>
                    <a:cubicBezTo>
                      <a:pt x="217" y="962"/>
                      <a:pt x="212" y="957"/>
                      <a:pt x="208" y="955"/>
                    </a:cubicBezTo>
                    <a:cubicBezTo>
                      <a:pt x="204" y="953"/>
                      <a:pt x="203" y="961"/>
                      <a:pt x="199" y="963"/>
                    </a:cubicBezTo>
                    <a:cubicBezTo>
                      <a:pt x="196" y="966"/>
                      <a:pt x="196" y="963"/>
                      <a:pt x="188" y="971"/>
                    </a:cubicBezTo>
                    <a:cubicBezTo>
                      <a:pt x="180" y="978"/>
                      <a:pt x="184" y="980"/>
                      <a:pt x="179" y="975"/>
                    </a:cubicBezTo>
                    <a:cubicBezTo>
                      <a:pt x="173" y="969"/>
                      <a:pt x="177" y="971"/>
                      <a:pt x="181" y="963"/>
                    </a:cubicBezTo>
                    <a:cubicBezTo>
                      <a:pt x="184" y="954"/>
                      <a:pt x="182" y="959"/>
                      <a:pt x="179" y="947"/>
                    </a:cubicBezTo>
                    <a:cubicBezTo>
                      <a:pt x="176" y="935"/>
                      <a:pt x="176" y="949"/>
                      <a:pt x="176" y="955"/>
                    </a:cubicBezTo>
                    <a:cubicBezTo>
                      <a:pt x="176" y="962"/>
                      <a:pt x="173" y="961"/>
                      <a:pt x="168" y="966"/>
                    </a:cubicBezTo>
                    <a:cubicBezTo>
                      <a:pt x="163" y="970"/>
                      <a:pt x="166" y="965"/>
                      <a:pt x="161" y="956"/>
                    </a:cubicBezTo>
                    <a:cubicBezTo>
                      <a:pt x="156" y="946"/>
                      <a:pt x="162" y="953"/>
                      <a:pt x="165" y="951"/>
                    </a:cubicBezTo>
                    <a:cubicBezTo>
                      <a:pt x="168" y="948"/>
                      <a:pt x="167" y="945"/>
                      <a:pt x="170" y="941"/>
                    </a:cubicBezTo>
                    <a:cubicBezTo>
                      <a:pt x="174" y="937"/>
                      <a:pt x="168" y="935"/>
                      <a:pt x="165" y="933"/>
                    </a:cubicBezTo>
                    <a:cubicBezTo>
                      <a:pt x="162" y="931"/>
                      <a:pt x="164" y="937"/>
                      <a:pt x="160" y="944"/>
                    </a:cubicBezTo>
                    <a:cubicBezTo>
                      <a:pt x="155" y="951"/>
                      <a:pt x="154" y="949"/>
                      <a:pt x="147" y="944"/>
                    </a:cubicBezTo>
                    <a:cubicBezTo>
                      <a:pt x="140" y="939"/>
                      <a:pt x="153" y="933"/>
                      <a:pt x="154" y="929"/>
                    </a:cubicBezTo>
                    <a:cubicBezTo>
                      <a:pt x="156" y="926"/>
                      <a:pt x="160" y="921"/>
                      <a:pt x="159" y="918"/>
                    </a:cubicBezTo>
                    <a:cubicBezTo>
                      <a:pt x="159" y="914"/>
                      <a:pt x="155" y="915"/>
                      <a:pt x="151" y="918"/>
                    </a:cubicBezTo>
                    <a:cubicBezTo>
                      <a:pt x="147" y="920"/>
                      <a:pt x="148" y="921"/>
                      <a:pt x="142" y="926"/>
                    </a:cubicBezTo>
                    <a:cubicBezTo>
                      <a:pt x="136" y="931"/>
                      <a:pt x="140" y="923"/>
                      <a:pt x="140" y="917"/>
                    </a:cubicBezTo>
                    <a:cubicBezTo>
                      <a:pt x="139" y="912"/>
                      <a:pt x="145" y="913"/>
                      <a:pt x="149" y="910"/>
                    </a:cubicBezTo>
                    <a:cubicBezTo>
                      <a:pt x="153" y="908"/>
                      <a:pt x="150" y="903"/>
                      <a:pt x="149" y="897"/>
                    </a:cubicBezTo>
                    <a:cubicBezTo>
                      <a:pt x="149" y="892"/>
                      <a:pt x="147" y="897"/>
                      <a:pt x="141" y="905"/>
                    </a:cubicBezTo>
                    <a:cubicBezTo>
                      <a:pt x="136" y="912"/>
                      <a:pt x="137" y="910"/>
                      <a:pt x="129" y="908"/>
                    </a:cubicBezTo>
                    <a:cubicBezTo>
                      <a:pt x="120" y="906"/>
                      <a:pt x="127" y="903"/>
                      <a:pt x="131" y="897"/>
                    </a:cubicBezTo>
                    <a:cubicBezTo>
                      <a:pt x="134" y="892"/>
                      <a:pt x="136" y="893"/>
                      <a:pt x="141" y="893"/>
                    </a:cubicBezTo>
                    <a:cubicBezTo>
                      <a:pt x="147" y="893"/>
                      <a:pt x="143" y="891"/>
                      <a:pt x="141" y="884"/>
                    </a:cubicBezTo>
                    <a:cubicBezTo>
                      <a:pt x="140" y="877"/>
                      <a:pt x="136" y="879"/>
                      <a:pt x="133" y="879"/>
                    </a:cubicBezTo>
                    <a:cubicBezTo>
                      <a:pt x="130" y="878"/>
                      <a:pt x="132" y="879"/>
                      <a:pt x="127" y="888"/>
                    </a:cubicBezTo>
                    <a:cubicBezTo>
                      <a:pt x="121" y="897"/>
                      <a:pt x="121" y="891"/>
                      <a:pt x="115" y="888"/>
                    </a:cubicBezTo>
                    <a:cubicBezTo>
                      <a:pt x="110" y="886"/>
                      <a:pt x="109" y="877"/>
                      <a:pt x="118" y="875"/>
                    </a:cubicBezTo>
                    <a:cubicBezTo>
                      <a:pt x="127" y="874"/>
                      <a:pt x="127" y="875"/>
                      <a:pt x="132" y="871"/>
                    </a:cubicBezTo>
                    <a:cubicBezTo>
                      <a:pt x="137" y="867"/>
                      <a:pt x="128" y="868"/>
                      <a:pt x="123" y="868"/>
                    </a:cubicBezTo>
                    <a:cubicBezTo>
                      <a:pt x="118" y="868"/>
                      <a:pt x="112" y="869"/>
                      <a:pt x="108" y="865"/>
                    </a:cubicBezTo>
                    <a:cubicBezTo>
                      <a:pt x="105" y="862"/>
                      <a:pt x="107" y="858"/>
                      <a:pt x="109" y="854"/>
                    </a:cubicBezTo>
                    <a:cubicBezTo>
                      <a:pt x="111" y="851"/>
                      <a:pt x="118" y="854"/>
                      <a:pt x="123" y="854"/>
                    </a:cubicBezTo>
                    <a:cubicBezTo>
                      <a:pt x="127" y="854"/>
                      <a:pt x="132" y="854"/>
                      <a:pt x="137" y="853"/>
                    </a:cubicBezTo>
                    <a:cubicBezTo>
                      <a:pt x="142" y="852"/>
                      <a:pt x="130" y="850"/>
                      <a:pt x="128" y="848"/>
                    </a:cubicBezTo>
                    <a:cubicBezTo>
                      <a:pt x="127" y="847"/>
                      <a:pt x="123" y="846"/>
                      <a:pt x="115" y="841"/>
                    </a:cubicBezTo>
                    <a:cubicBezTo>
                      <a:pt x="107" y="836"/>
                      <a:pt x="115" y="835"/>
                      <a:pt x="120" y="832"/>
                    </a:cubicBezTo>
                    <a:cubicBezTo>
                      <a:pt x="125" y="830"/>
                      <a:pt x="119" y="826"/>
                      <a:pt x="117" y="820"/>
                    </a:cubicBezTo>
                    <a:cubicBezTo>
                      <a:pt x="115" y="814"/>
                      <a:pt x="117" y="815"/>
                      <a:pt x="115" y="812"/>
                    </a:cubicBezTo>
                    <a:cubicBezTo>
                      <a:pt x="113" y="808"/>
                      <a:pt x="110" y="813"/>
                      <a:pt x="105" y="820"/>
                    </a:cubicBezTo>
                    <a:cubicBezTo>
                      <a:pt x="99" y="826"/>
                      <a:pt x="98" y="819"/>
                      <a:pt x="93" y="816"/>
                    </a:cubicBezTo>
                    <a:cubicBezTo>
                      <a:pt x="87" y="813"/>
                      <a:pt x="91" y="812"/>
                      <a:pt x="89" y="811"/>
                    </a:cubicBezTo>
                    <a:cubicBezTo>
                      <a:pt x="88" y="809"/>
                      <a:pt x="88" y="804"/>
                      <a:pt x="89" y="795"/>
                    </a:cubicBezTo>
                    <a:cubicBezTo>
                      <a:pt x="90" y="785"/>
                      <a:pt x="92" y="792"/>
                      <a:pt x="97" y="787"/>
                    </a:cubicBezTo>
                    <a:cubicBezTo>
                      <a:pt x="103" y="782"/>
                      <a:pt x="95" y="783"/>
                      <a:pt x="91" y="779"/>
                    </a:cubicBezTo>
                    <a:cubicBezTo>
                      <a:pt x="86" y="774"/>
                      <a:pt x="91" y="768"/>
                      <a:pt x="95" y="767"/>
                    </a:cubicBezTo>
                    <a:cubicBezTo>
                      <a:pt x="100" y="766"/>
                      <a:pt x="95" y="767"/>
                      <a:pt x="105" y="781"/>
                    </a:cubicBezTo>
                    <a:cubicBezTo>
                      <a:pt x="115" y="795"/>
                      <a:pt x="111" y="781"/>
                      <a:pt x="112" y="774"/>
                    </a:cubicBezTo>
                    <a:cubicBezTo>
                      <a:pt x="113" y="767"/>
                      <a:pt x="110" y="766"/>
                      <a:pt x="105" y="761"/>
                    </a:cubicBezTo>
                    <a:cubicBezTo>
                      <a:pt x="100" y="755"/>
                      <a:pt x="110" y="754"/>
                      <a:pt x="107" y="751"/>
                    </a:cubicBezTo>
                    <a:cubicBezTo>
                      <a:pt x="104" y="748"/>
                      <a:pt x="106" y="742"/>
                      <a:pt x="107" y="739"/>
                    </a:cubicBezTo>
                    <a:cubicBezTo>
                      <a:pt x="108" y="736"/>
                      <a:pt x="105" y="734"/>
                      <a:pt x="103" y="731"/>
                    </a:cubicBezTo>
                    <a:cubicBezTo>
                      <a:pt x="100" y="728"/>
                      <a:pt x="100" y="724"/>
                      <a:pt x="98" y="719"/>
                    </a:cubicBezTo>
                    <a:cubicBezTo>
                      <a:pt x="97" y="715"/>
                      <a:pt x="99" y="711"/>
                      <a:pt x="98" y="709"/>
                    </a:cubicBezTo>
                    <a:cubicBezTo>
                      <a:pt x="98" y="708"/>
                      <a:pt x="99" y="702"/>
                      <a:pt x="96" y="696"/>
                    </a:cubicBezTo>
                    <a:cubicBezTo>
                      <a:pt x="93" y="690"/>
                      <a:pt x="96" y="693"/>
                      <a:pt x="98" y="692"/>
                    </a:cubicBezTo>
                    <a:cubicBezTo>
                      <a:pt x="100" y="691"/>
                      <a:pt x="97" y="687"/>
                      <a:pt x="92" y="684"/>
                    </a:cubicBezTo>
                    <a:cubicBezTo>
                      <a:pt x="86" y="681"/>
                      <a:pt x="93" y="680"/>
                      <a:pt x="93" y="678"/>
                    </a:cubicBezTo>
                    <a:cubicBezTo>
                      <a:pt x="94" y="676"/>
                      <a:pt x="90" y="674"/>
                      <a:pt x="87" y="672"/>
                    </a:cubicBezTo>
                    <a:cubicBezTo>
                      <a:pt x="85" y="670"/>
                      <a:pt x="83" y="672"/>
                      <a:pt x="83" y="678"/>
                    </a:cubicBezTo>
                    <a:cubicBezTo>
                      <a:pt x="83" y="684"/>
                      <a:pt x="79" y="680"/>
                      <a:pt x="75" y="681"/>
                    </a:cubicBezTo>
                    <a:cubicBezTo>
                      <a:pt x="70" y="682"/>
                      <a:pt x="75" y="684"/>
                      <a:pt x="80" y="692"/>
                    </a:cubicBezTo>
                    <a:cubicBezTo>
                      <a:pt x="84" y="700"/>
                      <a:pt x="80" y="696"/>
                      <a:pt x="79" y="703"/>
                    </a:cubicBezTo>
                    <a:cubicBezTo>
                      <a:pt x="78" y="710"/>
                      <a:pt x="82" y="707"/>
                      <a:pt x="85" y="710"/>
                    </a:cubicBezTo>
                    <a:cubicBezTo>
                      <a:pt x="88" y="713"/>
                      <a:pt x="88" y="713"/>
                      <a:pt x="85" y="719"/>
                    </a:cubicBezTo>
                    <a:cubicBezTo>
                      <a:pt x="82" y="726"/>
                      <a:pt x="84" y="724"/>
                      <a:pt x="81" y="725"/>
                    </a:cubicBezTo>
                    <a:cubicBezTo>
                      <a:pt x="77" y="726"/>
                      <a:pt x="75" y="724"/>
                      <a:pt x="71" y="722"/>
                    </a:cubicBezTo>
                    <a:cubicBezTo>
                      <a:pt x="68" y="719"/>
                      <a:pt x="67" y="715"/>
                      <a:pt x="68" y="711"/>
                    </a:cubicBezTo>
                    <a:cubicBezTo>
                      <a:pt x="68" y="707"/>
                      <a:pt x="67" y="702"/>
                      <a:pt x="67" y="702"/>
                    </a:cubicBezTo>
                    <a:cubicBezTo>
                      <a:pt x="67" y="702"/>
                      <a:pt x="64" y="695"/>
                      <a:pt x="63" y="689"/>
                    </a:cubicBezTo>
                    <a:cubicBezTo>
                      <a:pt x="61" y="683"/>
                      <a:pt x="64" y="682"/>
                      <a:pt x="68" y="682"/>
                    </a:cubicBezTo>
                    <a:cubicBezTo>
                      <a:pt x="72" y="681"/>
                      <a:pt x="67" y="679"/>
                      <a:pt x="60" y="673"/>
                    </a:cubicBezTo>
                    <a:cubicBezTo>
                      <a:pt x="52" y="667"/>
                      <a:pt x="57" y="663"/>
                      <a:pt x="54" y="657"/>
                    </a:cubicBezTo>
                    <a:cubicBezTo>
                      <a:pt x="51" y="651"/>
                      <a:pt x="50" y="642"/>
                      <a:pt x="51" y="635"/>
                    </a:cubicBezTo>
                    <a:cubicBezTo>
                      <a:pt x="51" y="627"/>
                      <a:pt x="53" y="625"/>
                      <a:pt x="56" y="615"/>
                    </a:cubicBezTo>
                    <a:cubicBezTo>
                      <a:pt x="58" y="605"/>
                      <a:pt x="51" y="607"/>
                      <a:pt x="46" y="603"/>
                    </a:cubicBezTo>
                    <a:cubicBezTo>
                      <a:pt x="42" y="599"/>
                      <a:pt x="42" y="591"/>
                      <a:pt x="38" y="587"/>
                    </a:cubicBezTo>
                    <a:cubicBezTo>
                      <a:pt x="35" y="582"/>
                      <a:pt x="39" y="579"/>
                      <a:pt x="34" y="574"/>
                    </a:cubicBezTo>
                    <a:cubicBezTo>
                      <a:pt x="28" y="568"/>
                      <a:pt x="30" y="563"/>
                      <a:pt x="27" y="558"/>
                    </a:cubicBezTo>
                    <a:cubicBezTo>
                      <a:pt x="23" y="553"/>
                      <a:pt x="30" y="554"/>
                      <a:pt x="34" y="552"/>
                    </a:cubicBezTo>
                    <a:cubicBezTo>
                      <a:pt x="38" y="550"/>
                      <a:pt x="36" y="548"/>
                      <a:pt x="33" y="543"/>
                    </a:cubicBezTo>
                    <a:cubicBezTo>
                      <a:pt x="31" y="538"/>
                      <a:pt x="34" y="539"/>
                      <a:pt x="36" y="530"/>
                    </a:cubicBezTo>
                    <a:cubicBezTo>
                      <a:pt x="39" y="521"/>
                      <a:pt x="36" y="521"/>
                      <a:pt x="36" y="513"/>
                    </a:cubicBezTo>
                    <a:cubicBezTo>
                      <a:pt x="36" y="506"/>
                      <a:pt x="36" y="503"/>
                      <a:pt x="42" y="499"/>
                    </a:cubicBezTo>
                    <a:cubicBezTo>
                      <a:pt x="47" y="494"/>
                      <a:pt x="46" y="488"/>
                      <a:pt x="41" y="476"/>
                    </a:cubicBezTo>
                    <a:cubicBezTo>
                      <a:pt x="36" y="464"/>
                      <a:pt x="43" y="462"/>
                      <a:pt x="46" y="455"/>
                    </a:cubicBezTo>
                    <a:cubicBezTo>
                      <a:pt x="48" y="448"/>
                      <a:pt x="44" y="449"/>
                      <a:pt x="42" y="441"/>
                    </a:cubicBezTo>
                    <a:cubicBezTo>
                      <a:pt x="40" y="433"/>
                      <a:pt x="42" y="431"/>
                      <a:pt x="42" y="423"/>
                    </a:cubicBezTo>
                    <a:cubicBezTo>
                      <a:pt x="42" y="415"/>
                      <a:pt x="37" y="415"/>
                      <a:pt x="36" y="410"/>
                    </a:cubicBezTo>
                    <a:cubicBezTo>
                      <a:pt x="36" y="404"/>
                      <a:pt x="30" y="399"/>
                      <a:pt x="27" y="392"/>
                    </a:cubicBezTo>
                    <a:cubicBezTo>
                      <a:pt x="25" y="385"/>
                      <a:pt x="25" y="378"/>
                      <a:pt x="22" y="372"/>
                    </a:cubicBezTo>
                    <a:cubicBezTo>
                      <a:pt x="19" y="366"/>
                      <a:pt x="19" y="362"/>
                      <a:pt x="25" y="354"/>
                    </a:cubicBezTo>
                    <a:cubicBezTo>
                      <a:pt x="30" y="346"/>
                      <a:pt x="26" y="346"/>
                      <a:pt x="26" y="340"/>
                    </a:cubicBezTo>
                    <a:cubicBezTo>
                      <a:pt x="25" y="333"/>
                      <a:pt x="23" y="334"/>
                      <a:pt x="18" y="329"/>
                    </a:cubicBezTo>
                    <a:cubicBezTo>
                      <a:pt x="13" y="323"/>
                      <a:pt x="18" y="323"/>
                      <a:pt x="18" y="316"/>
                    </a:cubicBezTo>
                    <a:cubicBezTo>
                      <a:pt x="17" y="309"/>
                      <a:pt x="21" y="309"/>
                      <a:pt x="21" y="304"/>
                    </a:cubicBezTo>
                    <a:cubicBezTo>
                      <a:pt x="22" y="299"/>
                      <a:pt x="19" y="297"/>
                      <a:pt x="20" y="290"/>
                    </a:cubicBezTo>
                    <a:cubicBezTo>
                      <a:pt x="21" y="284"/>
                      <a:pt x="24" y="282"/>
                      <a:pt x="23" y="276"/>
                    </a:cubicBezTo>
                    <a:cubicBezTo>
                      <a:pt x="22" y="270"/>
                      <a:pt x="23" y="262"/>
                      <a:pt x="23" y="258"/>
                    </a:cubicBezTo>
                    <a:cubicBezTo>
                      <a:pt x="23" y="254"/>
                      <a:pt x="29" y="252"/>
                      <a:pt x="22" y="240"/>
                    </a:cubicBezTo>
                    <a:cubicBezTo>
                      <a:pt x="15" y="227"/>
                      <a:pt x="20" y="230"/>
                      <a:pt x="22" y="225"/>
                    </a:cubicBezTo>
                    <a:cubicBezTo>
                      <a:pt x="23" y="220"/>
                      <a:pt x="27" y="217"/>
                      <a:pt x="23" y="210"/>
                    </a:cubicBezTo>
                    <a:cubicBezTo>
                      <a:pt x="19" y="202"/>
                      <a:pt x="21" y="201"/>
                      <a:pt x="18" y="192"/>
                    </a:cubicBezTo>
                    <a:cubicBezTo>
                      <a:pt x="16" y="184"/>
                      <a:pt x="15" y="184"/>
                      <a:pt x="17" y="179"/>
                    </a:cubicBezTo>
                    <a:cubicBezTo>
                      <a:pt x="20" y="173"/>
                      <a:pt x="15" y="172"/>
                      <a:pt x="9" y="168"/>
                    </a:cubicBezTo>
                    <a:cubicBezTo>
                      <a:pt x="3" y="164"/>
                      <a:pt x="14" y="160"/>
                      <a:pt x="17" y="155"/>
                    </a:cubicBezTo>
                    <a:cubicBezTo>
                      <a:pt x="20" y="150"/>
                      <a:pt x="18" y="137"/>
                      <a:pt x="19" y="123"/>
                    </a:cubicBezTo>
                    <a:cubicBezTo>
                      <a:pt x="21" y="109"/>
                      <a:pt x="20" y="113"/>
                      <a:pt x="17" y="104"/>
                    </a:cubicBezTo>
                    <a:cubicBezTo>
                      <a:pt x="15" y="95"/>
                      <a:pt x="11" y="90"/>
                      <a:pt x="11" y="80"/>
                    </a:cubicBezTo>
                    <a:cubicBezTo>
                      <a:pt x="11" y="70"/>
                      <a:pt x="11" y="70"/>
                      <a:pt x="9" y="62"/>
                    </a:cubicBezTo>
                    <a:cubicBezTo>
                      <a:pt x="6" y="54"/>
                      <a:pt x="8" y="51"/>
                      <a:pt x="4" y="41"/>
                    </a:cubicBezTo>
                    <a:cubicBezTo>
                      <a:pt x="1" y="31"/>
                      <a:pt x="5" y="31"/>
                      <a:pt x="0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1" y="23"/>
                      <a:pt x="3" y="23"/>
                      <a:pt x="4" y="23"/>
                    </a:cubicBezTo>
                    <a:cubicBezTo>
                      <a:pt x="7" y="22"/>
                      <a:pt x="8" y="21"/>
                      <a:pt x="12" y="18"/>
                    </a:cubicBezTo>
                    <a:cubicBezTo>
                      <a:pt x="15" y="16"/>
                      <a:pt x="12" y="13"/>
                      <a:pt x="11" y="10"/>
                    </a:cubicBezTo>
                    <a:cubicBezTo>
                      <a:pt x="9" y="7"/>
                      <a:pt x="13" y="5"/>
                      <a:pt x="15" y="3"/>
                    </a:cubicBezTo>
                    <a:cubicBezTo>
                      <a:pt x="17" y="1"/>
                      <a:pt x="18" y="1"/>
                      <a:pt x="19" y="0"/>
                    </a:cubicBezTo>
                    <a:cubicBezTo>
                      <a:pt x="20" y="2"/>
                      <a:pt x="22" y="4"/>
                      <a:pt x="23" y="6"/>
                    </a:cubicBezTo>
                    <a:cubicBezTo>
                      <a:pt x="24" y="9"/>
                      <a:pt x="25" y="10"/>
                      <a:pt x="26" y="14"/>
                    </a:cubicBezTo>
                    <a:cubicBezTo>
                      <a:pt x="28" y="17"/>
                      <a:pt x="29" y="16"/>
                      <a:pt x="29" y="18"/>
                    </a:cubicBezTo>
                    <a:cubicBezTo>
                      <a:pt x="30" y="21"/>
                      <a:pt x="32" y="22"/>
                      <a:pt x="32" y="29"/>
                    </a:cubicBezTo>
                    <a:cubicBezTo>
                      <a:pt x="32" y="35"/>
                      <a:pt x="39" y="41"/>
                      <a:pt x="41" y="44"/>
                    </a:cubicBezTo>
                    <a:cubicBezTo>
                      <a:pt x="43" y="48"/>
                      <a:pt x="49" y="49"/>
                      <a:pt x="49" y="53"/>
                    </a:cubicBezTo>
                    <a:cubicBezTo>
                      <a:pt x="50" y="58"/>
                      <a:pt x="46" y="61"/>
                      <a:pt x="47" y="64"/>
                    </a:cubicBezTo>
                    <a:cubicBezTo>
                      <a:pt x="48" y="68"/>
                      <a:pt x="52" y="71"/>
                      <a:pt x="49" y="72"/>
                    </a:cubicBezTo>
                    <a:cubicBezTo>
                      <a:pt x="47" y="74"/>
                      <a:pt x="46" y="77"/>
                      <a:pt x="46" y="79"/>
                    </a:cubicBezTo>
                    <a:cubicBezTo>
                      <a:pt x="47" y="82"/>
                      <a:pt x="50" y="86"/>
                      <a:pt x="51" y="88"/>
                    </a:cubicBezTo>
                    <a:cubicBezTo>
                      <a:pt x="52" y="91"/>
                      <a:pt x="51" y="94"/>
                      <a:pt x="53" y="96"/>
                    </a:cubicBezTo>
                    <a:cubicBezTo>
                      <a:pt x="55" y="97"/>
                      <a:pt x="57" y="98"/>
                      <a:pt x="59" y="102"/>
                    </a:cubicBezTo>
                    <a:cubicBezTo>
                      <a:pt x="61" y="106"/>
                      <a:pt x="63" y="107"/>
                      <a:pt x="63" y="110"/>
                    </a:cubicBezTo>
                    <a:cubicBezTo>
                      <a:pt x="64" y="113"/>
                      <a:pt x="65" y="115"/>
                      <a:pt x="67" y="120"/>
                    </a:cubicBezTo>
                    <a:cubicBezTo>
                      <a:pt x="68" y="124"/>
                      <a:pt x="69" y="128"/>
                      <a:pt x="70" y="130"/>
                    </a:cubicBezTo>
                    <a:cubicBezTo>
                      <a:pt x="70" y="132"/>
                      <a:pt x="74" y="134"/>
                      <a:pt x="74" y="138"/>
                    </a:cubicBezTo>
                    <a:cubicBezTo>
                      <a:pt x="75" y="141"/>
                      <a:pt x="75" y="149"/>
                      <a:pt x="78" y="149"/>
                    </a:cubicBezTo>
                    <a:cubicBezTo>
                      <a:pt x="82" y="150"/>
                      <a:pt x="83" y="150"/>
                      <a:pt x="88" y="150"/>
                    </a:cubicBezTo>
                    <a:cubicBezTo>
                      <a:pt x="90" y="150"/>
                      <a:pt x="91" y="150"/>
                      <a:pt x="93" y="149"/>
                    </a:cubicBezTo>
                    <a:cubicBezTo>
                      <a:pt x="95" y="149"/>
                      <a:pt x="97" y="148"/>
                      <a:pt x="97" y="152"/>
                    </a:cubicBezTo>
                    <a:cubicBezTo>
                      <a:pt x="97" y="158"/>
                      <a:pt x="96" y="166"/>
                      <a:pt x="96" y="169"/>
                    </a:cubicBezTo>
                    <a:cubicBezTo>
                      <a:pt x="96" y="172"/>
                      <a:pt x="96" y="181"/>
                      <a:pt x="93" y="184"/>
                    </a:cubicBezTo>
                    <a:cubicBezTo>
                      <a:pt x="90" y="187"/>
                      <a:pt x="88" y="187"/>
                      <a:pt x="83" y="190"/>
                    </a:cubicBezTo>
                    <a:cubicBezTo>
                      <a:pt x="78" y="192"/>
                      <a:pt x="69" y="195"/>
                      <a:pt x="69" y="198"/>
                    </a:cubicBezTo>
                    <a:cubicBezTo>
                      <a:pt x="68" y="202"/>
                      <a:pt x="66" y="205"/>
                      <a:pt x="68" y="207"/>
                    </a:cubicBezTo>
                    <a:cubicBezTo>
                      <a:pt x="70" y="209"/>
                      <a:pt x="74" y="211"/>
                      <a:pt x="71" y="214"/>
                    </a:cubicBezTo>
                    <a:cubicBezTo>
                      <a:pt x="68" y="217"/>
                      <a:pt x="69" y="219"/>
                      <a:pt x="70" y="222"/>
                    </a:cubicBezTo>
                    <a:cubicBezTo>
                      <a:pt x="71" y="225"/>
                      <a:pt x="70" y="226"/>
                      <a:pt x="72" y="229"/>
                    </a:cubicBezTo>
                    <a:cubicBezTo>
                      <a:pt x="74" y="232"/>
                      <a:pt x="78" y="240"/>
                      <a:pt x="76" y="243"/>
                    </a:cubicBezTo>
                    <a:cubicBezTo>
                      <a:pt x="75" y="245"/>
                      <a:pt x="70" y="248"/>
                      <a:pt x="75" y="254"/>
                    </a:cubicBezTo>
                    <a:cubicBezTo>
                      <a:pt x="79" y="259"/>
                      <a:pt x="86" y="260"/>
                      <a:pt x="83" y="264"/>
                    </a:cubicBezTo>
                    <a:cubicBezTo>
                      <a:pt x="81" y="268"/>
                      <a:pt x="82" y="268"/>
                      <a:pt x="77" y="269"/>
                    </a:cubicBezTo>
                    <a:cubicBezTo>
                      <a:pt x="73" y="271"/>
                      <a:pt x="72" y="270"/>
                      <a:pt x="71" y="275"/>
                    </a:cubicBezTo>
                    <a:cubicBezTo>
                      <a:pt x="70" y="281"/>
                      <a:pt x="70" y="283"/>
                      <a:pt x="68" y="287"/>
                    </a:cubicBezTo>
                    <a:cubicBezTo>
                      <a:pt x="65" y="291"/>
                      <a:pt x="65" y="294"/>
                      <a:pt x="63" y="297"/>
                    </a:cubicBezTo>
                    <a:cubicBezTo>
                      <a:pt x="62" y="300"/>
                      <a:pt x="59" y="299"/>
                      <a:pt x="59" y="305"/>
                    </a:cubicBezTo>
                    <a:cubicBezTo>
                      <a:pt x="59" y="311"/>
                      <a:pt x="62" y="321"/>
                      <a:pt x="59" y="324"/>
                    </a:cubicBezTo>
                    <a:cubicBezTo>
                      <a:pt x="56" y="327"/>
                      <a:pt x="55" y="327"/>
                      <a:pt x="55" y="331"/>
                    </a:cubicBezTo>
                    <a:cubicBezTo>
                      <a:pt x="55" y="334"/>
                      <a:pt x="53" y="334"/>
                      <a:pt x="56" y="338"/>
                    </a:cubicBezTo>
                    <a:cubicBezTo>
                      <a:pt x="58" y="342"/>
                      <a:pt x="59" y="345"/>
                      <a:pt x="61" y="349"/>
                    </a:cubicBezTo>
                    <a:cubicBezTo>
                      <a:pt x="62" y="352"/>
                      <a:pt x="65" y="355"/>
                      <a:pt x="62" y="358"/>
                    </a:cubicBezTo>
                    <a:cubicBezTo>
                      <a:pt x="59" y="361"/>
                      <a:pt x="57" y="362"/>
                      <a:pt x="57" y="365"/>
                    </a:cubicBezTo>
                    <a:cubicBezTo>
                      <a:pt x="57" y="369"/>
                      <a:pt x="57" y="375"/>
                      <a:pt x="57" y="380"/>
                    </a:cubicBezTo>
                    <a:cubicBezTo>
                      <a:pt x="56" y="385"/>
                      <a:pt x="53" y="385"/>
                      <a:pt x="54" y="389"/>
                    </a:cubicBezTo>
                    <a:cubicBezTo>
                      <a:pt x="55" y="393"/>
                      <a:pt x="55" y="394"/>
                      <a:pt x="58" y="398"/>
                    </a:cubicBezTo>
                    <a:cubicBezTo>
                      <a:pt x="61" y="402"/>
                      <a:pt x="67" y="406"/>
                      <a:pt x="67" y="409"/>
                    </a:cubicBezTo>
                    <a:cubicBezTo>
                      <a:pt x="67" y="412"/>
                      <a:pt x="66" y="413"/>
                      <a:pt x="68" y="416"/>
                    </a:cubicBezTo>
                    <a:cubicBezTo>
                      <a:pt x="70" y="418"/>
                      <a:pt x="72" y="419"/>
                      <a:pt x="73" y="424"/>
                    </a:cubicBezTo>
                    <a:cubicBezTo>
                      <a:pt x="74" y="428"/>
                      <a:pt x="78" y="432"/>
                      <a:pt x="78" y="435"/>
                    </a:cubicBezTo>
                    <a:cubicBezTo>
                      <a:pt x="78" y="438"/>
                      <a:pt x="79" y="440"/>
                      <a:pt x="82" y="441"/>
                    </a:cubicBezTo>
                    <a:cubicBezTo>
                      <a:pt x="84" y="443"/>
                      <a:pt x="87" y="448"/>
                      <a:pt x="87" y="449"/>
                    </a:cubicBezTo>
                    <a:cubicBezTo>
                      <a:pt x="87" y="451"/>
                      <a:pt x="85" y="456"/>
                      <a:pt x="87" y="461"/>
                    </a:cubicBezTo>
                    <a:cubicBezTo>
                      <a:pt x="89" y="465"/>
                      <a:pt x="94" y="469"/>
                      <a:pt x="90" y="471"/>
                    </a:cubicBezTo>
                    <a:cubicBezTo>
                      <a:pt x="87" y="473"/>
                      <a:pt x="85" y="473"/>
                      <a:pt x="86" y="477"/>
                    </a:cubicBezTo>
                    <a:cubicBezTo>
                      <a:pt x="86" y="482"/>
                      <a:pt x="87" y="483"/>
                      <a:pt x="86" y="490"/>
                    </a:cubicBezTo>
                    <a:cubicBezTo>
                      <a:pt x="84" y="496"/>
                      <a:pt x="81" y="493"/>
                      <a:pt x="84" y="499"/>
                    </a:cubicBezTo>
                    <a:cubicBezTo>
                      <a:pt x="87" y="504"/>
                      <a:pt x="87" y="505"/>
                      <a:pt x="89" y="510"/>
                    </a:cubicBezTo>
                    <a:cubicBezTo>
                      <a:pt x="92" y="514"/>
                      <a:pt x="94" y="517"/>
                      <a:pt x="92" y="521"/>
                    </a:cubicBezTo>
                    <a:cubicBezTo>
                      <a:pt x="90" y="525"/>
                      <a:pt x="84" y="526"/>
                      <a:pt x="84" y="531"/>
                    </a:cubicBezTo>
                    <a:cubicBezTo>
                      <a:pt x="84" y="536"/>
                      <a:pt x="82" y="542"/>
                      <a:pt x="83" y="547"/>
                    </a:cubicBezTo>
                    <a:cubicBezTo>
                      <a:pt x="83" y="552"/>
                      <a:pt x="87" y="555"/>
                      <a:pt x="88" y="561"/>
                    </a:cubicBezTo>
                    <a:cubicBezTo>
                      <a:pt x="89" y="567"/>
                      <a:pt x="89" y="566"/>
                      <a:pt x="92" y="571"/>
                    </a:cubicBezTo>
                    <a:cubicBezTo>
                      <a:pt x="95" y="577"/>
                      <a:pt x="94" y="579"/>
                      <a:pt x="97" y="582"/>
                    </a:cubicBezTo>
                    <a:cubicBezTo>
                      <a:pt x="99" y="586"/>
                      <a:pt x="105" y="587"/>
                      <a:pt x="103" y="592"/>
                    </a:cubicBezTo>
                    <a:cubicBezTo>
                      <a:pt x="102" y="596"/>
                      <a:pt x="94" y="597"/>
                      <a:pt x="94" y="602"/>
                    </a:cubicBezTo>
                    <a:cubicBezTo>
                      <a:pt x="94" y="608"/>
                      <a:pt x="94" y="609"/>
                      <a:pt x="95" y="613"/>
                    </a:cubicBezTo>
                    <a:cubicBezTo>
                      <a:pt x="96" y="617"/>
                      <a:pt x="97" y="619"/>
                      <a:pt x="95" y="621"/>
                    </a:cubicBezTo>
                    <a:cubicBezTo>
                      <a:pt x="94" y="624"/>
                      <a:pt x="93" y="622"/>
                      <a:pt x="96" y="628"/>
                    </a:cubicBezTo>
                    <a:cubicBezTo>
                      <a:pt x="99" y="633"/>
                      <a:pt x="99" y="633"/>
                      <a:pt x="99" y="636"/>
                    </a:cubicBezTo>
                    <a:cubicBezTo>
                      <a:pt x="99" y="639"/>
                      <a:pt x="101" y="639"/>
                      <a:pt x="101" y="643"/>
                    </a:cubicBezTo>
                    <a:cubicBezTo>
                      <a:pt x="100" y="647"/>
                      <a:pt x="97" y="643"/>
                      <a:pt x="99" y="651"/>
                    </a:cubicBezTo>
                    <a:cubicBezTo>
                      <a:pt x="101" y="659"/>
                      <a:pt x="103" y="660"/>
                      <a:pt x="104" y="664"/>
                    </a:cubicBezTo>
                    <a:cubicBezTo>
                      <a:pt x="104" y="669"/>
                      <a:pt x="108" y="672"/>
                      <a:pt x="108" y="675"/>
                    </a:cubicBezTo>
                    <a:cubicBezTo>
                      <a:pt x="108" y="679"/>
                      <a:pt x="111" y="680"/>
                      <a:pt x="113" y="683"/>
                    </a:cubicBezTo>
                    <a:cubicBezTo>
                      <a:pt x="115" y="686"/>
                      <a:pt x="117" y="686"/>
                      <a:pt x="114" y="689"/>
                    </a:cubicBezTo>
                    <a:cubicBezTo>
                      <a:pt x="112" y="692"/>
                      <a:pt x="108" y="691"/>
                      <a:pt x="111" y="696"/>
                    </a:cubicBezTo>
                    <a:cubicBezTo>
                      <a:pt x="114" y="701"/>
                      <a:pt x="114" y="702"/>
                      <a:pt x="114" y="706"/>
                    </a:cubicBezTo>
                    <a:cubicBezTo>
                      <a:pt x="114" y="710"/>
                      <a:pt x="112" y="709"/>
                      <a:pt x="119" y="714"/>
                    </a:cubicBezTo>
                    <a:cubicBezTo>
                      <a:pt x="125" y="719"/>
                      <a:pt x="131" y="717"/>
                      <a:pt x="130" y="721"/>
                    </a:cubicBezTo>
                    <a:cubicBezTo>
                      <a:pt x="129" y="724"/>
                      <a:pt x="122" y="723"/>
                      <a:pt x="128" y="728"/>
                    </a:cubicBezTo>
                    <a:cubicBezTo>
                      <a:pt x="134" y="734"/>
                      <a:pt x="136" y="735"/>
                      <a:pt x="136" y="737"/>
                    </a:cubicBezTo>
                    <a:cubicBezTo>
                      <a:pt x="136" y="740"/>
                      <a:pt x="135" y="746"/>
                      <a:pt x="138" y="748"/>
                    </a:cubicBezTo>
                    <a:cubicBezTo>
                      <a:pt x="142" y="751"/>
                      <a:pt x="137" y="751"/>
                      <a:pt x="143" y="752"/>
                    </a:cubicBezTo>
                    <a:cubicBezTo>
                      <a:pt x="150" y="753"/>
                      <a:pt x="156" y="751"/>
                      <a:pt x="156" y="754"/>
                    </a:cubicBezTo>
                    <a:cubicBezTo>
                      <a:pt x="156" y="757"/>
                      <a:pt x="159" y="763"/>
                      <a:pt x="154" y="763"/>
                    </a:cubicBezTo>
                    <a:cubicBezTo>
                      <a:pt x="148" y="763"/>
                      <a:pt x="140" y="759"/>
                      <a:pt x="141" y="763"/>
                    </a:cubicBezTo>
                    <a:cubicBezTo>
                      <a:pt x="142" y="766"/>
                      <a:pt x="140" y="765"/>
                      <a:pt x="146" y="767"/>
                    </a:cubicBezTo>
                    <a:cubicBezTo>
                      <a:pt x="153" y="770"/>
                      <a:pt x="158" y="768"/>
                      <a:pt x="159" y="773"/>
                    </a:cubicBezTo>
                    <a:cubicBezTo>
                      <a:pt x="160" y="777"/>
                      <a:pt x="161" y="777"/>
                      <a:pt x="158" y="783"/>
                    </a:cubicBezTo>
                    <a:cubicBezTo>
                      <a:pt x="155" y="789"/>
                      <a:pt x="155" y="792"/>
                      <a:pt x="157" y="794"/>
                    </a:cubicBezTo>
                    <a:cubicBezTo>
                      <a:pt x="159" y="796"/>
                      <a:pt x="157" y="793"/>
                      <a:pt x="160" y="800"/>
                    </a:cubicBezTo>
                    <a:cubicBezTo>
                      <a:pt x="163" y="807"/>
                      <a:pt x="166" y="806"/>
                      <a:pt x="166" y="809"/>
                    </a:cubicBezTo>
                    <a:cubicBezTo>
                      <a:pt x="167" y="812"/>
                      <a:pt x="166" y="814"/>
                      <a:pt x="166" y="817"/>
                    </a:cubicBezTo>
                    <a:cubicBezTo>
                      <a:pt x="166" y="820"/>
                      <a:pt x="164" y="820"/>
                      <a:pt x="166" y="824"/>
                    </a:cubicBezTo>
                    <a:cubicBezTo>
                      <a:pt x="168" y="827"/>
                      <a:pt x="170" y="826"/>
                      <a:pt x="167" y="830"/>
                    </a:cubicBezTo>
                    <a:cubicBezTo>
                      <a:pt x="163" y="835"/>
                      <a:pt x="165" y="839"/>
                      <a:pt x="165" y="845"/>
                    </a:cubicBezTo>
                    <a:cubicBezTo>
                      <a:pt x="165" y="851"/>
                      <a:pt x="169" y="851"/>
                      <a:pt x="171" y="856"/>
                    </a:cubicBezTo>
                    <a:cubicBezTo>
                      <a:pt x="173" y="860"/>
                      <a:pt x="171" y="863"/>
                      <a:pt x="171" y="866"/>
                    </a:cubicBezTo>
                    <a:cubicBezTo>
                      <a:pt x="171" y="869"/>
                      <a:pt x="174" y="873"/>
                      <a:pt x="172" y="875"/>
                    </a:cubicBezTo>
                    <a:cubicBezTo>
                      <a:pt x="169" y="877"/>
                      <a:pt x="167" y="880"/>
                      <a:pt x="165" y="884"/>
                    </a:cubicBezTo>
                    <a:cubicBezTo>
                      <a:pt x="163" y="889"/>
                      <a:pt x="157" y="891"/>
                      <a:pt x="162" y="895"/>
                    </a:cubicBezTo>
                    <a:cubicBezTo>
                      <a:pt x="166" y="899"/>
                      <a:pt x="166" y="898"/>
                      <a:pt x="169" y="903"/>
                    </a:cubicBezTo>
                    <a:cubicBezTo>
                      <a:pt x="171" y="909"/>
                      <a:pt x="168" y="909"/>
                      <a:pt x="173" y="914"/>
                    </a:cubicBezTo>
                    <a:cubicBezTo>
                      <a:pt x="178" y="918"/>
                      <a:pt x="179" y="917"/>
                      <a:pt x="181" y="922"/>
                    </a:cubicBezTo>
                    <a:cubicBezTo>
                      <a:pt x="182" y="927"/>
                      <a:pt x="179" y="928"/>
                      <a:pt x="186" y="927"/>
                    </a:cubicBezTo>
                    <a:cubicBezTo>
                      <a:pt x="194" y="926"/>
                      <a:pt x="194" y="922"/>
                      <a:pt x="201" y="925"/>
                    </a:cubicBezTo>
                    <a:cubicBezTo>
                      <a:pt x="208" y="927"/>
                      <a:pt x="204" y="927"/>
                      <a:pt x="206" y="932"/>
                    </a:cubicBezTo>
                    <a:cubicBezTo>
                      <a:pt x="208" y="937"/>
                      <a:pt x="212" y="943"/>
                      <a:pt x="212" y="947"/>
                    </a:cubicBezTo>
                    <a:cubicBezTo>
                      <a:pt x="212" y="951"/>
                      <a:pt x="213" y="948"/>
                      <a:pt x="219" y="952"/>
                    </a:cubicBezTo>
                    <a:cubicBezTo>
                      <a:pt x="224" y="957"/>
                      <a:pt x="223" y="960"/>
                      <a:pt x="231" y="960"/>
                    </a:cubicBezTo>
                    <a:cubicBezTo>
                      <a:pt x="238" y="960"/>
                      <a:pt x="279" y="960"/>
                      <a:pt x="287" y="963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4" name="Freeform 1025">
                <a:extLst>
                  <a:ext uri="{FF2B5EF4-FFF2-40B4-BE49-F238E27FC236}">
                    <a16:creationId xmlns:a16="http://schemas.microsoft.com/office/drawing/2014/main" id="{02F6A0BE-0F40-477D-8124-D71A52CA02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55" y="2922"/>
                <a:ext cx="77" cy="53"/>
              </a:xfrm>
              <a:custGeom>
                <a:avLst/>
                <a:gdLst>
                  <a:gd name="T0" fmla="*/ 129 w 129"/>
                  <a:gd name="T1" fmla="*/ 70 h 89"/>
                  <a:gd name="T2" fmla="*/ 126 w 129"/>
                  <a:gd name="T3" fmla="*/ 73 h 89"/>
                  <a:gd name="T4" fmla="*/ 114 w 129"/>
                  <a:gd name="T5" fmla="*/ 70 h 89"/>
                  <a:gd name="T6" fmla="*/ 109 w 129"/>
                  <a:gd name="T7" fmla="*/ 75 h 89"/>
                  <a:gd name="T8" fmla="*/ 101 w 129"/>
                  <a:gd name="T9" fmla="*/ 74 h 89"/>
                  <a:gd name="T10" fmla="*/ 89 w 129"/>
                  <a:gd name="T11" fmla="*/ 69 h 89"/>
                  <a:gd name="T12" fmla="*/ 88 w 129"/>
                  <a:gd name="T13" fmla="*/ 77 h 89"/>
                  <a:gd name="T14" fmla="*/ 103 w 129"/>
                  <a:gd name="T15" fmla="*/ 85 h 89"/>
                  <a:gd name="T16" fmla="*/ 96 w 129"/>
                  <a:gd name="T17" fmla="*/ 88 h 89"/>
                  <a:gd name="T18" fmla="*/ 82 w 129"/>
                  <a:gd name="T19" fmla="*/ 84 h 89"/>
                  <a:gd name="T20" fmla="*/ 68 w 129"/>
                  <a:gd name="T21" fmla="*/ 83 h 89"/>
                  <a:gd name="T22" fmla="*/ 69 w 129"/>
                  <a:gd name="T23" fmla="*/ 76 h 89"/>
                  <a:gd name="T24" fmla="*/ 61 w 129"/>
                  <a:gd name="T25" fmla="*/ 75 h 89"/>
                  <a:gd name="T26" fmla="*/ 58 w 129"/>
                  <a:gd name="T27" fmla="*/ 71 h 89"/>
                  <a:gd name="T28" fmla="*/ 52 w 129"/>
                  <a:gd name="T29" fmla="*/ 69 h 89"/>
                  <a:gd name="T30" fmla="*/ 50 w 129"/>
                  <a:gd name="T31" fmla="*/ 67 h 89"/>
                  <a:gd name="T32" fmla="*/ 43 w 129"/>
                  <a:gd name="T33" fmla="*/ 68 h 89"/>
                  <a:gd name="T34" fmla="*/ 36 w 129"/>
                  <a:gd name="T35" fmla="*/ 68 h 89"/>
                  <a:gd name="T36" fmla="*/ 27 w 129"/>
                  <a:gd name="T37" fmla="*/ 68 h 89"/>
                  <a:gd name="T38" fmla="*/ 15 w 129"/>
                  <a:gd name="T39" fmla="*/ 63 h 89"/>
                  <a:gd name="T40" fmla="*/ 19 w 129"/>
                  <a:gd name="T41" fmla="*/ 60 h 89"/>
                  <a:gd name="T42" fmla="*/ 26 w 129"/>
                  <a:gd name="T43" fmla="*/ 59 h 89"/>
                  <a:gd name="T44" fmla="*/ 41 w 129"/>
                  <a:gd name="T45" fmla="*/ 56 h 89"/>
                  <a:gd name="T46" fmla="*/ 52 w 129"/>
                  <a:gd name="T47" fmla="*/ 55 h 89"/>
                  <a:gd name="T48" fmla="*/ 38 w 129"/>
                  <a:gd name="T49" fmla="*/ 52 h 89"/>
                  <a:gd name="T50" fmla="*/ 30 w 129"/>
                  <a:gd name="T51" fmla="*/ 50 h 89"/>
                  <a:gd name="T52" fmla="*/ 19 w 129"/>
                  <a:gd name="T53" fmla="*/ 53 h 89"/>
                  <a:gd name="T54" fmla="*/ 13 w 129"/>
                  <a:gd name="T55" fmla="*/ 53 h 89"/>
                  <a:gd name="T56" fmla="*/ 5 w 129"/>
                  <a:gd name="T57" fmla="*/ 62 h 89"/>
                  <a:gd name="T58" fmla="*/ 0 w 129"/>
                  <a:gd name="T59" fmla="*/ 56 h 89"/>
                  <a:gd name="T60" fmla="*/ 6 w 129"/>
                  <a:gd name="T61" fmla="*/ 50 h 89"/>
                  <a:gd name="T62" fmla="*/ 10 w 129"/>
                  <a:gd name="T63" fmla="*/ 47 h 89"/>
                  <a:gd name="T64" fmla="*/ 16 w 129"/>
                  <a:gd name="T65" fmla="*/ 46 h 89"/>
                  <a:gd name="T66" fmla="*/ 15 w 129"/>
                  <a:gd name="T67" fmla="*/ 37 h 89"/>
                  <a:gd name="T68" fmla="*/ 23 w 129"/>
                  <a:gd name="T69" fmla="*/ 37 h 89"/>
                  <a:gd name="T70" fmla="*/ 29 w 129"/>
                  <a:gd name="T71" fmla="*/ 42 h 89"/>
                  <a:gd name="T72" fmla="*/ 33 w 129"/>
                  <a:gd name="T73" fmla="*/ 36 h 89"/>
                  <a:gd name="T74" fmla="*/ 42 w 129"/>
                  <a:gd name="T75" fmla="*/ 28 h 89"/>
                  <a:gd name="T76" fmla="*/ 34 w 129"/>
                  <a:gd name="T77" fmla="*/ 26 h 89"/>
                  <a:gd name="T78" fmla="*/ 20 w 129"/>
                  <a:gd name="T79" fmla="*/ 26 h 89"/>
                  <a:gd name="T80" fmla="*/ 15 w 129"/>
                  <a:gd name="T81" fmla="*/ 19 h 89"/>
                  <a:gd name="T82" fmla="*/ 17 w 129"/>
                  <a:gd name="T83" fmla="*/ 12 h 89"/>
                  <a:gd name="T84" fmla="*/ 25 w 129"/>
                  <a:gd name="T85" fmla="*/ 8 h 89"/>
                  <a:gd name="T86" fmla="*/ 27 w 129"/>
                  <a:gd name="T87" fmla="*/ 4 h 89"/>
                  <a:gd name="T88" fmla="*/ 34 w 129"/>
                  <a:gd name="T89" fmla="*/ 4 h 89"/>
                  <a:gd name="T90" fmla="*/ 39 w 129"/>
                  <a:gd name="T91" fmla="*/ 7 h 89"/>
                  <a:gd name="T92" fmla="*/ 47 w 129"/>
                  <a:gd name="T93" fmla="*/ 7 h 89"/>
                  <a:gd name="T94" fmla="*/ 50 w 129"/>
                  <a:gd name="T95" fmla="*/ 13 h 89"/>
                  <a:gd name="T96" fmla="*/ 55 w 129"/>
                  <a:gd name="T97" fmla="*/ 28 h 89"/>
                  <a:gd name="T98" fmla="*/ 72 w 129"/>
                  <a:gd name="T99" fmla="*/ 55 h 89"/>
                  <a:gd name="T100" fmla="*/ 77 w 129"/>
                  <a:gd name="T101" fmla="*/ 67 h 89"/>
                  <a:gd name="T102" fmla="*/ 129 w 129"/>
                  <a:gd name="T103" fmla="*/ 70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29" h="89">
                    <a:moveTo>
                      <a:pt x="129" y="70"/>
                    </a:moveTo>
                    <a:cubicBezTo>
                      <a:pt x="128" y="71"/>
                      <a:pt x="127" y="72"/>
                      <a:pt x="126" y="73"/>
                    </a:cubicBezTo>
                    <a:cubicBezTo>
                      <a:pt x="120" y="78"/>
                      <a:pt x="114" y="70"/>
                      <a:pt x="114" y="70"/>
                    </a:cubicBezTo>
                    <a:cubicBezTo>
                      <a:pt x="114" y="70"/>
                      <a:pt x="114" y="70"/>
                      <a:pt x="109" y="75"/>
                    </a:cubicBezTo>
                    <a:cubicBezTo>
                      <a:pt x="104" y="80"/>
                      <a:pt x="105" y="75"/>
                      <a:pt x="101" y="74"/>
                    </a:cubicBezTo>
                    <a:cubicBezTo>
                      <a:pt x="96" y="73"/>
                      <a:pt x="91" y="70"/>
                      <a:pt x="89" y="69"/>
                    </a:cubicBezTo>
                    <a:cubicBezTo>
                      <a:pt x="86" y="68"/>
                      <a:pt x="83" y="72"/>
                      <a:pt x="88" y="77"/>
                    </a:cubicBezTo>
                    <a:cubicBezTo>
                      <a:pt x="94" y="81"/>
                      <a:pt x="97" y="81"/>
                      <a:pt x="103" y="85"/>
                    </a:cubicBezTo>
                    <a:cubicBezTo>
                      <a:pt x="110" y="89"/>
                      <a:pt x="101" y="89"/>
                      <a:pt x="96" y="88"/>
                    </a:cubicBezTo>
                    <a:cubicBezTo>
                      <a:pt x="92" y="86"/>
                      <a:pt x="85" y="82"/>
                      <a:pt x="82" y="84"/>
                    </a:cubicBezTo>
                    <a:cubicBezTo>
                      <a:pt x="79" y="86"/>
                      <a:pt x="74" y="80"/>
                      <a:pt x="68" y="83"/>
                    </a:cubicBezTo>
                    <a:cubicBezTo>
                      <a:pt x="70" y="81"/>
                      <a:pt x="73" y="78"/>
                      <a:pt x="69" y="76"/>
                    </a:cubicBezTo>
                    <a:cubicBezTo>
                      <a:pt x="69" y="76"/>
                      <a:pt x="61" y="75"/>
                      <a:pt x="61" y="75"/>
                    </a:cubicBezTo>
                    <a:cubicBezTo>
                      <a:pt x="58" y="72"/>
                      <a:pt x="58" y="76"/>
                      <a:pt x="58" y="71"/>
                    </a:cubicBezTo>
                    <a:cubicBezTo>
                      <a:pt x="59" y="66"/>
                      <a:pt x="54" y="74"/>
                      <a:pt x="52" y="69"/>
                    </a:cubicBezTo>
                    <a:cubicBezTo>
                      <a:pt x="49" y="65"/>
                      <a:pt x="51" y="71"/>
                      <a:pt x="50" y="67"/>
                    </a:cubicBezTo>
                    <a:cubicBezTo>
                      <a:pt x="49" y="64"/>
                      <a:pt x="44" y="72"/>
                      <a:pt x="43" y="68"/>
                    </a:cubicBezTo>
                    <a:cubicBezTo>
                      <a:pt x="43" y="65"/>
                      <a:pt x="38" y="69"/>
                      <a:pt x="36" y="68"/>
                    </a:cubicBezTo>
                    <a:cubicBezTo>
                      <a:pt x="35" y="68"/>
                      <a:pt x="35" y="69"/>
                      <a:pt x="27" y="68"/>
                    </a:cubicBezTo>
                    <a:cubicBezTo>
                      <a:pt x="20" y="68"/>
                      <a:pt x="22" y="66"/>
                      <a:pt x="15" y="63"/>
                    </a:cubicBezTo>
                    <a:cubicBezTo>
                      <a:pt x="9" y="59"/>
                      <a:pt x="17" y="61"/>
                      <a:pt x="19" y="60"/>
                    </a:cubicBezTo>
                    <a:cubicBezTo>
                      <a:pt x="20" y="58"/>
                      <a:pt x="21" y="60"/>
                      <a:pt x="26" y="59"/>
                    </a:cubicBezTo>
                    <a:cubicBezTo>
                      <a:pt x="30" y="58"/>
                      <a:pt x="33" y="56"/>
                      <a:pt x="41" y="56"/>
                    </a:cubicBezTo>
                    <a:cubicBezTo>
                      <a:pt x="49" y="56"/>
                      <a:pt x="52" y="55"/>
                      <a:pt x="52" y="55"/>
                    </a:cubicBezTo>
                    <a:cubicBezTo>
                      <a:pt x="52" y="54"/>
                      <a:pt x="43" y="55"/>
                      <a:pt x="38" y="52"/>
                    </a:cubicBezTo>
                    <a:cubicBezTo>
                      <a:pt x="33" y="50"/>
                      <a:pt x="35" y="52"/>
                      <a:pt x="30" y="50"/>
                    </a:cubicBezTo>
                    <a:cubicBezTo>
                      <a:pt x="26" y="47"/>
                      <a:pt x="22" y="55"/>
                      <a:pt x="19" y="53"/>
                    </a:cubicBezTo>
                    <a:cubicBezTo>
                      <a:pt x="15" y="50"/>
                      <a:pt x="17" y="56"/>
                      <a:pt x="13" y="53"/>
                    </a:cubicBezTo>
                    <a:cubicBezTo>
                      <a:pt x="10" y="50"/>
                      <a:pt x="9" y="58"/>
                      <a:pt x="5" y="62"/>
                    </a:cubicBezTo>
                    <a:cubicBezTo>
                      <a:pt x="0" y="66"/>
                      <a:pt x="0" y="56"/>
                      <a:pt x="0" y="56"/>
                    </a:cubicBezTo>
                    <a:cubicBezTo>
                      <a:pt x="0" y="56"/>
                      <a:pt x="9" y="55"/>
                      <a:pt x="6" y="50"/>
                    </a:cubicBezTo>
                    <a:cubicBezTo>
                      <a:pt x="3" y="45"/>
                      <a:pt x="10" y="50"/>
                      <a:pt x="10" y="47"/>
                    </a:cubicBezTo>
                    <a:cubicBezTo>
                      <a:pt x="11" y="44"/>
                      <a:pt x="10" y="47"/>
                      <a:pt x="16" y="46"/>
                    </a:cubicBezTo>
                    <a:cubicBezTo>
                      <a:pt x="22" y="46"/>
                      <a:pt x="15" y="43"/>
                      <a:pt x="15" y="37"/>
                    </a:cubicBezTo>
                    <a:cubicBezTo>
                      <a:pt x="14" y="31"/>
                      <a:pt x="20" y="34"/>
                      <a:pt x="23" y="37"/>
                    </a:cubicBezTo>
                    <a:cubicBezTo>
                      <a:pt x="27" y="40"/>
                      <a:pt x="25" y="40"/>
                      <a:pt x="29" y="42"/>
                    </a:cubicBezTo>
                    <a:cubicBezTo>
                      <a:pt x="32" y="45"/>
                      <a:pt x="33" y="41"/>
                      <a:pt x="33" y="36"/>
                    </a:cubicBezTo>
                    <a:cubicBezTo>
                      <a:pt x="34" y="31"/>
                      <a:pt x="41" y="32"/>
                      <a:pt x="42" y="28"/>
                    </a:cubicBezTo>
                    <a:cubicBezTo>
                      <a:pt x="44" y="23"/>
                      <a:pt x="38" y="27"/>
                      <a:pt x="34" y="26"/>
                    </a:cubicBezTo>
                    <a:cubicBezTo>
                      <a:pt x="30" y="26"/>
                      <a:pt x="25" y="29"/>
                      <a:pt x="20" y="26"/>
                    </a:cubicBezTo>
                    <a:cubicBezTo>
                      <a:pt x="15" y="24"/>
                      <a:pt x="17" y="24"/>
                      <a:pt x="15" y="19"/>
                    </a:cubicBezTo>
                    <a:cubicBezTo>
                      <a:pt x="11" y="13"/>
                      <a:pt x="14" y="16"/>
                      <a:pt x="17" y="12"/>
                    </a:cubicBezTo>
                    <a:cubicBezTo>
                      <a:pt x="20" y="8"/>
                      <a:pt x="24" y="13"/>
                      <a:pt x="25" y="8"/>
                    </a:cubicBezTo>
                    <a:cubicBezTo>
                      <a:pt x="26" y="3"/>
                      <a:pt x="27" y="8"/>
                      <a:pt x="27" y="4"/>
                    </a:cubicBezTo>
                    <a:cubicBezTo>
                      <a:pt x="27" y="0"/>
                      <a:pt x="34" y="4"/>
                      <a:pt x="34" y="4"/>
                    </a:cubicBezTo>
                    <a:cubicBezTo>
                      <a:pt x="35" y="4"/>
                      <a:pt x="36" y="5"/>
                      <a:pt x="39" y="7"/>
                    </a:cubicBezTo>
                    <a:cubicBezTo>
                      <a:pt x="42" y="8"/>
                      <a:pt x="45" y="7"/>
                      <a:pt x="47" y="7"/>
                    </a:cubicBezTo>
                    <a:cubicBezTo>
                      <a:pt x="48" y="9"/>
                      <a:pt x="49" y="12"/>
                      <a:pt x="50" y="13"/>
                    </a:cubicBezTo>
                    <a:cubicBezTo>
                      <a:pt x="50" y="15"/>
                      <a:pt x="54" y="25"/>
                      <a:pt x="55" y="28"/>
                    </a:cubicBezTo>
                    <a:cubicBezTo>
                      <a:pt x="56" y="32"/>
                      <a:pt x="70" y="51"/>
                      <a:pt x="72" y="55"/>
                    </a:cubicBezTo>
                    <a:cubicBezTo>
                      <a:pt x="73" y="58"/>
                      <a:pt x="74" y="65"/>
                      <a:pt x="77" y="67"/>
                    </a:cubicBezTo>
                    <a:cubicBezTo>
                      <a:pt x="77" y="67"/>
                      <a:pt x="102" y="61"/>
                      <a:pt x="129" y="70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5" name="Freeform 1026">
                <a:extLst>
                  <a:ext uri="{FF2B5EF4-FFF2-40B4-BE49-F238E27FC236}">
                    <a16:creationId xmlns:a16="http://schemas.microsoft.com/office/drawing/2014/main" id="{DE831456-F55B-4CA5-95D6-3D37035F02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18" y="2046"/>
                <a:ext cx="198" cy="309"/>
              </a:xfrm>
              <a:custGeom>
                <a:avLst/>
                <a:gdLst>
                  <a:gd name="T0" fmla="*/ 322 w 331"/>
                  <a:gd name="T1" fmla="*/ 491 h 515"/>
                  <a:gd name="T2" fmla="*/ 318 w 331"/>
                  <a:gd name="T3" fmla="*/ 494 h 515"/>
                  <a:gd name="T4" fmla="*/ 315 w 331"/>
                  <a:gd name="T5" fmla="*/ 509 h 515"/>
                  <a:gd name="T6" fmla="*/ 303 w 331"/>
                  <a:gd name="T7" fmla="*/ 515 h 515"/>
                  <a:gd name="T8" fmla="*/ 278 w 331"/>
                  <a:gd name="T9" fmla="*/ 496 h 515"/>
                  <a:gd name="T10" fmla="*/ 258 w 331"/>
                  <a:gd name="T11" fmla="*/ 478 h 515"/>
                  <a:gd name="T12" fmla="*/ 224 w 331"/>
                  <a:gd name="T13" fmla="*/ 461 h 515"/>
                  <a:gd name="T14" fmla="*/ 186 w 331"/>
                  <a:gd name="T15" fmla="*/ 440 h 515"/>
                  <a:gd name="T16" fmla="*/ 157 w 331"/>
                  <a:gd name="T17" fmla="*/ 417 h 515"/>
                  <a:gd name="T18" fmla="*/ 145 w 331"/>
                  <a:gd name="T19" fmla="*/ 385 h 515"/>
                  <a:gd name="T20" fmla="*/ 124 w 331"/>
                  <a:gd name="T21" fmla="*/ 344 h 515"/>
                  <a:gd name="T22" fmla="*/ 99 w 331"/>
                  <a:gd name="T23" fmla="*/ 306 h 515"/>
                  <a:gd name="T24" fmla="*/ 70 w 331"/>
                  <a:gd name="T25" fmla="*/ 252 h 515"/>
                  <a:gd name="T26" fmla="*/ 46 w 331"/>
                  <a:gd name="T27" fmla="*/ 205 h 515"/>
                  <a:gd name="T28" fmla="*/ 22 w 331"/>
                  <a:gd name="T29" fmla="*/ 180 h 515"/>
                  <a:gd name="T30" fmla="*/ 11 w 331"/>
                  <a:gd name="T31" fmla="*/ 166 h 515"/>
                  <a:gd name="T32" fmla="*/ 6 w 331"/>
                  <a:gd name="T33" fmla="*/ 148 h 515"/>
                  <a:gd name="T34" fmla="*/ 1 w 331"/>
                  <a:gd name="T35" fmla="*/ 122 h 515"/>
                  <a:gd name="T36" fmla="*/ 27 w 331"/>
                  <a:gd name="T37" fmla="*/ 97 h 515"/>
                  <a:gd name="T38" fmla="*/ 30 w 331"/>
                  <a:gd name="T39" fmla="*/ 109 h 515"/>
                  <a:gd name="T40" fmla="*/ 24 w 331"/>
                  <a:gd name="T41" fmla="*/ 126 h 515"/>
                  <a:gd name="T42" fmla="*/ 47 w 331"/>
                  <a:gd name="T43" fmla="*/ 126 h 515"/>
                  <a:gd name="T44" fmla="*/ 60 w 331"/>
                  <a:gd name="T45" fmla="*/ 138 h 515"/>
                  <a:gd name="T46" fmla="*/ 71 w 331"/>
                  <a:gd name="T47" fmla="*/ 118 h 515"/>
                  <a:gd name="T48" fmla="*/ 81 w 331"/>
                  <a:gd name="T49" fmla="*/ 92 h 515"/>
                  <a:gd name="T50" fmla="*/ 112 w 331"/>
                  <a:gd name="T51" fmla="*/ 74 h 515"/>
                  <a:gd name="T52" fmla="*/ 138 w 331"/>
                  <a:gd name="T53" fmla="*/ 49 h 515"/>
                  <a:gd name="T54" fmla="*/ 149 w 331"/>
                  <a:gd name="T55" fmla="*/ 27 h 515"/>
                  <a:gd name="T56" fmla="*/ 147 w 331"/>
                  <a:gd name="T57" fmla="*/ 9 h 515"/>
                  <a:gd name="T58" fmla="*/ 156 w 331"/>
                  <a:gd name="T59" fmla="*/ 2 h 515"/>
                  <a:gd name="T60" fmla="*/ 173 w 331"/>
                  <a:gd name="T61" fmla="*/ 20 h 515"/>
                  <a:gd name="T62" fmla="*/ 188 w 331"/>
                  <a:gd name="T63" fmla="*/ 37 h 515"/>
                  <a:gd name="T64" fmla="*/ 204 w 331"/>
                  <a:gd name="T65" fmla="*/ 57 h 515"/>
                  <a:gd name="T66" fmla="*/ 225 w 331"/>
                  <a:gd name="T67" fmla="*/ 70 h 515"/>
                  <a:gd name="T68" fmla="*/ 256 w 331"/>
                  <a:gd name="T69" fmla="*/ 65 h 515"/>
                  <a:gd name="T70" fmla="*/ 280 w 331"/>
                  <a:gd name="T71" fmla="*/ 79 h 515"/>
                  <a:gd name="T72" fmla="*/ 268 w 331"/>
                  <a:gd name="T73" fmla="*/ 108 h 515"/>
                  <a:gd name="T74" fmla="*/ 284 w 331"/>
                  <a:gd name="T75" fmla="*/ 118 h 515"/>
                  <a:gd name="T76" fmla="*/ 278 w 331"/>
                  <a:gd name="T77" fmla="*/ 121 h 515"/>
                  <a:gd name="T78" fmla="*/ 254 w 331"/>
                  <a:gd name="T79" fmla="*/ 123 h 515"/>
                  <a:gd name="T80" fmla="*/ 222 w 331"/>
                  <a:gd name="T81" fmla="*/ 138 h 515"/>
                  <a:gd name="T82" fmla="*/ 208 w 331"/>
                  <a:gd name="T83" fmla="*/ 164 h 515"/>
                  <a:gd name="T84" fmla="*/ 206 w 331"/>
                  <a:gd name="T85" fmla="*/ 184 h 515"/>
                  <a:gd name="T86" fmla="*/ 189 w 331"/>
                  <a:gd name="T87" fmla="*/ 212 h 515"/>
                  <a:gd name="T88" fmla="*/ 204 w 331"/>
                  <a:gd name="T89" fmla="*/ 241 h 515"/>
                  <a:gd name="T90" fmla="*/ 215 w 331"/>
                  <a:gd name="T91" fmla="*/ 267 h 515"/>
                  <a:gd name="T92" fmla="*/ 240 w 331"/>
                  <a:gd name="T93" fmla="*/ 281 h 515"/>
                  <a:gd name="T94" fmla="*/ 277 w 331"/>
                  <a:gd name="T95" fmla="*/ 269 h 515"/>
                  <a:gd name="T96" fmla="*/ 295 w 331"/>
                  <a:gd name="T97" fmla="*/ 307 h 515"/>
                  <a:gd name="T98" fmla="*/ 317 w 331"/>
                  <a:gd name="T99" fmla="*/ 331 h 515"/>
                  <a:gd name="T100" fmla="*/ 327 w 331"/>
                  <a:gd name="T101" fmla="*/ 349 h 515"/>
                  <a:gd name="T102" fmla="*/ 323 w 331"/>
                  <a:gd name="T103" fmla="*/ 364 h 515"/>
                  <a:gd name="T104" fmla="*/ 328 w 331"/>
                  <a:gd name="T105" fmla="*/ 399 h 515"/>
                  <a:gd name="T106" fmla="*/ 319 w 331"/>
                  <a:gd name="T107" fmla="*/ 419 h 515"/>
                  <a:gd name="T108" fmla="*/ 320 w 331"/>
                  <a:gd name="T109" fmla="*/ 435 h 515"/>
                  <a:gd name="T110" fmla="*/ 305 w 331"/>
                  <a:gd name="T111" fmla="*/ 429 h 515"/>
                  <a:gd name="T112" fmla="*/ 305 w 331"/>
                  <a:gd name="T113" fmla="*/ 438 h 515"/>
                  <a:gd name="T114" fmla="*/ 316 w 331"/>
                  <a:gd name="T115" fmla="*/ 447 h 515"/>
                  <a:gd name="T116" fmla="*/ 323 w 331"/>
                  <a:gd name="T117" fmla="*/ 456 h 515"/>
                  <a:gd name="T118" fmla="*/ 330 w 331"/>
                  <a:gd name="T119" fmla="*/ 459 h 515"/>
                  <a:gd name="T120" fmla="*/ 321 w 331"/>
                  <a:gd name="T121" fmla="*/ 482 h 5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31" h="515">
                    <a:moveTo>
                      <a:pt x="321" y="482"/>
                    </a:moveTo>
                    <a:cubicBezTo>
                      <a:pt x="320" y="485"/>
                      <a:pt x="321" y="490"/>
                      <a:pt x="322" y="491"/>
                    </a:cubicBezTo>
                    <a:cubicBezTo>
                      <a:pt x="322" y="491"/>
                      <a:pt x="322" y="491"/>
                      <a:pt x="322" y="491"/>
                    </a:cubicBezTo>
                    <a:cubicBezTo>
                      <a:pt x="321" y="492"/>
                      <a:pt x="320" y="492"/>
                      <a:pt x="318" y="494"/>
                    </a:cubicBezTo>
                    <a:cubicBezTo>
                      <a:pt x="316" y="496"/>
                      <a:pt x="312" y="498"/>
                      <a:pt x="314" y="501"/>
                    </a:cubicBezTo>
                    <a:cubicBezTo>
                      <a:pt x="315" y="504"/>
                      <a:pt x="318" y="507"/>
                      <a:pt x="315" y="509"/>
                    </a:cubicBezTo>
                    <a:cubicBezTo>
                      <a:pt x="311" y="512"/>
                      <a:pt x="310" y="513"/>
                      <a:pt x="307" y="514"/>
                    </a:cubicBezTo>
                    <a:cubicBezTo>
                      <a:pt x="306" y="514"/>
                      <a:pt x="304" y="514"/>
                      <a:pt x="303" y="515"/>
                    </a:cubicBezTo>
                    <a:cubicBezTo>
                      <a:pt x="299" y="510"/>
                      <a:pt x="296" y="512"/>
                      <a:pt x="289" y="506"/>
                    </a:cubicBezTo>
                    <a:cubicBezTo>
                      <a:pt x="280" y="499"/>
                      <a:pt x="283" y="502"/>
                      <a:pt x="278" y="496"/>
                    </a:cubicBezTo>
                    <a:cubicBezTo>
                      <a:pt x="273" y="489"/>
                      <a:pt x="275" y="491"/>
                      <a:pt x="271" y="487"/>
                    </a:cubicBezTo>
                    <a:cubicBezTo>
                      <a:pt x="267" y="483"/>
                      <a:pt x="261" y="482"/>
                      <a:pt x="258" y="478"/>
                    </a:cubicBezTo>
                    <a:cubicBezTo>
                      <a:pt x="254" y="475"/>
                      <a:pt x="250" y="475"/>
                      <a:pt x="240" y="468"/>
                    </a:cubicBezTo>
                    <a:cubicBezTo>
                      <a:pt x="231" y="462"/>
                      <a:pt x="233" y="466"/>
                      <a:pt x="224" y="461"/>
                    </a:cubicBezTo>
                    <a:cubicBezTo>
                      <a:pt x="214" y="456"/>
                      <a:pt x="216" y="457"/>
                      <a:pt x="207" y="451"/>
                    </a:cubicBezTo>
                    <a:cubicBezTo>
                      <a:pt x="198" y="444"/>
                      <a:pt x="195" y="446"/>
                      <a:pt x="186" y="440"/>
                    </a:cubicBezTo>
                    <a:cubicBezTo>
                      <a:pt x="178" y="434"/>
                      <a:pt x="180" y="440"/>
                      <a:pt x="175" y="433"/>
                    </a:cubicBezTo>
                    <a:cubicBezTo>
                      <a:pt x="169" y="426"/>
                      <a:pt x="164" y="425"/>
                      <a:pt x="157" y="417"/>
                    </a:cubicBezTo>
                    <a:cubicBezTo>
                      <a:pt x="151" y="409"/>
                      <a:pt x="150" y="407"/>
                      <a:pt x="145" y="400"/>
                    </a:cubicBezTo>
                    <a:cubicBezTo>
                      <a:pt x="140" y="394"/>
                      <a:pt x="145" y="389"/>
                      <a:pt x="145" y="385"/>
                    </a:cubicBezTo>
                    <a:cubicBezTo>
                      <a:pt x="146" y="380"/>
                      <a:pt x="139" y="375"/>
                      <a:pt x="136" y="366"/>
                    </a:cubicBezTo>
                    <a:cubicBezTo>
                      <a:pt x="134" y="357"/>
                      <a:pt x="131" y="355"/>
                      <a:pt x="124" y="344"/>
                    </a:cubicBezTo>
                    <a:cubicBezTo>
                      <a:pt x="116" y="334"/>
                      <a:pt x="118" y="334"/>
                      <a:pt x="115" y="329"/>
                    </a:cubicBezTo>
                    <a:cubicBezTo>
                      <a:pt x="112" y="324"/>
                      <a:pt x="102" y="317"/>
                      <a:pt x="99" y="306"/>
                    </a:cubicBezTo>
                    <a:cubicBezTo>
                      <a:pt x="97" y="294"/>
                      <a:pt x="87" y="285"/>
                      <a:pt x="84" y="275"/>
                    </a:cubicBezTo>
                    <a:cubicBezTo>
                      <a:pt x="81" y="266"/>
                      <a:pt x="71" y="261"/>
                      <a:pt x="70" y="252"/>
                    </a:cubicBezTo>
                    <a:cubicBezTo>
                      <a:pt x="70" y="243"/>
                      <a:pt x="60" y="230"/>
                      <a:pt x="55" y="224"/>
                    </a:cubicBezTo>
                    <a:cubicBezTo>
                      <a:pt x="51" y="218"/>
                      <a:pt x="49" y="215"/>
                      <a:pt x="46" y="205"/>
                    </a:cubicBezTo>
                    <a:cubicBezTo>
                      <a:pt x="43" y="196"/>
                      <a:pt x="40" y="196"/>
                      <a:pt x="38" y="191"/>
                    </a:cubicBezTo>
                    <a:cubicBezTo>
                      <a:pt x="35" y="185"/>
                      <a:pt x="26" y="183"/>
                      <a:pt x="22" y="180"/>
                    </a:cubicBezTo>
                    <a:cubicBezTo>
                      <a:pt x="17" y="178"/>
                      <a:pt x="10" y="175"/>
                      <a:pt x="6" y="171"/>
                    </a:cubicBezTo>
                    <a:cubicBezTo>
                      <a:pt x="2" y="168"/>
                      <a:pt x="9" y="166"/>
                      <a:pt x="11" y="166"/>
                    </a:cubicBezTo>
                    <a:cubicBezTo>
                      <a:pt x="13" y="165"/>
                      <a:pt x="11" y="163"/>
                      <a:pt x="10" y="158"/>
                    </a:cubicBezTo>
                    <a:cubicBezTo>
                      <a:pt x="8" y="152"/>
                      <a:pt x="6" y="154"/>
                      <a:pt x="6" y="148"/>
                    </a:cubicBezTo>
                    <a:cubicBezTo>
                      <a:pt x="7" y="142"/>
                      <a:pt x="6" y="140"/>
                      <a:pt x="4" y="136"/>
                    </a:cubicBezTo>
                    <a:cubicBezTo>
                      <a:pt x="1" y="133"/>
                      <a:pt x="0" y="130"/>
                      <a:pt x="1" y="122"/>
                    </a:cubicBezTo>
                    <a:cubicBezTo>
                      <a:pt x="2" y="114"/>
                      <a:pt x="5" y="112"/>
                      <a:pt x="16" y="105"/>
                    </a:cubicBezTo>
                    <a:cubicBezTo>
                      <a:pt x="22" y="100"/>
                      <a:pt x="25" y="99"/>
                      <a:pt x="27" y="97"/>
                    </a:cubicBezTo>
                    <a:cubicBezTo>
                      <a:pt x="26" y="99"/>
                      <a:pt x="26" y="100"/>
                      <a:pt x="28" y="102"/>
                    </a:cubicBezTo>
                    <a:cubicBezTo>
                      <a:pt x="31" y="105"/>
                      <a:pt x="35" y="104"/>
                      <a:pt x="30" y="109"/>
                    </a:cubicBezTo>
                    <a:cubicBezTo>
                      <a:pt x="24" y="114"/>
                      <a:pt x="23" y="110"/>
                      <a:pt x="23" y="116"/>
                    </a:cubicBezTo>
                    <a:cubicBezTo>
                      <a:pt x="23" y="121"/>
                      <a:pt x="20" y="126"/>
                      <a:pt x="24" y="126"/>
                    </a:cubicBezTo>
                    <a:cubicBezTo>
                      <a:pt x="29" y="125"/>
                      <a:pt x="27" y="119"/>
                      <a:pt x="32" y="122"/>
                    </a:cubicBezTo>
                    <a:cubicBezTo>
                      <a:pt x="38" y="125"/>
                      <a:pt x="45" y="121"/>
                      <a:pt x="47" y="126"/>
                    </a:cubicBezTo>
                    <a:cubicBezTo>
                      <a:pt x="49" y="131"/>
                      <a:pt x="44" y="130"/>
                      <a:pt x="49" y="136"/>
                    </a:cubicBezTo>
                    <a:cubicBezTo>
                      <a:pt x="55" y="142"/>
                      <a:pt x="58" y="141"/>
                      <a:pt x="60" y="138"/>
                    </a:cubicBezTo>
                    <a:cubicBezTo>
                      <a:pt x="62" y="136"/>
                      <a:pt x="65" y="132"/>
                      <a:pt x="66" y="128"/>
                    </a:cubicBezTo>
                    <a:cubicBezTo>
                      <a:pt x="67" y="125"/>
                      <a:pt x="70" y="124"/>
                      <a:pt x="71" y="118"/>
                    </a:cubicBezTo>
                    <a:cubicBezTo>
                      <a:pt x="72" y="111"/>
                      <a:pt x="71" y="111"/>
                      <a:pt x="74" y="104"/>
                    </a:cubicBezTo>
                    <a:cubicBezTo>
                      <a:pt x="78" y="97"/>
                      <a:pt x="76" y="97"/>
                      <a:pt x="81" y="92"/>
                    </a:cubicBezTo>
                    <a:cubicBezTo>
                      <a:pt x="86" y="87"/>
                      <a:pt x="78" y="84"/>
                      <a:pt x="90" y="83"/>
                    </a:cubicBezTo>
                    <a:cubicBezTo>
                      <a:pt x="102" y="82"/>
                      <a:pt x="104" y="77"/>
                      <a:pt x="112" y="74"/>
                    </a:cubicBezTo>
                    <a:cubicBezTo>
                      <a:pt x="121" y="71"/>
                      <a:pt x="122" y="71"/>
                      <a:pt x="127" y="64"/>
                    </a:cubicBezTo>
                    <a:cubicBezTo>
                      <a:pt x="133" y="57"/>
                      <a:pt x="135" y="53"/>
                      <a:pt x="138" y="49"/>
                    </a:cubicBezTo>
                    <a:cubicBezTo>
                      <a:pt x="140" y="45"/>
                      <a:pt x="145" y="37"/>
                      <a:pt x="146" y="34"/>
                    </a:cubicBezTo>
                    <a:cubicBezTo>
                      <a:pt x="148" y="30"/>
                      <a:pt x="147" y="28"/>
                      <a:pt x="149" y="27"/>
                    </a:cubicBezTo>
                    <a:cubicBezTo>
                      <a:pt x="151" y="27"/>
                      <a:pt x="152" y="23"/>
                      <a:pt x="151" y="20"/>
                    </a:cubicBezTo>
                    <a:cubicBezTo>
                      <a:pt x="149" y="18"/>
                      <a:pt x="150" y="13"/>
                      <a:pt x="147" y="9"/>
                    </a:cubicBezTo>
                    <a:cubicBezTo>
                      <a:pt x="145" y="6"/>
                      <a:pt x="145" y="5"/>
                      <a:pt x="143" y="2"/>
                    </a:cubicBezTo>
                    <a:cubicBezTo>
                      <a:pt x="148" y="2"/>
                      <a:pt x="153" y="0"/>
                      <a:pt x="156" y="2"/>
                    </a:cubicBezTo>
                    <a:cubicBezTo>
                      <a:pt x="159" y="4"/>
                      <a:pt x="164" y="6"/>
                      <a:pt x="167" y="11"/>
                    </a:cubicBezTo>
                    <a:cubicBezTo>
                      <a:pt x="170" y="15"/>
                      <a:pt x="172" y="17"/>
                      <a:pt x="173" y="20"/>
                    </a:cubicBezTo>
                    <a:cubicBezTo>
                      <a:pt x="174" y="23"/>
                      <a:pt x="173" y="24"/>
                      <a:pt x="179" y="29"/>
                    </a:cubicBezTo>
                    <a:cubicBezTo>
                      <a:pt x="185" y="34"/>
                      <a:pt x="182" y="32"/>
                      <a:pt x="188" y="37"/>
                    </a:cubicBezTo>
                    <a:cubicBezTo>
                      <a:pt x="194" y="42"/>
                      <a:pt x="197" y="47"/>
                      <a:pt x="198" y="49"/>
                    </a:cubicBezTo>
                    <a:cubicBezTo>
                      <a:pt x="198" y="51"/>
                      <a:pt x="204" y="51"/>
                      <a:pt x="204" y="57"/>
                    </a:cubicBezTo>
                    <a:cubicBezTo>
                      <a:pt x="204" y="63"/>
                      <a:pt x="203" y="67"/>
                      <a:pt x="209" y="69"/>
                    </a:cubicBezTo>
                    <a:cubicBezTo>
                      <a:pt x="215" y="71"/>
                      <a:pt x="217" y="71"/>
                      <a:pt x="225" y="70"/>
                    </a:cubicBezTo>
                    <a:cubicBezTo>
                      <a:pt x="232" y="70"/>
                      <a:pt x="237" y="59"/>
                      <a:pt x="242" y="62"/>
                    </a:cubicBezTo>
                    <a:cubicBezTo>
                      <a:pt x="247" y="65"/>
                      <a:pt x="253" y="67"/>
                      <a:pt x="256" y="65"/>
                    </a:cubicBezTo>
                    <a:cubicBezTo>
                      <a:pt x="260" y="64"/>
                      <a:pt x="267" y="67"/>
                      <a:pt x="271" y="69"/>
                    </a:cubicBezTo>
                    <a:cubicBezTo>
                      <a:pt x="275" y="70"/>
                      <a:pt x="281" y="74"/>
                      <a:pt x="280" y="79"/>
                    </a:cubicBezTo>
                    <a:cubicBezTo>
                      <a:pt x="278" y="85"/>
                      <a:pt x="274" y="87"/>
                      <a:pt x="273" y="92"/>
                    </a:cubicBezTo>
                    <a:cubicBezTo>
                      <a:pt x="272" y="96"/>
                      <a:pt x="261" y="107"/>
                      <a:pt x="268" y="108"/>
                    </a:cubicBezTo>
                    <a:cubicBezTo>
                      <a:pt x="275" y="108"/>
                      <a:pt x="281" y="113"/>
                      <a:pt x="282" y="115"/>
                    </a:cubicBezTo>
                    <a:cubicBezTo>
                      <a:pt x="282" y="115"/>
                      <a:pt x="283" y="117"/>
                      <a:pt x="284" y="118"/>
                    </a:cubicBezTo>
                    <a:cubicBezTo>
                      <a:pt x="285" y="119"/>
                      <a:pt x="285" y="121"/>
                      <a:pt x="285" y="121"/>
                    </a:cubicBezTo>
                    <a:cubicBezTo>
                      <a:pt x="283" y="122"/>
                      <a:pt x="282" y="125"/>
                      <a:pt x="278" y="121"/>
                    </a:cubicBezTo>
                    <a:cubicBezTo>
                      <a:pt x="275" y="118"/>
                      <a:pt x="264" y="114"/>
                      <a:pt x="262" y="119"/>
                    </a:cubicBezTo>
                    <a:cubicBezTo>
                      <a:pt x="260" y="123"/>
                      <a:pt x="263" y="121"/>
                      <a:pt x="254" y="123"/>
                    </a:cubicBezTo>
                    <a:cubicBezTo>
                      <a:pt x="245" y="125"/>
                      <a:pt x="243" y="125"/>
                      <a:pt x="237" y="129"/>
                    </a:cubicBezTo>
                    <a:cubicBezTo>
                      <a:pt x="230" y="134"/>
                      <a:pt x="226" y="133"/>
                      <a:pt x="222" y="138"/>
                    </a:cubicBezTo>
                    <a:cubicBezTo>
                      <a:pt x="218" y="142"/>
                      <a:pt x="214" y="141"/>
                      <a:pt x="213" y="148"/>
                    </a:cubicBezTo>
                    <a:cubicBezTo>
                      <a:pt x="211" y="154"/>
                      <a:pt x="211" y="159"/>
                      <a:pt x="208" y="164"/>
                    </a:cubicBezTo>
                    <a:cubicBezTo>
                      <a:pt x="205" y="169"/>
                      <a:pt x="204" y="174"/>
                      <a:pt x="206" y="176"/>
                    </a:cubicBezTo>
                    <a:cubicBezTo>
                      <a:pt x="207" y="178"/>
                      <a:pt x="211" y="181"/>
                      <a:pt x="206" y="184"/>
                    </a:cubicBezTo>
                    <a:cubicBezTo>
                      <a:pt x="202" y="187"/>
                      <a:pt x="194" y="194"/>
                      <a:pt x="194" y="199"/>
                    </a:cubicBezTo>
                    <a:cubicBezTo>
                      <a:pt x="195" y="204"/>
                      <a:pt x="186" y="206"/>
                      <a:pt x="189" y="212"/>
                    </a:cubicBezTo>
                    <a:cubicBezTo>
                      <a:pt x="193" y="219"/>
                      <a:pt x="195" y="220"/>
                      <a:pt x="198" y="228"/>
                    </a:cubicBezTo>
                    <a:cubicBezTo>
                      <a:pt x="202" y="236"/>
                      <a:pt x="200" y="237"/>
                      <a:pt x="204" y="241"/>
                    </a:cubicBezTo>
                    <a:cubicBezTo>
                      <a:pt x="208" y="245"/>
                      <a:pt x="212" y="248"/>
                      <a:pt x="213" y="255"/>
                    </a:cubicBezTo>
                    <a:cubicBezTo>
                      <a:pt x="213" y="263"/>
                      <a:pt x="208" y="267"/>
                      <a:pt x="215" y="267"/>
                    </a:cubicBezTo>
                    <a:cubicBezTo>
                      <a:pt x="222" y="267"/>
                      <a:pt x="228" y="265"/>
                      <a:pt x="232" y="270"/>
                    </a:cubicBezTo>
                    <a:cubicBezTo>
                      <a:pt x="237" y="276"/>
                      <a:pt x="237" y="281"/>
                      <a:pt x="240" y="281"/>
                    </a:cubicBezTo>
                    <a:cubicBezTo>
                      <a:pt x="244" y="281"/>
                      <a:pt x="253" y="287"/>
                      <a:pt x="259" y="280"/>
                    </a:cubicBezTo>
                    <a:cubicBezTo>
                      <a:pt x="266" y="272"/>
                      <a:pt x="279" y="259"/>
                      <a:pt x="277" y="269"/>
                    </a:cubicBezTo>
                    <a:cubicBezTo>
                      <a:pt x="275" y="279"/>
                      <a:pt x="273" y="301"/>
                      <a:pt x="279" y="306"/>
                    </a:cubicBezTo>
                    <a:cubicBezTo>
                      <a:pt x="284" y="310"/>
                      <a:pt x="285" y="307"/>
                      <a:pt x="295" y="307"/>
                    </a:cubicBezTo>
                    <a:cubicBezTo>
                      <a:pt x="298" y="307"/>
                      <a:pt x="300" y="307"/>
                      <a:pt x="303" y="307"/>
                    </a:cubicBezTo>
                    <a:cubicBezTo>
                      <a:pt x="306" y="316"/>
                      <a:pt x="311" y="325"/>
                      <a:pt x="317" y="331"/>
                    </a:cubicBezTo>
                    <a:cubicBezTo>
                      <a:pt x="317" y="331"/>
                      <a:pt x="320" y="335"/>
                      <a:pt x="322" y="339"/>
                    </a:cubicBezTo>
                    <a:cubicBezTo>
                      <a:pt x="324" y="343"/>
                      <a:pt x="326" y="346"/>
                      <a:pt x="327" y="349"/>
                    </a:cubicBezTo>
                    <a:cubicBezTo>
                      <a:pt x="328" y="351"/>
                      <a:pt x="331" y="354"/>
                      <a:pt x="328" y="356"/>
                    </a:cubicBezTo>
                    <a:cubicBezTo>
                      <a:pt x="326" y="359"/>
                      <a:pt x="323" y="358"/>
                      <a:pt x="323" y="364"/>
                    </a:cubicBezTo>
                    <a:cubicBezTo>
                      <a:pt x="323" y="369"/>
                      <a:pt x="323" y="388"/>
                      <a:pt x="323" y="388"/>
                    </a:cubicBezTo>
                    <a:cubicBezTo>
                      <a:pt x="324" y="388"/>
                      <a:pt x="329" y="394"/>
                      <a:pt x="328" y="399"/>
                    </a:cubicBezTo>
                    <a:cubicBezTo>
                      <a:pt x="327" y="404"/>
                      <a:pt x="325" y="403"/>
                      <a:pt x="322" y="409"/>
                    </a:cubicBezTo>
                    <a:cubicBezTo>
                      <a:pt x="320" y="414"/>
                      <a:pt x="317" y="413"/>
                      <a:pt x="319" y="419"/>
                    </a:cubicBezTo>
                    <a:cubicBezTo>
                      <a:pt x="320" y="424"/>
                      <a:pt x="324" y="423"/>
                      <a:pt x="322" y="429"/>
                    </a:cubicBezTo>
                    <a:cubicBezTo>
                      <a:pt x="322" y="432"/>
                      <a:pt x="321" y="434"/>
                      <a:pt x="320" y="435"/>
                    </a:cubicBezTo>
                    <a:cubicBezTo>
                      <a:pt x="318" y="433"/>
                      <a:pt x="316" y="431"/>
                      <a:pt x="313" y="430"/>
                    </a:cubicBezTo>
                    <a:cubicBezTo>
                      <a:pt x="307" y="428"/>
                      <a:pt x="305" y="428"/>
                      <a:pt x="305" y="429"/>
                    </a:cubicBezTo>
                    <a:cubicBezTo>
                      <a:pt x="305" y="430"/>
                      <a:pt x="305" y="431"/>
                      <a:pt x="305" y="431"/>
                    </a:cubicBezTo>
                    <a:cubicBezTo>
                      <a:pt x="305" y="435"/>
                      <a:pt x="307" y="436"/>
                      <a:pt x="305" y="438"/>
                    </a:cubicBezTo>
                    <a:cubicBezTo>
                      <a:pt x="304" y="439"/>
                      <a:pt x="299" y="441"/>
                      <a:pt x="303" y="443"/>
                    </a:cubicBezTo>
                    <a:cubicBezTo>
                      <a:pt x="307" y="445"/>
                      <a:pt x="314" y="444"/>
                      <a:pt x="316" y="447"/>
                    </a:cubicBezTo>
                    <a:cubicBezTo>
                      <a:pt x="318" y="450"/>
                      <a:pt x="318" y="452"/>
                      <a:pt x="319" y="454"/>
                    </a:cubicBezTo>
                    <a:cubicBezTo>
                      <a:pt x="319" y="456"/>
                      <a:pt x="321" y="456"/>
                      <a:pt x="323" y="456"/>
                    </a:cubicBezTo>
                    <a:cubicBezTo>
                      <a:pt x="325" y="456"/>
                      <a:pt x="326" y="456"/>
                      <a:pt x="328" y="455"/>
                    </a:cubicBezTo>
                    <a:cubicBezTo>
                      <a:pt x="329" y="456"/>
                      <a:pt x="330" y="457"/>
                      <a:pt x="330" y="459"/>
                    </a:cubicBezTo>
                    <a:cubicBezTo>
                      <a:pt x="331" y="463"/>
                      <a:pt x="331" y="467"/>
                      <a:pt x="328" y="472"/>
                    </a:cubicBezTo>
                    <a:cubicBezTo>
                      <a:pt x="325" y="476"/>
                      <a:pt x="323" y="479"/>
                      <a:pt x="321" y="482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6" name="Freeform 1027">
                <a:extLst>
                  <a:ext uri="{FF2B5EF4-FFF2-40B4-BE49-F238E27FC236}">
                    <a16:creationId xmlns:a16="http://schemas.microsoft.com/office/drawing/2014/main" id="{C798060B-B63D-4298-BD4A-62DF626C47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00" y="2209"/>
                <a:ext cx="192" cy="221"/>
              </a:xfrm>
              <a:custGeom>
                <a:avLst/>
                <a:gdLst>
                  <a:gd name="T0" fmla="*/ 311 w 320"/>
                  <a:gd name="T1" fmla="*/ 286 h 368"/>
                  <a:gd name="T2" fmla="*/ 308 w 320"/>
                  <a:gd name="T3" fmla="*/ 296 h 368"/>
                  <a:gd name="T4" fmla="*/ 293 w 320"/>
                  <a:gd name="T5" fmla="*/ 276 h 368"/>
                  <a:gd name="T6" fmla="*/ 256 w 320"/>
                  <a:gd name="T7" fmla="*/ 269 h 368"/>
                  <a:gd name="T8" fmla="*/ 219 w 320"/>
                  <a:gd name="T9" fmla="*/ 275 h 368"/>
                  <a:gd name="T10" fmla="*/ 208 w 320"/>
                  <a:gd name="T11" fmla="*/ 308 h 368"/>
                  <a:gd name="T12" fmla="*/ 204 w 320"/>
                  <a:gd name="T13" fmla="*/ 342 h 368"/>
                  <a:gd name="T14" fmla="*/ 203 w 320"/>
                  <a:gd name="T15" fmla="*/ 350 h 368"/>
                  <a:gd name="T16" fmla="*/ 180 w 320"/>
                  <a:gd name="T17" fmla="*/ 344 h 368"/>
                  <a:gd name="T18" fmla="*/ 166 w 320"/>
                  <a:gd name="T19" fmla="*/ 362 h 368"/>
                  <a:gd name="T20" fmla="*/ 139 w 320"/>
                  <a:gd name="T21" fmla="*/ 347 h 368"/>
                  <a:gd name="T22" fmla="*/ 111 w 320"/>
                  <a:gd name="T23" fmla="*/ 343 h 368"/>
                  <a:gd name="T24" fmla="*/ 93 w 320"/>
                  <a:gd name="T25" fmla="*/ 367 h 368"/>
                  <a:gd name="T26" fmla="*/ 78 w 320"/>
                  <a:gd name="T27" fmla="*/ 367 h 368"/>
                  <a:gd name="T28" fmla="*/ 70 w 320"/>
                  <a:gd name="T29" fmla="*/ 348 h 368"/>
                  <a:gd name="T30" fmla="*/ 63 w 320"/>
                  <a:gd name="T31" fmla="*/ 328 h 368"/>
                  <a:gd name="T32" fmla="*/ 53 w 320"/>
                  <a:gd name="T33" fmla="*/ 314 h 368"/>
                  <a:gd name="T34" fmla="*/ 46 w 320"/>
                  <a:gd name="T35" fmla="*/ 297 h 368"/>
                  <a:gd name="T36" fmla="*/ 47 w 320"/>
                  <a:gd name="T37" fmla="*/ 282 h 368"/>
                  <a:gd name="T38" fmla="*/ 41 w 320"/>
                  <a:gd name="T39" fmla="*/ 262 h 368"/>
                  <a:gd name="T40" fmla="*/ 29 w 320"/>
                  <a:gd name="T41" fmla="*/ 236 h 368"/>
                  <a:gd name="T42" fmla="*/ 23 w 320"/>
                  <a:gd name="T43" fmla="*/ 224 h 368"/>
                  <a:gd name="T44" fmla="*/ 19 w 320"/>
                  <a:gd name="T45" fmla="*/ 218 h 368"/>
                  <a:gd name="T46" fmla="*/ 25 w 320"/>
                  <a:gd name="T47" fmla="*/ 199 h 368"/>
                  <a:gd name="T48" fmla="*/ 25 w 320"/>
                  <a:gd name="T49" fmla="*/ 182 h 368"/>
                  <a:gd name="T50" fmla="*/ 29 w 320"/>
                  <a:gd name="T51" fmla="*/ 172 h 368"/>
                  <a:gd name="T52" fmla="*/ 17 w 320"/>
                  <a:gd name="T53" fmla="*/ 162 h 368"/>
                  <a:gd name="T54" fmla="*/ 16 w 320"/>
                  <a:gd name="T55" fmla="*/ 146 h 368"/>
                  <a:gd name="T56" fmla="*/ 25 w 320"/>
                  <a:gd name="T57" fmla="*/ 126 h 368"/>
                  <a:gd name="T58" fmla="*/ 20 w 320"/>
                  <a:gd name="T59" fmla="*/ 91 h 368"/>
                  <a:gd name="T60" fmla="*/ 24 w 320"/>
                  <a:gd name="T61" fmla="*/ 76 h 368"/>
                  <a:gd name="T62" fmla="*/ 14 w 320"/>
                  <a:gd name="T63" fmla="*/ 58 h 368"/>
                  <a:gd name="T64" fmla="*/ 18 w 320"/>
                  <a:gd name="T65" fmla="*/ 35 h 368"/>
                  <a:gd name="T66" fmla="*/ 51 w 320"/>
                  <a:gd name="T67" fmla="*/ 20 h 368"/>
                  <a:gd name="T68" fmla="*/ 81 w 320"/>
                  <a:gd name="T69" fmla="*/ 4 h 368"/>
                  <a:gd name="T70" fmla="*/ 104 w 320"/>
                  <a:gd name="T71" fmla="*/ 20 h 368"/>
                  <a:gd name="T72" fmla="*/ 106 w 320"/>
                  <a:gd name="T73" fmla="*/ 47 h 368"/>
                  <a:gd name="T74" fmla="*/ 130 w 320"/>
                  <a:gd name="T75" fmla="*/ 71 h 368"/>
                  <a:gd name="T76" fmla="*/ 163 w 320"/>
                  <a:gd name="T77" fmla="*/ 84 h 368"/>
                  <a:gd name="T78" fmla="*/ 198 w 320"/>
                  <a:gd name="T79" fmla="*/ 104 h 368"/>
                  <a:gd name="T80" fmla="*/ 226 w 320"/>
                  <a:gd name="T81" fmla="*/ 112 h 368"/>
                  <a:gd name="T82" fmla="*/ 240 w 320"/>
                  <a:gd name="T83" fmla="*/ 138 h 368"/>
                  <a:gd name="T84" fmla="*/ 237 w 320"/>
                  <a:gd name="T85" fmla="*/ 160 h 368"/>
                  <a:gd name="T86" fmla="*/ 247 w 320"/>
                  <a:gd name="T87" fmla="*/ 182 h 368"/>
                  <a:gd name="T88" fmla="*/ 291 w 320"/>
                  <a:gd name="T89" fmla="*/ 188 h 368"/>
                  <a:gd name="T90" fmla="*/ 295 w 320"/>
                  <a:gd name="T91" fmla="*/ 214 h 368"/>
                  <a:gd name="T92" fmla="*/ 315 w 320"/>
                  <a:gd name="T93" fmla="*/ 234 h 368"/>
                  <a:gd name="T94" fmla="*/ 309 w 320"/>
                  <a:gd name="T95" fmla="*/ 272 h 3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320" h="368">
                    <a:moveTo>
                      <a:pt x="309" y="272"/>
                    </a:moveTo>
                    <a:cubicBezTo>
                      <a:pt x="308" y="276"/>
                      <a:pt x="309" y="283"/>
                      <a:pt x="311" y="286"/>
                    </a:cubicBezTo>
                    <a:cubicBezTo>
                      <a:pt x="314" y="289"/>
                      <a:pt x="307" y="290"/>
                      <a:pt x="308" y="296"/>
                    </a:cubicBezTo>
                    <a:cubicBezTo>
                      <a:pt x="308" y="296"/>
                      <a:pt x="308" y="296"/>
                      <a:pt x="308" y="296"/>
                    </a:cubicBezTo>
                    <a:cubicBezTo>
                      <a:pt x="306" y="296"/>
                      <a:pt x="306" y="287"/>
                      <a:pt x="306" y="284"/>
                    </a:cubicBezTo>
                    <a:cubicBezTo>
                      <a:pt x="305" y="280"/>
                      <a:pt x="298" y="279"/>
                      <a:pt x="293" y="276"/>
                    </a:cubicBezTo>
                    <a:cubicBezTo>
                      <a:pt x="288" y="272"/>
                      <a:pt x="281" y="269"/>
                      <a:pt x="276" y="267"/>
                    </a:cubicBezTo>
                    <a:cubicBezTo>
                      <a:pt x="272" y="265"/>
                      <a:pt x="267" y="268"/>
                      <a:pt x="256" y="269"/>
                    </a:cubicBezTo>
                    <a:cubicBezTo>
                      <a:pt x="244" y="270"/>
                      <a:pt x="246" y="269"/>
                      <a:pt x="241" y="271"/>
                    </a:cubicBezTo>
                    <a:cubicBezTo>
                      <a:pt x="235" y="273"/>
                      <a:pt x="223" y="275"/>
                      <a:pt x="219" y="275"/>
                    </a:cubicBezTo>
                    <a:cubicBezTo>
                      <a:pt x="215" y="275"/>
                      <a:pt x="213" y="287"/>
                      <a:pt x="210" y="291"/>
                    </a:cubicBezTo>
                    <a:cubicBezTo>
                      <a:pt x="206" y="296"/>
                      <a:pt x="208" y="300"/>
                      <a:pt x="208" y="308"/>
                    </a:cubicBezTo>
                    <a:cubicBezTo>
                      <a:pt x="209" y="316"/>
                      <a:pt x="207" y="324"/>
                      <a:pt x="206" y="329"/>
                    </a:cubicBezTo>
                    <a:cubicBezTo>
                      <a:pt x="206" y="334"/>
                      <a:pt x="206" y="338"/>
                      <a:pt x="204" y="342"/>
                    </a:cubicBezTo>
                    <a:cubicBezTo>
                      <a:pt x="202" y="345"/>
                      <a:pt x="202" y="348"/>
                      <a:pt x="203" y="350"/>
                    </a:cubicBezTo>
                    <a:cubicBezTo>
                      <a:pt x="203" y="350"/>
                      <a:pt x="203" y="350"/>
                      <a:pt x="203" y="350"/>
                    </a:cubicBezTo>
                    <a:cubicBezTo>
                      <a:pt x="198" y="345"/>
                      <a:pt x="200" y="346"/>
                      <a:pt x="196" y="343"/>
                    </a:cubicBezTo>
                    <a:cubicBezTo>
                      <a:pt x="192" y="340"/>
                      <a:pt x="186" y="343"/>
                      <a:pt x="180" y="344"/>
                    </a:cubicBezTo>
                    <a:cubicBezTo>
                      <a:pt x="175" y="344"/>
                      <a:pt x="173" y="344"/>
                      <a:pt x="169" y="348"/>
                    </a:cubicBezTo>
                    <a:cubicBezTo>
                      <a:pt x="165" y="351"/>
                      <a:pt x="170" y="355"/>
                      <a:pt x="166" y="362"/>
                    </a:cubicBezTo>
                    <a:cubicBezTo>
                      <a:pt x="162" y="368"/>
                      <a:pt x="164" y="365"/>
                      <a:pt x="158" y="361"/>
                    </a:cubicBezTo>
                    <a:cubicBezTo>
                      <a:pt x="152" y="356"/>
                      <a:pt x="149" y="348"/>
                      <a:pt x="139" y="347"/>
                    </a:cubicBezTo>
                    <a:cubicBezTo>
                      <a:pt x="129" y="347"/>
                      <a:pt x="125" y="343"/>
                      <a:pt x="118" y="337"/>
                    </a:cubicBezTo>
                    <a:cubicBezTo>
                      <a:pt x="111" y="331"/>
                      <a:pt x="113" y="337"/>
                      <a:pt x="111" y="343"/>
                    </a:cubicBezTo>
                    <a:cubicBezTo>
                      <a:pt x="109" y="350"/>
                      <a:pt x="104" y="350"/>
                      <a:pt x="98" y="356"/>
                    </a:cubicBezTo>
                    <a:cubicBezTo>
                      <a:pt x="93" y="361"/>
                      <a:pt x="93" y="363"/>
                      <a:pt x="93" y="367"/>
                    </a:cubicBezTo>
                    <a:cubicBezTo>
                      <a:pt x="91" y="368"/>
                      <a:pt x="90" y="368"/>
                      <a:pt x="88" y="368"/>
                    </a:cubicBezTo>
                    <a:cubicBezTo>
                      <a:pt x="83" y="368"/>
                      <a:pt x="82" y="368"/>
                      <a:pt x="78" y="367"/>
                    </a:cubicBezTo>
                    <a:cubicBezTo>
                      <a:pt x="75" y="367"/>
                      <a:pt x="75" y="359"/>
                      <a:pt x="74" y="356"/>
                    </a:cubicBezTo>
                    <a:cubicBezTo>
                      <a:pt x="74" y="352"/>
                      <a:pt x="70" y="350"/>
                      <a:pt x="70" y="348"/>
                    </a:cubicBezTo>
                    <a:cubicBezTo>
                      <a:pt x="69" y="346"/>
                      <a:pt x="68" y="342"/>
                      <a:pt x="67" y="338"/>
                    </a:cubicBezTo>
                    <a:cubicBezTo>
                      <a:pt x="65" y="333"/>
                      <a:pt x="64" y="331"/>
                      <a:pt x="63" y="328"/>
                    </a:cubicBezTo>
                    <a:cubicBezTo>
                      <a:pt x="63" y="325"/>
                      <a:pt x="61" y="324"/>
                      <a:pt x="59" y="320"/>
                    </a:cubicBezTo>
                    <a:cubicBezTo>
                      <a:pt x="57" y="316"/>
                      <a:pt x="55" y="315"/>
                      <a:pt x="53" y="314"/>
                    </a:cubicBezTo>
                    <a:cubicBezTo>
                      <a:pt x="51" y="312"/>
                      <a:pt x="52" y="309"/>
                      <a:pt x="51" y="306"/>
                    </a:cubicBezTo>
                    <a:cubicBezTo>
                      <a:pt x="50" y="304"/>
                      <a:pt x="47" y="300"/>
                      <a:pt x="46" y="297"/>
                    </a:cubicBezTo>
                    <a:cubicBezTo>
                      <a:pt x="46" y="295"/>
                      <a:pt x="47" y="292"/>
                      <a:pt x="49" y="290"/>
                    </a:cubicBezTo>
                    <a:cubicBezTo>
                      <a:pt x="52" y="289"/>
                      <a:pt x="48" y="286"/>
                      <a:pt x="47" y="282"/>
                    </a:cubicBezTo>
                    <a:cubicBezTo>
                      <a:pt x="46" y="279"/>
                      <a:pt x="50" y="276"/>
                      <a:pt x="49" y="271"/>
                    </a:cubicBezTo>
                    <a:cubicBezTo>
                      <a:pt x="49" y="267"/>
                      <a:pt x="43" y="266"/>
                      <a:pt x="41" y="262"/>
                    </a:cubicBezTo>
                    <a:cubicBezTo>
                      <a:pt x="39" y="259"/>
                      <a:pt x="32" y="253"/>
                      <a:pt x="32" y="247"/>
                    </a:cubicBezTo>
                    <a:cubicBezTo>
                      <a:pt x="32" y="240"/>
                      <a:pt x="30" y="239"/>
                      <a:pt x="29" y="236"/>
                    </a:cubicBezTo>
                    <a:cubicBezTo>
                      <a:pt x="29" y="234"/>
                      <a:pt x="28" y="235"/>
                      <a:pt x="26" y="232"/>
                    </a:cubicBezTo>
                    <a:cubicBezTo>
                      <a:pt x="25" y="228"/>
                      <a:pt x="24" y="227"/>
                      <a:pt x="23" y="224"/>
                    </a:cubicBezTo>
                    <a:cubicBezTo>
                      <a:pt x="22" y="222"/>
                      <a:pt x="20" y="220"/>
                      <a:pt x="19" y="218"/>
                    </a:cubicBezTo>
                    <a:cubicBezTo>
                      <a:pt x="19" y="218"/>
                      <a:pt x="19" y="218"/>
                      <a:pt x="19" y="218"/>
                    </a:cubicBezTo>
                    <a:cubicBezTo>
                      <a:pt x="18" y="217"/>
                      <a:pt x="17" y="212"/>
                      <a:pt x="18" y="209"/>
                    </a:cubicBezTo>
                    <a:cubicBezTo>
                      <a:pt x="20" y="206"/>
                      <a:pt x="22" y="203"/>
                      <a:pt x="25" y="199"/>
                    </a:cubicBezTo>
                    <a:cubicBezTo>
                      <a:pt x="28" y="194"/>
                      <a:pt x="28" y="190"/>
                      <a:pt x="27" y="186"/>
                    </a:cubicBezTo>
                    <a:cubicBezTo>
                      <a:pt x="27" y="184"/>
                      <a:pt x="26" y="183"/>
                      <a:pt x="25" y="182"/>
                    </a:cubicBezTo>
                    <a:cubicBezTo>
                      <a:pt x="27" y="182"/>
                      <a:pt x="29" y="181"/>
                      <a:pt x="30" y="179"/>
                    </a:cubicBezTo>
                    <a:cubicBezTo>
                      <a:pt x="32" y="176"/>
                      <a:pt x="33" y="175"/>
                      <a:pt x="29" y="172"/>
                    </a:cubicBezTo>
                    <a:cubicBezTo>
                      <a:pt x="25" y="169"/>
                      <a:pt x="24" y="168"/>
                      <a:pt x="22" y="166"/>
                    </a:cubicBezTo>
                    <a:cubicBezTo>
                      <a:pt x="21" y="165"/>
                      <a:pt x="19" y="164"/>
                      <a:pt x="17" y="162"/>
                    </a:cubicBezTo>
                    <a:cubicBezTo>
                      <a:pt x="18" y="161"/>
                      <a:pt x="19" y="159"/>
                      <a:pt x="19" y="156"/>
                    </a:cubicBezTo>
                    <a:cubicBezTo>
                      <a:pt x="21" y="150"/>
                      <a:pt x="17" y="151"/>
                      <a:pt x="16" y="146"/>
                    </a:cubicBezTo>
                    <a:cubicBezTo>
                      <a:pt x="14" y="140"/>
                      <a:pt x="17" y="141"/>
                      <a:pt x="19" y="136"/>
                    </a:cubicBezTo>
                    <a:cubicBezTo>
                      <a:pt x="22" y="130"/>
                      <a:pt x="24" y="131"/>
                      <a:pt x="25" y="126"/>
                    </a:cubicBezTo>
                    <a:cubicBezTo>
                      <a:pt x="26" y="121"/>
                      <a:pt x="21" y="115"/>
                      <a:pt x="20" y="115"/>
                    </a:cubicBezTo>
                    <a:cubicBezTo>
                      <a:pt x="20" y="115"/>
                      <a:pt x="20" y="96"/>
                      <a:pt x="20" y="91"/>
                    </a:cubicBezTo>
                    <a:cubicBezTo>
                      <a:pt x="20" y="85"/>
                      <a:pt x="23" y="86"/>
                      <a:pt x="25" y="83"/>
                    </a:cubicBezTo>
                    <a:cubicBezTo>
                      <a:pt x="28" y="81"/>
                      <a:pt x="25" y="78"/>
                      <a:pt x="24" y="76"/>
                    </a:cubicBezTo>
                    <a:cubicBezTo>
                      <a:pt x="23" y="73"/>
                      <a:pt x="21" y="70"/>
                      <a:pt x="19" y="66"/>
                    </a:cubicBezTo>
                    <a:cubicBezTo>
                      <a:pt x="17" y="62"/>
                      <a:pt x="14" y="58"/>
                      <a:pt x="14" y="58"/>
                    </a:cubicBezTo>
                    <a:cubicBezTo>
                      <a:pt x="8" y="52"/>
                      <a:pt x="3" y="43"/>
                      <a:pt x="0" y="34"/>
                    </a:cubicBezTo>
                    <a:cubicBezTo>
                      <a:pt x="7" y="33"/>
                      <a:pt x="12" y="32"/>
                      <a:pt x="18" y="35"/>
                    </a:cubicBezTo>
                    <a:cubicBezTo>
                      <a:pt x="26" y="39"/>
                      <a:pt x="32" y="31"/>
                      <a:pt x="36" y="27"/>
                    </a:cubicBezTo>
                    <a:cubicBezTo>
                      <a:pt x="40" y="23"/>
                      <a:pt x="50" y="23"/>
                      <a:pt x="51" y="20"/>
                    </a:cubicBezTo>
                    <a:cubicBezTo>
                      <a:pt x="52" y="18"/>
                      <a:pt x="62" y="10"/>
                      <a:pt x="66" y="8"/>
                    </a:cubicBezTo>
                    <a:cubicBezTo>
                      <a:pt x="70" y="6"/>
                      <a:pt x="72" y="5"/>
                      <a:pt x="81" y="4"/>
                    </a:cubicBezTo>
                    <a:cubicBezTo>
                      <a:pt x="90" y="3"/>
                      <a:pt x="103" y="0"/>
                      <a:pt x="104" y="4"/>
                    </a:cubicBezTo>
                    <a:cubicBezTo>
                      <a:pt x="105" y="9"/>
                      <a:pt x="105" y="16"/>
                      <a:pt x="104" y="20"/>
                    </a:cubicBezTo>
                    <a:cubicBezTo>
                      <a:pt x="103" y="25"/>
                      <a:pt x="105" y="25"/>
                      <a:pt x="106" y="31"/>
                    </a:cubicBezTo>
                    <a:cubicBezTo>
                      <a:pt x="107" y="37"/>
                      <a:pt x="100" y="39"/>
                      <a:pt x="106" y="47"/>
                    </a:cubicBezTo>
                    <a:cubicBezTo>
                      <a:pt x="112" y="55"/>
                      <a:pt x="110" y="57"/>
                      <a:pt x="115" y="61"/>
                    </a:cubicBezTo>
                    <a:cubicBezTo>
                      <a:pt x="121" y="66"/>
                      <a:pt x="125" y="68"/>
                      <a:pt x="130" y="71"/>
                    </a:cubicBezTo>
                    <a:cubicBezTo>
                      <a:pt x="135" y="75"/>
                      <a:pt x="138" y="78"/>
                      <a:pt x="147" y="78"/>
                    </a:cubicBezTo>
                    <a:cubicBezTo>
                      <a:pt x="156" y="79"/>
                      <a:pt x="155" y="77"/>
                      <a:pt x="163" y="84"/>
                    </a:cubicBezTo>
                    <a:cubicBezTo>
                      <a:pt x="171" y="90"/>
                      <a:pt x="169" y="88"/>
                      <a:pt x="178" y="94"/>
                    </a:cubicBezTo>
                    <a:cubicBezTo>
                      <a:pt x="186" y="100"/>
                      <a:pt x="192" y="100"/>
                      <a:pt x="198" y="104"/>
                    </a:cubicBezTo>
                    <a:cubicBezTo>
                      <a:pt x="204" y="109"/>
                      <a:pt x="201" y="108"/>
                      <a:pt x="210" y="108"/>
                    </a:cubicBezTo>
                    <a:cubicBezTo>
                      <a:pt x="219" y="108"/>
                      <a:pt x="222" y="107"/>
                      <a:pt x="226" y="112"/>
                    </a:cubicBezTo>
                    <a:cubicBezTo>
                      <a:pt x="231" y="117"/>
                      <a:pt x="231" y="118"/>
                      <a:pt x="233" y="124"/>
                    </a:cubicBezTo>
                    <a:cubicBezTo>
                      <a:pt x="234" y="129"/>
                      <a:pt x="239" y="134"/>
                      <a:pt x="240" y="138"/>
                    </a:cubicBezTo>
                    <a:cubicBezTo>
                      <a:pt x="240" y="142"/>
                      <a:pt x="240" y="148"/>
                      <a:pt x="240" y="149"/>
                    </a:cubicBezTo>
                    <a:cubicBezTo>
                      <a:pt x="239" y="150"/>
                      <a:pt x="231" y="154"/>
                      <a:pt x="237" y="160"/>
                    </a:cubicBezTo>
                    <a:cubicBezTo>
                      <a:pt x="242" y="165"/>
                      <a:pt x="244" y="166"/>
                      <a:pt x="244" y="170"/>
                    </a:cubicBezTo>
                    <a:cubicBezTo>
                      <a:pt x="244" y="175"/>
                      <a:pt x="239" y="181"/>
                      <a:pt x="247" y="182"/>
                    </a:cubicBezTo>
                    <a:cubicBezTo>
                      <a:pt x="254" y="183"/>
                      <a:pt x="256" y="183"/>
                      <a:pt x="266" y="184"/>
                    </a:cubicBezTo>
                    <a:cubicBezTo>
                      <a:pt x="276" y="185"/>
                      <a:pt x="293" y="182"/>
                      <a:pt x="291" y="188"/>
                    </a:cubicBezTo>
                    <a:cubicBezTo>
                      <a:pt x="290" y="194"/>
                      <a:pt x="292" y="199"/>
                      <a:pt x="291" y="204"/>
                    </a:cubicBezTo>
                    <a:cubicBezTo>
                      <a:pt x="291" y="209"/>
                      <a:pt x="289" y="210"/>
                      <a:pt x="295" y="214"/>
                    </a:cubicBezTo>
                    <a:cubicBezTo>
                      <a:pt x="301" y="218"/>
                      <a:pt x="306" y="214"/>
                      <a:pt x="308" y="223"/>
                    </a:cubicBezTo>
                    <a:cubicBezTo>
                      <a:pt x="309" y="231"/>
                      <a:pt x="313" y="225"/>
                      <a:pt x="315" y="234"/>
                    </a:cubicBezTo>
                    <a:cubicBezTo>
                      <a:pt x="318" y="243"/>
                      <a:pt x="320" y="246"/>
                      <a:pt x="315" y="254"/>
                    </a:cubicBezTo>
                    <a:cubicBezTo>
                      <a:pt x="311" y="262"/>
                      <a:pt x="311" y="268"/>
                      <a:pt x="309" y="272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" name="Freeform 1028">
                <a:extLst>
                  <a:ext uri="{FF2B5EF4-FFF2-40B4-BE49-F238E27FC236}">
                    <a16:creationId xmlns:a16="http://schemas.microsoft.com/office/drawing/2014/main" id="{2380C083-5914-400F-B1C7-B3E48BC39A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23" y="2022"/>
                <a:ext cx="86" cy="109"/>
              </a:xfrm>
              <a:custGeom>
                <a:avLst/>
                <a:gdLst>
                  <a:gd name="T0" fmla="*/ 140 w 143"/>
                  <a:gd name="T1" fmla="*/ 66 h 181"/>
                  <a:gd name="T2" fmla="*/ 137 w 143"/>
                  <a:gd name="T3" fmla="*/ 73 h 181"/>
                  <a:gd name="T4" fmla="*/ 129 w 143"/>
                  <a:gd name="T5" fmla="*/ 88 h 181"/>
                  <a:gd name="T6" fmla="*/ 118 w 143"/>
                  <a:gd name="T7" fmla="*/ 103 h 181"/>
                  <a:gd name="T8" fmla="*/ 103 w 143"/>
                  <a:gd name="T9" fmla="*/ 113 h 181"/>
                  <a:gd name="T10" fmla="*/ 81 w 143"/>
                  <a:gd name="T11" fmla="*/ 122 h 181"/>
                  <a:gd name="T12" fmla="*/ 72 w 143"/>
                  <a:gd name="T13" fmla="*/ 131 h 181"/>
                  <a:gd name="T14" fmla="*/ 65 w 143"/>
                  <a:gd name="T15" fmla="*/ 143 h 181"/>
                  <a:gd name="T16" fmla="*/ 62 w 143"/>
                  <a:gd name="T17" fmla="*/ 157 h 181"/>
                  <a:gd name="T18" fmla="*/ 57 w 143"/>
                  <a:gd name="T19" fmla="*/ 167 h 181"/>
                  <a:gd name="T20" fmla="*/ 51 w 143"/>
                  <a:gd name="T21" fmla="*/ 177 h 181"/>
                  <a:gd name="T22" fmla="*/ 40 w 143"/>
                  <a:gd name="T23" fmla="*/ 175 h 181"/>
                  <a:gd name="T24" fmla="*/ 38 w 143"/>
                  <a:gd name="T25" fmla="*/ 165 h 181"/>
                  <a:gd name="T26" fmla="*/ 23 w 143"/>
                  <a:gd name="T27" fmla="*/ 161 h 181"/>
                  <a:gd name="T28" fmla="*/ 15 w 143"/>
                  <a:gd name="T29" fmla="*/ 165 h 181"/>
                  <a:gd name="T30" fmla="*/ 14 w 143"/>
                  <a:gd name="T31" fmla="*/ 155 h 181"/>
                  <a:gd name="T32" fmla="*/ 21 w 143"/>
                  <a:gd name="T33" fmla="*/ 148 h 181"/>
                  <a:gd name="T34" fmla="*/ 19 w 143"/>
                  <a:gd name="T35" fmla="*/ 141 h 181"/>
                  <a:gd name="T36" fmla="*/ 18 w 143"/>
                  <a:gd name="T37" fmla="*/ 136 h 181"/>
                  <a:gd name="T38" fmla="*/ 24 w 143"/>
                  <a:gd name="T39" fmla="*/ 133 h 181"/>
                  <a:gd name="T40" fmla="*/ 22 w 143"/>
                  <a:gd name="T41" fmla="*/ 123 h 181"/>
                  <a:gd name="T42" fmla="*/ 28 w 143"/>
                  <a:gd name="T43" fmla="*/ 114 h 181"/>
                  <a:gd name="T44" fmla="*/ 19 w 143"/>
                  <a:gd name="T45" fmla="*/ 113 h 181"/>
                  <a:gd name="T46" fmla="*/ 12 w 143"/>
                  <a:gd name="T47" fmla="*/ 113 h 181"/>
                  <a:gd name="T48" fmla="*/ 1 w 143"/>
                  <a:gd name="T49" fmla="*/ 106 h 181"/>
                  <a:gd name="T50" fmla="*/ 2 w 143"/>
                  <a:gd name="T51" fmla="*/ 101 h 181"/>
                  <a:gd name="T52" fmla="*/ 4 w 143"/>
                  <a:gd name="T53" fmla="*/ 92 h 181"/>
                  <a:gd name="T54" fmla="*/ 3 w 143"/>
                  <a:gd name="T55" fmla="*/ 81 h 181"/>
                  <a:gd name="T56" fmla="*/ 1 w 143"/>
                  <a:gd name="T57" fmla="*/ 68 h 181"/>
                  <a:gd name="T58" fmla="*/ 11 w 143"/>
                  <a:gd name="T59" fmla="*/ 60 h 181"/>
                  <a:gd name="T60" fmla="*/ 11 w 143"/>
                  <a:gd name="T61" fmla="*/ 50 h 181"/>
                  <a:gd name="T62" fmla="*/ 19 w 143"/>
                  <a:gd name="T63" fmla="*/ 38 h 181"/>
                  <a:gd name="T64" fmla="*/ 20 w 143"/>
                  <a:gd name="T65" fmla="*/ 27 h 181"/>
                  <a:gd name="T66" fmla="*/ 23 w 143"/>
                  <a:gd name="T67" fmla="*/ 16 h 181"/>
                  <a:gd name="T68" fmla="*/ 38 w 143"/>
                  <a:gd name="T69" fmla="*/ 10 h 181"/>
                  <a:gd name="T70" fmla="*/ 50 w 143"/>
                  <a:gd name="T71" fmla="*/ 3 h 181"/>
                  <a:gd name="T72" fmla="*/ 52 w 143"/>
                  <a:gd name="T73" fmla="*/ 0 h 181"/>
                  <a:gd name="T74" fmla="*/ 55 w 143"/>
                  <a:gd name="T75" fmla="*/ 1 h 181"/>
                  <a:gd name="T76" fmla="*/ 66 w 143"/>
                  <a:gd name="T77" fmla="*/ 12 h 181"/>
                  <a:gd name="T78" fmla="*/ 80 w 143"/>
                  <a:gd name="T79" fmla="*/ 17 h 181"/>
                  <a:gd name="T80" fmla="*/ 89 w 143"/>
                  <a:gd name="T81" fmla="*/ 26 h 181"/>
                  <a:gd name="T82" fmla="*/ 95 w 143"/>
                  <a:gd name="T83" fmla="*/ 30 h 181"/>
                  <a:gd name="T84" fmla="*/ 111 w 143"/>
                  <a:gd name="T85" fmla="*/ 30 h 181"/>
                  <a:gd name="T86" fmla="*/ 123 w 143"/>
                  <a:gd name="T87" fmla="*/ 30 h 181"/>
                  <a:gd name="T88" fmla="*/ 134 w 143"/>
                  <a:gd name="T89" fmla="*/ 41 h 181"/>
                  <a:gd name="T90" fmla="*/ 134 w 143"/>
                  <a:gd name="T91" fmla="*/ 41 h 181"/>
                  <a:gd name="T92" fmla="*/ 138 w 143"/>
                  <a:gd name="T93" fmla="*/ 48 h 181"/>
                  <a:gd name="T94" fmla="*/ 142 w 143"/>
                  <a:gd name="T95" fmla="*/ 59 h 181"/>
                  <a:gd name="T96" fmla="*/ 140 w 143"/>
                  <a:gd name="T97" fmla="*/ 66 h 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43" h="181">
                    <a:moveTo>
                      <a:pt x="140" y="66"/>
                    </a:moveTo>
                    <a:cubicBezTo>
                      <a:pt x="138" y="67"/>
                      <a:pt x="139" y="69"/>
                      <a:pt x="137" y="73"/>
                    </a:cubicBezTo>
                    <a:cubicBezTo>
                      <a:pt x="136" y="76"/>
                      <a:pt x="131" y="84"/>
                      <a:pt x="129" y="88"/>
                    </a:cubicBezTo>
                    <a:cubicBezTo>
                      <a:pt x="126" y="92"/>
                      <a:pt x="124" y="96"/>
                      <a:pt x="118" y="103"/>
                    </a:cubicBezTo>
                    <a:cubicBezTo>
                      <a:pt x="113" y="110"/>
                      <a:pt x="112" y="110"/>
                      <a:pt x="103" y="113"/>
                    </a:cubicBezTo>
                    <a:cubicBezTo>
                      <a:pt x="95" y="116"/>
                      <a:pt x="93" y="121"/>
                      <a:pt x="81" y="122"/>
                    </a:cubicBezTo>
                    <a:cubicBezTo>
                      <a:pt x="69" y="123"/>
                      <a:pt x="77" y="126"/>
                      <a:pt x="72" y="131"/>
                    </a:cubicBezTo>
                    <a:cubicBezTo>
                      <a:pt x="67" y="136"/>
                      <a:pt x="69" y="136"/>
                      <a:pt x="65" y="143"/>
                    </a:cubicBezTo>
                    <a:cubicBezTo>
                      <a:pt x="62" y="150"/>
                      <a:pt x="63" y="150"/>
                      <a:pt x="62" y="157"/>
                    </a:cubicBezTo>
                    <a:cubicBezTo>
                      <a:pt x="61" y="163"/>
                      <a:pt x="58" y="164"/>
                      <a:pt x="57" y="167"/>
                    </a:cubicBezTo>
                    <a:cubicBezTo>
                      <a:pt x="56" y="171"/>
                      <a:pt x="53" y="175"/>
                      <a:pt x="51" y="177"/>
                    </a:cubicBezTo>
                    <a:cubicBezTo>
                      <a:pt x="49" y="180"/>
                      <a:pt x="46" y="181"/>
                      <a:pt x="40" y="175"/>
                    </a:cubicBezTo>
                    <a:cubicBezTo>
                      <a:pt x="35" y="169"/>
                      <a:pt x="40" y="170"/>
                      <a:pt x="38" y="165"/>
                    </a:cubicBezTo>
                    <a:cubicBezTo>
                      <a:pt x="36" y="160"/>
                      <a:pt x="29" y="164"/>
                      <a:pt x="23" y="161"/>
                    </a:cubicBezTo>
                    <a:cubicBezTo>
                      <a:pt x="18" y="158"/>
                      <a:pt x="20" y="164"/>
                      <a:pt x="15" y="165"/>
                    </a:cubicBezTo>
                    <a:cubicBezTo>
                      <a:pt x="11" y="165"/>
                      <a:pt x="14" y="160"/>
                      <a:pt x="14" y="155"/>
                    </a:cubicBezTo>
                    <a:cubicBezTo>
                      <a:pt x="14" y="149"/>
                      <a:pt x="15" y="153"/>
                      <a:pt x="21" y="148"/>
                    </a:cubicBezTo>
                    <a:cubicBezTo>
                      <a:pt x="26" y="143"/>
                      <a:pt x="22" y="144"/>
                      <a:pt x="19" y="141"/>
                    </a:cubicBezTo>
                    <a:cubicBezTo>
                      <a:pt x="17" y="139"/>
                      <a:pt x="17" y="138"/>
                      <a:pt x="18" y="136"/>
                    </a:cubicBezTo>
                    <a:cubicBezTo>
                      <a:pt x="20" y="135"/>
                      <a:pt x="21" y="134"/>
                      <a:pt x="24" y="133"/>
                    </a:cubicBezTo>
                    <a:cubicBezTo>
                      <a:pt x="30" y="128"/>
                      <a:pt x="24" y="126"/>
                      <a:pt x="22" y="123"/>
                    </a:cubicBezTo>
                    <a:cubicBezTo>
                      <a:pt x="19" y="120"/>
                      <a:pt x="26" y="116"/>
                      <a:pt x="28" y="114"/>
                    </a:cubicBezTo>
                    <a:cubicBezTo>
                      <a:pt x="29" y="113"/>
                      <a:pt x="23" y="112"/>
                      <a:pt x="19" y="113"/>
                    </a:cubicBezTo>
                    <a:cubicBezTo>
                      <a:pt x="16" y="113"/>
                      <a:pt x="16" y="116"/>
                      <a:pt x="12" y="113"/>
                    </a:cubicBezTo>
                    <a:cubicBezTo>
                      <a:pt x="8" y="109"/>
                      <a:pt x="2" y="107"/>
                      <a:pt x="1" y="106"/>
                    </a:cubicBezTo>
                    <a:cubicBezTo>
                      <a:pt x="0" y="105"/>
                      <a:pt x="0" y="103"/>
                      <a:pt x="2" y="101"/>
                    </a:cubicBezTo>
                    <a:cubicBezTo>
                      <a:pt x="4" y="99"/>
                      <a:pt x="5" y="95"/>
                      <a:pt x="4" y="92"/>
                    </a:cubicBezTo>
                    <a:cubicBezTo>
                      <a:pt x="2" y="88"/>
                      <a:pt x="1" y="85"/>
                      <a:pt x="3" y="81"/>
                    </a:cubicBezTo>
                    <a:cubicBezTo>
                      <a:pt x="5" y="77"/>
                      <a:pt x="2" y="74"/>
                      <a:pt x="1" y="68"/>
                    </a:cubicBezTo>
                    <a:cubicBezTo>
                      <a:pt x="0" y="62"/>
                      <a:pt x="6" y="63"/>
                      <a:pt x="11" y="60"/>
                    </a:cubicBezTo>
                    <a:cubicBezTo>
                      <a:pt x="15" y="56"/>
                      <a:pt x="12" y="55"/>
                      <a:pt x="11" y="50"/>
                    </a:cubicBezTo>
                    <a:cubicBezTo>
                      <a:pt x="11" y="45"/>
                      <a:pt x="17" y="43"/>
                      <a:pt x="19" y="38"/>
                    </a:cubicBezTo>
                    <a:cubicBezTo>
                      <a:pt x="21" y="34"/>
                      <a:pt x="23" y="33"/>
                      <a:pt x="20" y="27"/>
                    </a:cubicBezTo>
                    <a:cubicBezTo>
                      <a:pt x="18" y="21"/>
                      <a:pt x="20" y="20"/>
                      <a:pt x="23" y="16"/>
                    </a:cubicBezTo>
                    <a:cubicBezTo>
                      <a:pt x="26" y="13"/>
                      <a:pt x="32" y="11"/>
                      <a:pt x="38" y="10"/>
                    </a:cubicBezTo>
                    <a:cubicBezTo>
                      <a:pt x="44" y="9"/>
                      <a:pt x="44" y="8"/>
                      <a:pt x="50" y="3"/>
                    </a:cubicBezTo>
                    <a:cubicBezTo>
                      <a:pt x="51" y="2"/>
                      <a:pt x="52" y="1"/>
                      <a:pt x="52" y="0"/>
                    </a:cubicBezTo>
                    <a:cubicBezTo>
                      <a:pt x="53" y="0"/>
                      <a:pt x="54" y="0"/>
                      <a:pt x="55" y="1"/>
                    </a:cubicBezTo>
                    <a:cubicBezTo>
                      <a:pt x="56" y="3"/>
                      <a:pt x="62" y="9"/>
                      <a:pt x="66" y="12"/>
                    </a:cubicBezTo>
                    <a:cubicBezTo>
                      <a:pt x="70" y="16"/>
                      <a:pt x="76" y="16"/>
                      <a:pt x="80" y="17"/>
                    </a:cubicBezTo>
                    <a:cubicBezTo>
                      <a:pt x="85" y="18"/>
                      <a:pt x="88" y="21"/>
                      <a:pt x="89" y="26"/>
                    </a:cubicBezTo>
                    <a:cubicBezTo>
                      <a:pt x="90" y="31"/>
                      <a:pt x="90" y="29"/>
                      <a:pt x="95" y="30"/>
                    </a:cubicBezTo>
                    <a:cubicBezTo>
                      <a:pt x="101" y="30"/>
                      <a:pt x="106" y="30"/>
                      <a:pt x="111" y="30"/>
                    </a:cubicBezTo>
                    <a:cubicBezTo>
                      <a:pt x="115" y="29"/>
                      <a:pt x="117" y="30"/>
                      <a:pt x="123" y="30"/>
                    </a:cubicBezTo>
                    <a:cubicBezTo>
                      <a:pt x="130" y="30"/>
                      <a:pt x="131" y="37"/>
                      <a:pt x="134" y="41"/>
                    </a:cubicBezTo>
                    <a:cubicBezTo>
                      <a:pt x="134" y="41"/>
                      <a:pt x="134" y="41"/>
                      <a:pt x="134" y="41"/>
                    </a:cubicBezTo>
                    <a:cubicBezTo>
                      <a:pt x="136" y="44"/>
                      <a:pt x="136" y="45"/>
                      <a:pt x="138" y="48"/>
                    </a:cubicBezTo>
                    <a:cubicBezTo>
                      <a:pt x="141" y="52"/>
                      <a:pt x="140" y="57"/>
                      <a:pt x="142" y="59"/>
                    </a:cubicBezTo>
                    <a:cubicBezTo>
                      <a:pt x="143" y="62"/>
                      <a:pt x="142" y="66"/>
                      <a:pt x="140" y="66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" name="Freeform 1029">
                <a:extLst>
                  <a:ext uri="{FF2B5EF4-FFF2-40B4-BE49-F238E27FC236}">
                    <a16:creationId xmlns:a16="http://schemas.microsoft.com/office/drawing/2014/main" id="{3DBAC973-0277-4235-AF60-DF724C97BA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48" y="1838"/>
                <a:ext cx="185" cy="278"/>
              </a:xfrm>
              <a:custGeom>
                <a:avLst/>
                <a:gdLst>
                  <a:gd name="T0" fmla="*/ 299 w 307"/>
                  <a:gd name="T1" fmla="*/ 288 h 464"/>
                  <a:gd name="T2" fmla="*/ 282 w 307"/>
                  <a:gd name="T3" fmla="*/ 298 h 464"/>
                  <a:gd name="T4" fmla="*/ 275 w 307"/>
                  <a:gd name="T5" fmla="*/ 296 h 464"/>
                  <a:gd name="T6" fmla="*/ 234 w 307"/>
                  <a:gd name="T7" fmla="*/ 312 h 464"/>
                  <a:gd name="T8" fmla="*/ 253 w 307"/>
                  <a:gd name="T9" fmla="*/ 324 h 464"/>
                  <a:gd name="T10" fmla="*/ 232 w 307"/>
                  <a:gd name="T11" fmla="*/ 331 h 464"/>
                  <a:gd name="T12" fmla="*/ 239 w 307"/>
                  <a:gd name="T13" fmla="*/ 360 h 464"/>
                  <a:gd name="T14" fmla="*/ 247 w 307"/>
                  <a:gd name="T15" fmla="*/ 386 h 464"/>
                  <a:gd name="T16" fmla="*/ 239 w 307"/>
                  <a:gd name="T17" fmla="*/ 422 h 464"/>
                  <a:gd name="T18" fmla="*/ 238 w 307"/>
                  <a:gd name="T19" fmla="*/ 451 h 464"/>
                  <a:gd name="T20" fmla="*/ 233 w 307"/>
                  <a:gd name="T21" fmla="*/ 464 h 464"/>
                  <a:gd name="T22" fmla="*/ 217 w 307"/>
                  <a:gd name="T23" fmla="*/ 454 h 464"/>
                  <a:gd name="T24" fmla="*/ 229 w 307"/>
                  <a:gd name="T25" fmla="*/ 425 h 464"/>
                  <a:gd name="T26" fmla="*/ 205 w 307"/>
                  <a:gd name="T27" fmla="*/ 411 h 464"/>
                  <a:gd name="T28" fmla="*/ 174 w 307"/>
                  <a:gd name="T29" fmla="*/ 416 h 464"/>
                  <a:gd name="T30" fmla="*/ 153 w 307"/>
                  <a:gd name="T31" fmla="*/ 403 h 464"/>
                  <a:gd name="T32" fmla="*/ 137 w 307"/>
                  <a:gd name="T33" fmla="*/ 383 h 464"/>
                  <a:gd name="T34" fmla="*/ 122 w 307"/>
                  <a:gd name="T35" fmla="*/ 366 h 464"/>
                  <a:gd name="T36" fmla="*/ 105 w 307"/>
                  <a:gd name="T37" fmla="*/ 348 h 464"/>
                  <a:gd name="T38" fmla="*/ 92 w 307"/>
                  <a:gd name="T39" fmla="*/ 348 h 464"/>
                  <a:gd name="T40" fmla="*/ 69 w 307"/>
                  <a:gd name="T41" fmla="*/ 337 h 464"/>
                  <a:gd name="T42" fmla="*/ 47 w 307"/>
                  <a:gd name="T43" fmla="*/ 333 h 464"/>
                  <a:gd name="T44" fmla="*/ 24 w 307"/>
                  <a:gd name="T45" fmla="*/ 319 h 464"/>
                  <a:gd name="T46" fmla="*/ 10 w 307"/>
                  <a:gd name="T47" fmla="*/ 307 h 464"/>
                  <a:gd name="T48" fmla="*/ 17 w 307"/>
                  <a:gd name="T49" fmla="*/ 297 h 464"/>
                  <a:gd name="T50" fmla="*/ 19 w 307"/>
                  <a:gd name="T51" fmla="*/ 280 h 464"/>
                  <a:gd name="T52" fmla="*/ 40 w 307"/>
                  <a:gd name="T53" fmla="*/ 266 h 464"/>
                  <a:gd name="T54" fmla="*/ 52 w 307"/>
                  <a:gd name="T55" fmla="*/ 245 h 464"/>
                  <a:gd name="T56" fmla="*/ 47 w 307"/>
                  <a:gd name="T57" fmla="*/ 230 h 464"/>
                  <a:gd name="T58" fmla="*/ 47 w 307"/>
                  <a:gd name="T59" fmla="*/ 197 h 464"/>
                  <a:gd name="T60" fmla="*/ 48 w 307"/>
                  <a:gd name="T61" fmla="*/ 174 h 464"/>
                  <a:gd name="T62" fmla="*/ 46 w 307"/>
                  <a:gd name="T63" fmla="*/ 156 h 464"/>
                  <a:gd name="T64" fmla="*/ 42 w 307"/>
                  <a:gd name="T65" fmla="*/ 139 h 464"/>
                  <a:gd name="T66" fmla="*/ 51 w 307"/>
                  <a:gd name="T67" fmla="*/ 132 h 464"/>
                  <a:gd name="T68" fmla="*/ 54 w 307"/>
                  <a:gd name="T69" fmla="*/ 111 h 464"/>
                  <a:gd name="T70" fmla="*/ 54 w 307"/>
                  <a:gd name="T71" fmla="*/ 101 h 464"/>
                  <a:gd name="T72" fmla="*/ 67 w 307"/>
                  <a:gd name="T73" fmla="*/ 122 h 464"/>
                  <a:gd name="T74" fmla="*/ 79 w 307"/>
                  <a:gd name="T75" fmla="*/ 98 h 464"/>
                  <a:gd name="T76" fmla="*/ 95 w 307"/>
                  <a:gd name="T77" fmla="*/ 84 h 464"/>
                  <a:gd name="T78" fmla="*/ 101 w 307"/>
                  <a:gd name="T79" fmla="*/ 56 h 464"/>
                  <a:gd name="T80" fmla="*/ 122 w 307"/>
                  <a:gd name="T81" fmla="*/ 36 h 464"/>
                  <a:gd name="T82" fmla="*/ 133 w 307"/>
                  <a:gd name="T83" fmla="*/ 41 h 464"/>
                  <a:gd name="T84" fmla="*/ 156 w 307"/>
                  <a:gd name="T85" fmla="*/ 30 h 464"/>
                  <a:gd name="T86" fmla="*/ 187 w 307"/>
                  <a:gd name="T87" fmla="*/ 15 h 464"/>
                  <a:gd name="T88" fmla="*/ 210 w 307"/>
                  <a:gd name="T89" fmla="*/ 0 h 464"/>
                  <a:gd name="T90" fmla="*/ 207 w 307"/>
                  <a:gd name="T91" fmla="*/ 18 h 464"/>
                  <a:gd name="T92" fmla="*/ 198 w 307"/>
                  <a:gd name="T93" fmla="*/ 19 h 464"/>
                  <a:gd name="T94" fmla="*/ 179 w 307"/>
                  <a:gd name="T95" fmla="*/ 38 h 464"/>
                  <a:gd name="T96" fmla="*/ 165 w 307"/>
                  <a:gd name="T97" fmla="*/ 67 h 464"/>
                  <a:gd name="T98" fmla="*/ 161 w 307"/>
                  <a:gd name="T99" fmla="*/ 88 h 464"/>
                  <a:gd name="T100" fmla="*/ 170 w 307"/>
                  <a:gd name="T101" fmla="*/ 99 h 464"/>
                  <a:gd name="T102" fmla="*/ 174 w 307"/>
                  <a:gd name="T103" fmla="*/ 127 h 464"/>
                  <a:gd name="T104" fmla="*/ 194 w 307"/>
                  <a:gd name="T105" fmla="*/ 150 h 464"/>
                  <a:gd name="T106" fmla="*/ 217 w 307"/>
                  <a:gd name="T107" fmla="*/ 147 h 464"/>
                  <a:gd name="T108" fmla="*/ 243 w 307"/>
                  <a:gd name="T109" fmla="*/ 166 h 464"/>
                  <a:gd name="T110" fmla="*/ 281 w 307"/>
                  <a:gd name="T111" fmla="*/ 173 h 464"/>
                  <a:gd name="T112" fmla="*/ 295 w 307"/>
                  <a:gd name="T113" fmla="*/ 186 h 464"/>
                  <a:gd name="T114" fmla="*/ 287 w 307"/>
                  <a:gd name="T115" fmla="*/ 217 h 464"/>
                  <a:gd name="T116" fmla="*/ 300 w 307"/>
                  <a:gd name="T117" fmla="*/ 249 h 464"/>
                  <a:gd name="T118" fmla="*/ 295 w 307"/>
                  <a:gd name="T119" fmla="*/ 271 h 464"/>
                  <a:gd name="T120" fmla="*/ 302 w 307"/>
                  <a:gd name="T121" fmla="*/ 290 h 4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07" h="464">
                    <a:moveTo>
                      <a:pt x="302" y="290"/>
                    </a:moveTo>
                    <a:cubicBezTo>
                      <a:pt x="301" y="290"/>
                      <a:pt x="300" y="290"/>
                      <a:pt x="299" y="288"/>
                    </a:cubicBezTo>
                    <a:cubicBezTo>
                      <a:pt x="297" y="285"/>
                      <a:pt x="295" y="288"/>
                      <a:pt x="292" y="289"/>
                    </a:cubicBezTo>
                    <a:cubicBezTo>
                      <a:pt x="290" y="291"/>
                      <a:pt x="286" y="297"/>
                      <a:pt x="282" y="298"/>
                    </a:cubicBezTo>
                    <a:cubicBezTo>
                      <a:pt x="279" y="299"/>
                      <a:pt x="281" y="294"/>
                      <a:pt x="279" y="291"/>
                    </a:cubicBezTo>
                    <a:cubicBezTo>
                      <a:pt x="278" y="289"/>
                      <a:pt x="276" y="293"/>
                      <a:pt x="275" y="296"/>
                    </a:cubicBezTo>
                    <a:cubicBezTo>
                      <a:pt x="275" y="300"/>
                      <a:pt x="239" y="298"/>
                      <a:pt x="236" y="299"/>
                    </a:cubicBezTo>
                    <a:cubicBezTo>
                      <a:pt x="232" y="300"/>
                      <a:pt x="234" y="310"/>
                      <a:pt x="234" y="312"/>
                    </a:cubicBezTo>
                    <a:cubicBezTo>
                      <a:pt x="234" y="315"/>
                      <a:pt x="242" y="317"/>
                      <a:pt x="247" y="318"/>
                    </a:cubicBezTo>
                    <a:cubicBezTo>
                      <a:pt x="252" y="320"/>
                      <a:pt x="251" y="319"/>
                      <a:pt x="253" y="324"/>
                    </a:cubicBezTo>
                    <a:cubicBezTo>
                      <a:pt x="254" y="329"/>
                      <a:pt x="249" y="328"/>
                      <a:pt x="242" y="326"/>
                    </a:cubicBezTo>
                    <a:cubicBezTo>
                      <a:pt x="234" y="325"/>
                      <a:pt x="234" y="328"/>
                      <a:pt x="232" y="331"/>
                    </a:cubicBezTo>
                    <a:cubicBezTo>
                      <a:pt x="230" y="333"/>
                      <a:pt x="228" y="340"/>
                      <a:pt x="227" y="347"/>
                    </a:cubicBezTo>
                    <a:cubicBezTo>
                      <a:pt x="226" y="355"/>
                      <a:pt x="236" y="356"/>
                      <a:pt x="239" y="360"/>
                    </a:cubicBezTo>
                    <a:cubicBezTo>
                      <a:pt x="242" y="364"/>
                      <a:pt x="241" y="369"/>
                      <a:pt x="245" y="373"/>
                    </a:cubicBezTo>
                    <a:cubicBezTo>
                      <a:pt x="248" y="376"/>
                      <a:pt x="248" y="380"/>
                      <a:pt x="247" y="386"/>
                    </a:cubicBezTo>
                    <a:cubicBezTo>
                      <a:pt x="246" y="392"/>
                      <a:pt x="245" y="393"/>
                      <a:pt x="243" y="400"/>
                    </a:cubicBezTo>
                    <a:cubicBezTo>
                      <a:pt x="240" y="407"/>
                      <a:pt x="240" y="418"/>
                      <a:pt x="239" y="422"/>
                    </a:cubicBezTo>
                    <a:cubicBezTo>
                      <a:pt x="238" y="426"/>
                      <a:pt x="240" y="432"/>
                      <a:pt x="239" y="437"/>
                    </a:cubicBezTo>
                    <a:cubicBezTo>
                      <a:pt x="239" y="442"/>
                      <a:pt x="238" y="447"/>
                      <a:pt x="238" y="451"/>
                    </a:cubicBezTo>
                    <a:cubicBezTo>
                      <a:pt x="237" y="455"/>
                      <a:pt x="236" y="458"/>
                      <a:pt x="235" y="461"/>
                    </a:cubicBezTo>
                    <a:cubicBezTo>
                      <a:pt x="235" y="464"/>
                      <a:pt x="234" y="464"/>
                      <a:pt x="233" y="464"/>
                    </a:cubicBezTo>
                    <a:cubicBezTo>
                      <a:pt x="232" y="463"/>
                      <a:pt x="231" y="461"/>
                      <a:pt x="231" y="461"/>
                    </a:cubicBezTo>
                    <a:cubicBezTo>
                      <a:pt x="230" y="459"/>
                      <a:pt x="224" y="454"/>
                      <a:pt x="217" y="454"/>
                    </a:cubicBezTo>
                    <a:cubicBezTo>
                      <a:pt x="210" y="453"/>
                      <a:pt x="221" y="442"/>
                      <a:pt x="222" y="438"/>
                    </a:cubicBezTo>
                    <a:cubicBezTo>
                      <a:pt x="223" y="433"/>
                      <a:pt x="227" y="431"/>
                      <a:pt x="229" y="425"/>
                    </a:cubicBezTo>
                    <a:cubicBezTo>
                      <a:pt x="230" y="420"/>
                      <a:pt x="224" y="416"/>
                      <a:pt x="220" y="415"/>
                    </a:cubicBezTo>
                    <a:cubicBezTo>
                      <a:pt x="216" y="413"/>
                      <a:pt x="209" y="410"/>
                      <a:pt x="205" y="411"/>
                    </a:cubicBezTo>
                    <a:cubicBezTo>
                      <a:pt x="202" y="413"/>
                      <a:pt x="196" y="411"/>
                      <a:pt x="191" y="408"/>
                    </a:cubicBezTo>
                    <a:cubicBezTo>
                      <a:pt x="186" y="405"/>
                      <a:pt x="181" y="416"/>
                      <a:pt x="174" y="416"/>
                    </a:cubicBezTo>
                    <a:cubicBezTo>
                      <a:pt x="166" y="417"/>
                      <a:pt x="164" y="417"/>
                      <a:pt x="158" y="415"/>
                    </a:cubicBezTo>
                    <a:cubicBezTo>
                      <a:pt x="152" y="413"/>
                      <a:pt x="153" y="409"/>
                      <a:pt x="153" y="403"/>
                    </a:cubicBezTo>
                    <a:cubicBezTo>
                      <a:pt x="153" y="397"/>
                      <a:pt x="147" y="397"/>
                      <a:pt x="147" y="395"/>
                    </a:cubicBezTo>
                    <a:cubicBezTo>
                      <a:pt x="146" y="393"/>
                      <a:pt x="143" y="388"/>
                      <a:pt x="137" y="383"/>
                    </a:cubicBezTo>
                    <a:cubicBezTo>
                      <a:pt x="131" y="378"/>
                      <a:pt x="134" y="380"/>
                      <a:pt x="128" y="375"/>
                    </a:cubicBezTo>
                    <a:cubicBezTo>
                      <a:pt x="122" y="370"/>
                      <a:pt x="123" y="369"/>
                      <a:pt x="122" y="366"/>
                    </a:cubicBezTo>
                    <a:cubicBezTo>
                      <a:pt x="121" y="363"/>
                      <a:pt x="119" y="361"/>
                      <a:pt x="116" y="357"/>
                    </a:cubicBezTo>
                    <a:cubicBezTo>
                      <a:pt x="113" y="352"/>
                      <a:pt x="108" y="350"/>
                      <a:pt x="105" y="348"/>
                    </a:cubicBezTo>
                    <a:cubicBezTo>
                      <a:pt x="102" y="346"/>
                      <a:pt x="97" y="348"/>
                      <a:pt x="92" y="348"/>
                    </a:cubicBezTo>
                    <a:cubicBezTo>
                      <a:pt x="92" y="348"/>
                      <a:pt x="92" y="348"/>
                      <a:pt x="92" y="348"/>
                    </a:cubicBezTo>
                    <a:cubicBezTo>
                      <a:pt x="89" y="344"/>
                      <a:pt x="88" y="337"/>
                      <a:pt x="81" y="337"/>
                    </a:cubicBezTo>
                    <a:cubicBezTo>
                      <a:pt x="75" y="337"/>
                      <a:pt x="73" y="336"/>
                      <a:pt x="69" y="337"/>
                    </a:cubicBezTo>
                    <a:cubicBezTo>
                      <a:pt x="64" y="337"/>
                      <a:pt x="59" y="337"/>
                      <a:pt x="53" y="337"/>
                    </a:cubicBezTo>
                    <a:cubicBezTo>
                      <a:pt x="48" y="336"/>
                      <a:pt x="48" y="338"/>
                      <a:pt x="47" y="333"/>
                    </a:cubicBezTo>
                    <a:cubicBezTo>
                      <a:pt x="46" y="328"/>
                      <a:pt x="43" y="325"/>
                      <a:pt x="38" y="324"/>
                    </a:cubicBezTo>
                    <a:cubicBezTo>
                      <a:pt x="34" y="323"/>
                      <a:pt x="28" y="323"/>
                      <a:pt x="24" y="319"/>
                    </a:cubicBezTo>
                    <a:cubicBezTo>
                      <a:pt x="20" y="316"/>
                      <a:pt x="14" y="310"/>
                      <a:pt x="13" y="308"/>
                    </a:cubicBezTo>
                    <a:cubicBezTo>
                      <a:pt x="12" y="307"/>
                      <a:pt x="11" y="307"/>
                      <a:pt x="10" y="307"/>
                    </a:cubicBezTo>
                    <a:cubicBezTo>
                      <a:pt x="10" y="306"/>
                      <a:pt x="7" y="304"/>
                      <a:pt x="4" y="300"/>
                    </a:cubicBezTo>
                    <a:cubicBezTo>
                      <a:pt x="0" y="293"/>
                      <a:pt x="14" y="297"/>
                      <a:pt x="17" y="297"/>
                    </a:cubicBezTo>
                    <a:cubicBezTo>
                      <a:pt x="19" y="296"/>
                      <a:pt x="17" y="294"/>
                      <a:pt x="16" y="291"/>
                    </a:cubicBezTo>
                    <a:cubicBezTo>
                      <a:pt x="14" y="288"/>
                      <a:pt x="14" y="284"/>
                      <a:pt x="19" y="280"/>
                    </a:cubicBezTo>
                    <a:cubicBezTo>
                      <a:pt x="23" y="277"/>
                      <a:pt x="29" y="278"/>
                      <a:pt x="34" y="276"/>
                    </a:cubicBezTo>
                    <a:cubicBezTo>
                      <a:pt x="40" y="275"/>
                      <a:pt x="39" y="271"/>
                      <a:pt x="40" y="266"/>
                    </a:cubicBezTo>
                    <a:cubicBezTo>
                      <a:pt x="41" y="262"/>
                      <a:pt x="44" y="260"/>
                      <a:pt x="45" y="256"/>
                    </a:cubicBezTo>
                    <a:cubicBezTo>
                      <a:pt x="46" y="252"/>
                      <a:pt x="49" y="248"/>
                      <a:pt x="52" y="245"/>
                    </a:cubicBezTo>
                    <a:cubicBezTo>
                      <a:pt x="54" y="242"/>
                      <a:pt x="52" y="241"/>
                      <a:pt x="51" y="240"/>
                    </a:cubicBezTo>
                    <a:cubicBezTo>
                      <a:pt x="50" y="239"/>
                      <a:pt x="49" y="234"/>
                      <a:pt x="47" y="230"/>
                    </a:cubicBezTo>
                    <a:cubicBezTo>
                      <a:pt x="45" y="226"/>
                      <a:pt x="50" y="225"/>
                      <a:pt x="51" y="213"/>
                    </a:cubicBezTo>
                    <a:cubicBezTo>
                      <a:pt x="52" y="200"/>
                      <a:pt x="49" y="201"/>
                      <a:pt x="47" y="197"/>
                    </a:cubicBezTo>
                    <a:cubicBezTo>
                      <a:pt x="45" y="192"/>
                      <a:pt x="49" y="188"/>
                      <a:pt x="52" y="185"/>
                    </a:cubicBezTo>
                    <a:cubicBezTo>
                      <a:pt x="55" y="183"/>
                      <a:pt x="50" y="180"/>
                      <a:pt x="48" y="174"/>
                    </a:cubicBezTo>
                    <a:cubicBezTo>
                      <a:pt x="46" y="168"/>
                      <a:pt x="51" y="170"/>
                      <a:pt x="52" y="166"/>
                    </a:cubicBezTo>
                    <a:cubicBezTo>
                      <a:pt x="53" y="161"/>
                      <a:pt x="49" y="164"/>
                      <a:pt x="46" y="156"/>
                    </a:cubicBezTo>
                    <a:cubicBezTo>
                      <a:pt x="43" y="149"/>
                      <a:pt x="43" y="149"/>
                      <a:pt x="39" y="146"/>
                    </a:cubicBezTo>
                    <a:cubicBezTo>
                      <a:pt x="40" y="144"/>
                      <a:pt x="41" y="141"/>
                      <a:pt x="42" y="139"/>
                    </a:cubicBezTo>
                    <a:cubicBezTo>
                      <a:pt x="44" y="136"/>
                      <a:pt x="44" y="131"/>
                      <a:pt x="46" y="132"/>
                    </a:cubicBezTo>
                    <a:cubicBezTo>
                      <a:pt x="48" y="134"/>
                      <a:pt x="49" y="136"/>
                      <a:pt x="51" y="132"/>
                    </a:cubicBezTo>
                    <a:cubicBezTo>
                      <a:pt x="53" y="128"/>
                      <a:pt x="59" y="124"/>
                      <a:pt x="57" y="120"/>
                    </a:cubicBezTo>
                    <a:cubicBezTo>
                      <a:pt x="56" y="117"/>
                      <a:pt x="55" y="114"/>
                      <a:pt x="54" y="111"/>
                    </a:cubicBezTo>
                    <a:cubicBezTo>
                      <a:pt x="53" y="108"/>
                      <a:pt x="52" y="105"/>
                      <a:pt x="52" y="104"/>
                    </a:cubicBezTo>
                    <a:cubicBezTo>
                      <a:pt x="52" y="103"/>
                      <a:pt x="53" y="102"/>
                      <a:pt x="54" y="101"/>
                    </a:cubicBezTo>
                    <a:cubicBezTo>
                      <a:pt x="55" y="103"/>
                      <a:pt x="57" y="105"/>
                      <a:pt x="60" y="107"/>
                    </a:cubicBezTo>
                    <a:cubicBezTo>
                      <a:pt x="67" y="113"/>
                      <a:pt x="63" y="110"/>
                      <a:pt x="67" y="122"/>
                    </a:cubicBezTo>
                    <a:cubicBezTo>
                      <a:pt x="71" y="134"/>
                      <a:pt x="68" y="117"/>
                      <a:pt x="68" y="108"/>
                    </a:cubicBezTo>
                    <a:cubicBezTo>
                      <a:pt x="68" y="99"/>
                      <a:pt x="73" y="104"/>
                      <a:pt x="79" y="98"/>
                    </a:cubicBezTo>
                    <a:cubicBezTo>
                      <a:pt x="85" y="92"/>
                      <a:pt x="85" y="94"/>
                      <a:pt x="88" y="89"/>
                    </a:cubicBezTo>
                    <a:cubicBezTo>
                      <a:pt x="91" y="83"/>
                      <a:pt x="92" y="85"/>
                      <a:pt x="95" y="84"/>
                    </a:cubicBezTo>
                    <a:cubicBezTo>
                      <a:pt x="99" y="82"/>
                      <a:pt x="102" y="77"/>
                      <a:pt x="101" y="68"/>
                    </a:cubicBezTo>
                    <a:cubicBezTo>
                      <a:pt x="100" y="59"/>
                      <a:pt x="101" y="61"/>
                      <a:pt x="101" y="56"/>
                    </a:cubicBezTo>
                    <a:cubicBezTo>
                      <a:pt x="101" y="51"/>
                      <a:pt x="107" y="48"/>
                      <a:pt x="109" y="42"/>
                    </a:cubicBezTo>
                    <a:cubicBezTo>
                      <a:pt x="111" y="37"/>
                      <a:pt x="117" y="36"/>
                      <a:pt x="122" y="36"/>
                    </a:cubicBezTo>
                    <a:cubicBezTo>
                      <a:pt x="127" y="35"/>
                      <a:pt x="127" y="36"/>
                      <a:pt x="130" y="43"/>
                    </a:cubicBezTo>
                    <a:cubicBezTo>
                      <a:pt x="132" y="49"/>
                      <a:pt x="131" y="46"/>
                      <a:pt x="133" y="41"/>
                    </a:cubicBezTo>
                    <a:cubicBezTo>
                      <a:pt x="136" y="36"/>
                      <a:pt x="136" y="35"/>
                      <a:pt x="138" y="32"/>
                    </a:cubicBezTo>
                    <a:cubicBezTo>
                      <a:pt x="141" y="29"/>
                      <a:pt x="151" y="31"/>
                      <a:pt x="156" y="30"/>
                    </a:cubicBezTo>
                    <a:cubicBezTo>
                      <a:pt x="161" y="29"/>
                      <a:pt x="162" y="26"/>
                      <a:pt x="169" y="23"/>
                    </a:cubicBezTo>
                    <a:cubicBezTo>
                      <a:pt x="175" y="19"/>
                      <a:pt x="181" y="19"/>
                      <a:pt x="187" y="15"/>
                    </a:cubicBezTo>
                    <a:cubicBezTo>
                      <a:pt x="193" y="10"/>
                      <a:pt x="188" y="9"/>
                      <a:pt x="192" y="5"/>
                    </a:cubicBezTo>
                    <a:cubicBezTo>
                      <a:pt x="195" y="0"/>
                      <a:pt x="204" y="0"/>
                      <a:pt x="210" y="0"/>
                    </a:cubicBezTo>
                    <a:cubicBezTo>
                      <a:pt x="216" y="0"/>
                      <a:pt x="216" y="3"/>
                      <a:pt x="215" y="11"/>
                    </a:cubicBezTo>
                    <a:cubicBezTo>
                      <a:pt x="214" y="18"/>
                      <a:pt x="212" y="15"/>
                      <a:pt x="207" y="18"/>
                    </a:cubicBezTo>
                    <a:cubicBezTo>
                      <a:pt x="204" y="19"/>
                      <a:pt x="203" y="19"/>
                      <a:pt x="202" y="20"/>
                    </a:cubicBezTo>
                    <a:cubicBezTo>
                      <a:pt x="200" y="20"/>
                      <a:pt x="199" y="20"/>
                      <a:pt x="198" y="19"/>
                    </a:cubicBezTo>
                    <a:cubicBezTo>
                      <a:pt x="195" y="19"/>
                      <a:pt x="191" y="25"/>
                      <a:pt x="185" y="30"/>
                    </a:cubicBezTo>
                    <a:cubicBezTo>
                      <a:pt x="179" y="36"/>
                      <a:pt x="180" y="38"/>
                      <a:pt x="179" y="38"/>
                    </a:cubicBezTo>
                    <a:cubicBezTo>
                      <a:pt x="178" y="39"/>
                      <a:pt x="175" y="46"/>
                      <a:pt x="170" y="50"/>
                    </a:cubicBezTo>
                    <a:cubicBezTo>
                      <a:pt x="164" y="55"/>
                      <a:pt x="165" y="64"/>
                      <a:pt x="165" y="67"/>
                    </a:cubicBezTo>
                    <a:cubicBezTo>
                      <a:pt x="165" y="70"/>
                      <a:pt x="162" y="78"/>
                      <a:pt x="155" y="83"/>
                    </a:cubicBezTo>
                    <a:cubicBezTo>
                      <a:pt x="148" y="88"/>
                      <a:pt x="160" y="88"/>
                      <a:pt x="161" y="88"/>
                    </a:cubicBezTo>
                    <a:cubicBezTo>
                      <a:pt x="161" y="88"/>
                      <a:pt x="164" y="89"/>
                      <a:pt x="167" y="91"/>
                    </a:cubicBezTo>
                    <a:cubicBezTo>
                      <a:pt x="171" y="93"/>
                      <a:pt x="170" y="95"/>
                      <a:pt x="170" y="99"/>
                    </a:cubicBezTo>
                    <a:cubicBezTo>
                      <a:pt x="171" y="104"/>
                      <a:pt x="173" y="106"/>
                      <a:pt x="176" y="112"/>
                    </a:cubicBezTo>
                    <a:cubicBezTo>
                      <a:pt x="180" y="117"/>
                      <a:pt x="175" y="123"/>
                      <a:pt x="174" y="127"/>
                    </a:cubicBezTo>
                    <a:cubicBezTo>
                      <a:pt x="172" y="132"/>
                      <a:pt x="180" y="137"/>
                      <a:pt x="182" y="142"/>
                    </a:cubicBezTo>
                    <a:cubicBezTo>
                      <a:pt x="184" y="148"/>
                      <a:pt x="190" y="150"/>
                      <a:pt x="194" y="150"/>
                    </a:cubicBezTo>
                    <a:cubicBezTo>
                      <a:pt x="198" y="151"/>
                      <a:pt x="202" y="150"/>
                      <a:pt x="207" y="150"/>
                    </a:cubicBezTo>
                    <a:cubicBezTo>
                      <a:pt x="212" y="150"/>
                      <a:pt x="214" y="148"/>
                      <a:pt x="217" y="147"/>
                    </a:cubicBezTo>
                    <a:cubicBezTo>
                      <a:pt x="220" y="146"/>
                      <a:pt x="227" y="151"/>
                      <a:pt x="232" y="152"/>
                    </a:cubicBezTo>
                    <a:cubicBezTo>
                      <a:pt x="237" y="153"/>
                      <a:pt x="241" y="160"/>
                      <a:pt x="243" y="166"/>
                    </a:cubicBezTo>
                    <a:cubicBezTo>
                      <a:pt x="245" y="173"/>
                      <a:pt x="251" y="172"/>
                      <a:pt x="258" y="172"/>
                    </a:cubicBezTo>
                    <a:cubicBezTo>
                      <a:pt x="264" y="172"/>
                      <a:pt x="277" y="173"/>
                      <a:pt x="281" y="173"/>
                    </a:cubicBezTo>
                    <a:cubicBezTo>
                      <a:pt x="285" y="173"/>
                      <a:pt x="291" y="170"/>
                      <a:pt x="297" y="173"/>
                    </a:cubicBezTo>
                    <a:cubicBezTo>
                      <a:pt x="304" y="175"/>
                      <a:pt x="296" y="176"/>
                      <a:pt x="295" y="186"/>
                    </a:cubicBezTo>
                    <a:cubicBezTo>
                      <a:pt x="293" y="195"/>
                      <a:pt x="292" y="191"/>
                      <a:pt x="289" y="197"/>
                    </a:cubicBezTo>
                    <a:cubicBezTo>
                      <a:pt x="286" y="204"/>
                      <a:pt x="288" y="211"/>
                      <a:pt x="287" y="217"/>
                    </a:cubicBezTo>
                    <a:cubicBezTo>
                      <a:pt x="286" y="224"/>
                      <a:pt x="291" y="230"/>
                      <a:pt x="291" y="236"/>
                    </a:cubicBezTo>
                    <a:cubicBezTo>
                      <a:pt x="292" y="243"/>
                      <a:pt x="293" y="244"/>
                      <a:pt x="300" y="249"/>
                    </a:cubicBezTo>
                    <a:cubicBezTo>
                      <a:pt x="307" y="255"/>
                      <a:pt x="295" y="257"/>
                      <a:pt x="289" y="262"/>
                    </a:cubicBezTo>
                    <a:cubicBezTo>
                      <a:pt x="282" y="266"/>
                      <a:pt x="292" y="269"/>
                      <a:pt x="295" y="271"/>
                    </a:cubicBezTo>
                    <a:cubicBezTo>
                      <a:pt x="298" y="273"/>
                      <a:pt x="302" y="280"/>
                      <a:pt x="303" y="285"/>
                    </a:cubicBezTo>
                    <a:cubicBezTo>
                      <a:pt x="303" y="287"/>
                      <a:pt x="302" y="289"/>
                      <a:pt x="302" y="290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9" name="Freeform 1030">
                <a:extLst>
                  <a:ext uri="{FF2B5EF4-FFF2-40B4-BE49-F238E27FC236}">
                    <a16:creationId xmlns:a16="http://schemas.microsoft.com/office/drawing/2014/main" id="{A192220E-AC37-4FE7-9960-8602804ACB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37" y="1838"/>
                <a:ext cx="205" cy="197"/>
              </a:xfrm>
              <a:custGeom>
                <a:avLst/>
                <a:gdLst>
                  <a:gd name="T0" fmla="*/ 334 w 342"/>
                  <a:gd name="T1" fmla="*/ 123 h 328"/>
                  <a:gd name="T2" fmla="*/ 329 w 342"/>
                  <a:gd name="T3" fmla="*/ 145 h 328"/>
                  <a:gd name="T4" fmla="*/ 315 w 342"/>
                  <a:gd name="T5" fmla="*/ 158 h 328"/>
                  <a:gd name="T6" fmla="*/ 304 w 342"/>
                  <a:gd name="T7" fmla="*/ 176 h 328"/>
                  <a:gd name="T8" fmla="*/ 318 w 342"/>
                  <a:gd name="T9" fmla="*/ 198 h 328"/>
                  <a:gd name="T10" fmla="*/ 318 w 342"/>
                  <a:gd name="T11" fmla="*/ 212 h 328"/>
                  <a:gd name="T12" fmla="*/ 293 w 342"/>
                  <a:gd name="T13" fmla="*/ 226 h 328"/>
                  <a:gd name="T14" fmla="*/ 267 w 342"/>
                  <a:gd name="T15" fmla="*/ 234 h 328"/>
                  <a:gd name="T16" fmla="*/ 258 w 342"/>
                  <a:gd name="T17" fmla="*/ 242 h 328"/>
                  <a:gd name="T18" fmla="*/ 240 w 342"/>
                  <a:gd name="T19" fmla="*/ 235 h 328"/>
                  <a:gd name="T20" fmla="*/ 219 w 342"/>
                  <a:gd name="T21" fmla="*/ 227 h 328"/>
                  <a:gd name="T22" fmla="*/ 227 w 342"/>
                  <a:gd name="T23" fmla="*/ 245 h 328"/>
                  <a:gd name="T24" fmla="*/ 234 w 342"/>
                  <a:gd name="T25" fmla="*/ 276 h 328"/>
                  <a:gd name="T26" fmla="*/ 250 w 342"/>
                  <a:gd name="T27" fmla="*/ 285 h 328"/>
                  <a:gd name="T28" fmla="*/ 230 w 342"/>
                  <a:gd name="T29" fmla="*/ 298 h 328"/>
                  <a:gd name="T30" fmla="*/ 216 w 342"/>
                  <a:gd name="T31" fmla="*/ 311 h 328"/>
                  <a:gd name="T32" fmla="*/ 195 w 342"/>
                  <a:gd name="T33" fmla="*/ 326 h 328"/>
                  <a:gd name="T34" fmla="*/ 183 w 342"/>
                  <a:gd name="T35" fmla="*/ 324 h 328"/>
                  <a:gd name="T36" fmla="*/ 162 w 342"/>
                  <a:gd name="T37" fmla="*/ 314 h 328"/>
                  <a:gd name="T38" fmla="*/ 155 w 342"/>
                  <a:gd name="T39" fmla="*/ 294 h 328"/>
                  <a:gd name="T40" fmla="*/ 155 w 342"/>
                  <a:gd name="T41" fmla="*/ 285 h 328"/>
                  <a:gd name="T42" fmla="*/ 141 w 342"/>
                  <a:gd name="T43" fmla="*/ 262 h 328"/>
                  <a:gd name="T44" fmla="*/ 143 w 342"/>
                  <a:gd name="T45" fmla="*/ 236 h 328"/>
                  <a:gd name="T46" fmla="*/ 141 w 342"/>
                  <a:gd name="T47" fmla="*/ 197 h 328"/>
                  <a:gd name="T48" fmla="*/ 149 w 342"/>
                  <a:gd name="T49" fmla="*/ 173 h 328"/>
                  <a:gd name="T50" fmla="*/ 110 w 342"/>
                  <a:gd name="T51" fmla="*/ 172 h 328"/>
                  <a:gd name="T52" fmla="*/ 84 w 342"/>
                  <a:gd name="T53" fmla="*/ 152 h 328"/>
                  <a:gd name="T54" fmla="*/ 59 w 342"/>
                  <a:gd name="T55" fmla="*/ 150 h 328"/>
                  <a:gd name="T56" fmla="*/ 34 w 342"/>
                  <a:gd name="T57" fmla="*/ 142 h 328"/>
                  <a:gd name="T58" fmla="*/ 28 w 342"/>
                  <a:gd name="T59" fmla="*/ 112 h 328"/>
                  <a:gd name="T60" fmla="*/ 19 w 342"/>
                  <a:gd name="T61" fmla="*/ 91 h 328"/>
                  <a:gd name="T62" fmla="*/ 7 w 342"/>
                  <a:gd name="T63" fmla="*/ 83 h 328"/>
                  <a:gd name="T64" fmla="*/ 22 w 342"/>
                  <a:gd name="T65" fmla="*/ 50 h 328"/>
                  <a:gd name="T66" fmla="*/ 37 w 342"/>
                  <a:gd name="T67" fmla="*/ 30 h 328"/>
                  <a:gd name="T68" fmla="*/ 54 w 342"/>
                  <a:gd name="T69" fmla="*/ 20 h 328"/>
                  <a:gd name="T70" fmla="*/ 51 w 342"/>
                  <a:gd name="T71" fmla="*/ 38 h 328"/>
                  <a:gd name="T72" fmla="*/ 45 w 342"/>
                  <a:gd name="T73" fmla="*/ 63 h 328"/>
                  <a:gd name="T74" fmla="*/ 48 w 342"/>
                  <a:gd name="T75" fmla="*/ 87 h 328"/>
                  <a:gd name="T76" fmla="*/ 65 w 342"/>
                  <a:gd name="T77" fmla="*/ 84 h 328"/>
                  <a:gd name="T78" fmla="*/ 56 w 342"/>
                  <a:gd name="T79" fmla="*/ 54 h 328"/>
                  <a:gd name="T80" fmla="*/ 69 w 342"/>
                  <a:gd name="T81" fmla="*/ 32 h 328"/>
                  <a:gd name="T82" fmla="*/ 96 w 342"/>
                  <a:gd name="T83" fmla="*/ 26 h 328"/>
                  <a:gd name="T84" fmla="*/ 92 w 342"/>
                  <a:gd name="T85" fmla="*/ 5 h 328"/>
                  <a:gd name="T86" fmla="*/ 105 w 342"/>
                  <a:gd name="T87" fmla="*/ 23 h 328"/>
                  <a:gd name="T88" fmla="*/ 132 w 342"/>
                  <a:gd name="T89" fmla="*/ 30 h 328"/>
                  <a:gd name="T90" fmla="*/ 144 w 342"/>
                  <a:gd name="T91" fmla="*/ 53 h 328"/>
                  <a:gd name="T92" fmla="*/ 170 w 342"/>
                  <a:gd name="T93" fmla="*/ 51 h 328"/>
                  <a:gd name="T94" fmla="*/ 199 w 342"/>
                  <a:gd name="T95" fmla="*/ 59 h 328"/>
                  <a:gd name="T96" fmla="*/ 223 w 342"/>
                  <a:gd name="T97" fmla="*/ 62 h 328"/>
                  <a:gd name="T98" fmla="*/ 244 w 342"/>
                  <a:gd name="T99" fmla="*/ 48 h 328"/>
                  <a:gd name="T100" fmla="*/ 267 w 342"/>
                  <a:gd name="T101" fmla="*/ 46 h 328"/>
                  <a:gd name="T102" fmla="*/ 290 w 342"/>
                  <a:gd name="T103" fmla="*/ 46 h 328"/>
                  <a:gd name="T104" fmla="*/ 274 w 342"/>
                  <a:gd name="T105" fmla="*/ 54 h 328"/>
                  <a:gd name="T106" fmla="*/ 288 w 342"/>
                  <a:gd name="T107" fmla="*/ 66 h 328"/>
                  <a:gd name="T108" fmla="*/ 302 w 342"/>
                  <a:gd name="T109" fmla="*/ 72 h 328"/>
                  <a:gd name="T110" fmla="*/ 319 w 342"/>
                  <a:gd name="T111" fmla="*/ 80 h 328"/>
                  <a:gd name="T112" fmla="*/ 314 w 342"/>
                  <a:gd name="T113" fmla="*/ 96 h 328"/>
                  <a:gd name="T114" fmla="*/ 310 w 342"/>
                  <a:gd name="T115" fmla="*/ 110 h 328"/>
                  <a:gd name="T116" fmla="*/ 327 w 342"/>
                  <a:gd name="T117" fmla="*/ 105 h 328"/>
                  <a:gd name="T118" fmla="*/ 342 w 342"/>
                  <a:gd name="T119" fmla="*/ 108 h 3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42" h="328">
                    <a:moveTo>
                      <a:pt x="342" y="113"/>
                    </a:moveTo>
                    <a:cubicBezTo>
                      <a:pt x="342" y="115"/>
                      <a:pt x="340" y="119"/>
                      <a:pt x="334" y="123"/>
                    </a:cubicBezTo>
                    <a:cubicBezTo>
                      <a:pt x="327" y="127"/>
                      <a:pt x="326" y="132"/>
                      <a:pt x="322" y="134"/>
                    </a:cubicBezTo>
                    <a:cubicBezTo>
                      <a:pt x="318" y="137"/>
                      <a:pt x="322" y="142"/>
                      <a:pt x="329" y="145"/>
                    </a:cubicBezTo>
                    <a:cubicBezTo>
                      <a:pt x="336" y="149"/>
                      <a:pt x="329" y="150"/>
                      <a:pt x="328" y="152"/>
                    </a:cubicBezTo>
                    <a:cubicBezTo>
                      <a:pt x="327" y="153"/>
                      <a:pt x="319" y="157"/>
                      <a:pt x="315" y="158"/>
                    </a:cubicBezTo>
                    <a:cubicBezTo>
                      <a:pt x="311" y="158"/>
                      <a:pt x="308" y="165"/>
                      <a:pt x="308" y="167"/>
                    </a:cubicBezTo>
                    <a:cubicBezTo>
                      <a:pt x="308" y="170"/>
                      <a:pt x="307" y="173"/>
                      <a:pt x="304" y="176"/>
                    </a:cubicBezTo>
                    <a:cubicBezTo>
                      <a:pt x="302" y="180"/>
                      <a:pt x="307" y="186"/>
                      <a:pt x="309" y="190"/>
                    </a:cubicBezTo>
                    <a:cubicBezTo>
                      <a:pt x="311" y="194"/>
                      <a:pt x="314" y="195"/>
                      <a:pt x="318" y="198"/>
                    </a:cubicBezTo>
                    <a:cubicBezTo>
                      <a:pt x="319" y="199"/>
                      <a:pt x="320" y="200"/>
                      <a:pt x="320" y="201"/>
                    </a:cubicBezTo>
                    <a:cubicBezTo>
                      <a:pt x="321" y="204"/>
                      <a:pt x="319" y="209"/>
                      <a:pt x="318" y="212"/>
                    </a:cubicBezTo>
                    <a:cubicBezTo>
                      <a:pt x="318" y="215"/>
                      <a:pt x="314" y="217"/>
                      <a:pt x="307" y="219"/>
                    </a:cubicBezTo>
                    <a:cubicBezTo>
                      <a:pt x="299" y="221"/>
                      <a:pt x="300" y="224"/>
                      <a:pt x="293" y="226"/>
                    </a:cubicBezTo>
                    <a:cubicBezTo>
                      <a:pt x="286" y="229"/>
                      <a:pt x="284" y="231"/>
                      <a:pt x="278" y="231"/>
                    </a:cubicBezTo>
                    <a:cubicBezTo>
                      <a:pt x="271" y="231"/>
                      <a:pt x="270" y="232"/>
                      <a:pt x="267" y="234"/>
                    </a:cubicBezTo>
                    <a:cubicBezTo>
                      <a:pt x="265" y="236"/>
                      <a:pt x="270" y="246"/>
                      <a:pt x="265" y="246"/>
                    </a:cubicBezTo>
                    <a:cubicBezTo>
                      <a:pt x="260" y="247"/>
                      <a:pt x="260" y="246"/>
                      <a:pt x="258" y="242"/>
                    </a:cubicBezTo>
                    <a:cubicBezTo>
                      <a:pt x="255" y="238"/>
                      <a:pt x="256" y="238"/>
                      <a:pt x="251" y="237"/>
                    </a:cubicBezTo>
                    <a:cubicBezTo>
                      <a:pt x="246" y="237"/>
                      <a:pt x="243" y="236"/>
                      <a:pt x="240" y="235"/>
                    </a:cubicBezTo>
                    <a:cubicBezTo>
                      <a:pt x="237" y="234"/>
                      <a:pt x="237" y="233"/>
                      <a:pt x="233" y="232"/>
                    </a:cubicBezTo>
                    <a:cubicBezTo>
                      <a:pt x="228" y="231"/>
                      <a:pt x="222" y="228"/>
                      <a:pt x="219" y="227"/>
                    </a:cubicBezTo>
                    <a:cubicBezTo>
                      <a:pt x="216" y="225"/>
                      <a:pt x="217" y="230"/>
                      <a:pt x="219" y="234"/>
                    </a:cubicBezTo>
                    <a:cubicBezTo>
                      <a:pt x="221" y="238"/>
                      <a:pt x="224" y="240"/>
                      <a:pt x="227" y="245"/>
                    </a:cubicBezTo>
                    <a:cubicBezTo>
                      <a:pt x="230" y="250"/>
                      <a:pt x="229" y="252"/>
                      <a:pt x="228" y="259"/>
                    </a:cubicBezTo>
                    <a:cubicBezTo>
                      <a:pt x="228" y="266"/>
                      <a:pt x="234" y="274"/>
                      <a:pt x="234" y="276"/>
                    </a:cubicBezTo>
                    <a:cubicBezTo>
                      <a:pt x="234" y="278"/>
                      <a:pt x="244" y="279"/>
                      <a:pt x="249" y="279"/>
                    </a:cubicBezTo>
                    <a:cubicBezTo>
                      <a:pt x="253" y="279"/>
                      <a:pt x="250" y="283"/>
                      <a:pt x="250" y="285"/>
                    </a:cubicBezTo>
                    <a:cubicBezTo>
                      <a:pt x="250" y="288"/>
                      <a:pt x="247" y="290"/>
                      <a:pt x="239" y="290"/>
                    </a:cubicBezTo>
                    <a:cubicBezTo>
                      <a:pt x="232" y="291"/>
                      <a:pt x="230" y="295"/>
                      <a:pt x="230" y="298"/>
                    </a:cubicBezTo>
                    <a:cubicBezTo>
                      <a:pt x="230" y="301"/>
                      <a:pt x="228" y="303"/>
                      <a:pt x="225" y="307"/>
                    </a:cubicBezTo>
                    <a:cubicBezTo>
                      <a:pt x="222" y="311"/>
                      <a:pt x="222" y="308"/>
                      <a:pt x="216" y="311"/>
                    </a:cubicBezTo>
                    <a:cubicBezTo>
                      <a:pt x="209" y="313"/>
                      <a:pt x="209" y="316"/>
                      <a:pt x="204" y="320"/>
                    </a:cubicBezTo>
                    <a:cubicBezTo>
                      <a:pt x="199" y="323"/>
                      <a:pt x="197" y="327"/>
                      <a:pt x="195" y="326"/>
                    </a:cubicBezTo>
                    <a:cubicBezTo>
                      <a:pt x="193" y="326"/>
                      <a:pt x="194" y="322"/>
                      <a:pt x="193" y="319"/>
                    </a:cubicBezTo>
                    <a:cubicBezTo>
                      <a:pt x="193" y="315"/>
                      <a:pt x="187" y="321"/>
                      <a:pt x="183" y="324"/>
                    </a:cubicBezTo>
                    <a:cubicBezTo>
                      <a:pt x="178" y="328"/>
                      <a:pt x="181" y="325"/>
                      <a:pt x="174" y="324"/>
                    </a:cubicBezTo>
                    <a:cubicBezTo>
                      <a:pt x="166" y="323"/>
                      <a:pt x="168" y="320"/>
                      <a:pt x="162" y="314"/>
                    </a:cubicBezTo>
                    <a:cubicBezTo>
                      <a:pt x="156" y="309"/>
                      <a:pt x="158" y="309"/>
                      <a:pt x="157" y="303"/>
                    </a:cubicBezTo>
                    <a:cubicBezTo>
                      <a:pt x="157" y="296"/>
                      <a:pt x="158" y="299"/>
                      <a:pt x="155" y="294"/>
                    </a:cubicBezTo>
                    <a:cubicBezTo>
                      <a:pt x="153" y="292"/>
                      <a:pt x="153" y="290"/>
                      <a:pt x="154" y="290"/>
                    </a:cubicBezTo>
                    <a:cubicBezTo>
                      <a:pt x="154" y="289"/>
                      <a:pt x="155" y="287"/>
                      <a:pt x="155" y="285"/>
                    </a:cubicBezTo>
                    <a:cubicBezTo>
                      <a:pt x="154" y="280"/>
                      <a:pt x="150" y="273"/>
                      <a:pt x="147" y="271"/>
                    </a:cubicBezTo>
                    <a:cubicBezTo>
                      <a:pt x="144" y="269"/>
                      <a:pt x="134" y="266"/>
                      <a:pt x="141" y="262"/>
                    </a:cubicBezTo>
                    <a:cubicBezTo>
                      <a:pt x="147" y="257"/>
                      <a:pt x="159" y="255"/>
                      <a:pt x="152" y="249"/>
                    </a:cubicBezTo>
                    <a:cubicBezTo>
                      <a:pt x="145" y="244"/>
                      <a:pt x="144" y="243"/>
                      <a:pt x="143" y="236"/>
                    </a:cubicBezTo>
                    <a:cubicBezTo>
                      <a:pt x="143" y="230"/>
                      <a:pt x="138" y="224"/>
                      <a:pt x="139" y="217"/>
                    </a:cubicBezTo>
                    <a:cubicBezTo>
                      <a:pt x="140" y="211"/>
                      <a:pt x="138" y="204"/>
                      <a:pt x="141" y="197"/>
                    </a:cubicBezTo>
                    <a:cubicBezTo>
                      <a:pt x="144" y="191"/>
                      <a:pt x="145" y="195"/>
                      <a:pt x="147" y="186"/>
                    </a:cubicBezTo>
                    <a:cubicBezTo>
                      <a:pt x="148" y="176"/>
                      <a:pt x="156" y="175"/>
                      <a:pt x="149" y="173"/>
                    </a:cubicBezTo>
                    <a:cubicBezTo>
                      <a:pt x="143" y="170"/>
                      <a:pt x="137" y="173"/>
                      <a:pt x="133" y="173"/>
                    </a:cubicBezTo>
                    <a:cubicBezTo>
                      <a:pt x="129" y="173"/>
                      <a:pt x="116" y="172"/>
                      <a:pt x="110" y="172"/>
                    </a:cubicBezTo>
                    <a:cubicBezTo>
                      <a:pt x="103" y="172"/>
                      <a:pt x="97" y="173"/>
                      <a:pt x="95" y="166"/>
                    </a:cubicBezTo>
                    <a:cubicBezTo>
                      <a:pt x="93" y="160"/>
                      <a:pt x="89" y="153"/>
                      <a:pt x="84" y="152"/>
                    </a:cubicBezTo>
                    <a:cubicBezTo>
                      <a:pt x="79" y="151"/>
                      <a:pt x="72" y="146"/>
                      <a:pt x="69" y="147"/>
                    </a:cubicBezTo>
                    <a:cubicBezTo>
                      <a:pt x="66" y="148"/>
                      <a:pt x="64" y="150"/>
                      <a:pt x="59" y="150"/>
                    </a:cubicBezTo>
                    <a:cubicBezTo>
                      <a:pt x="54" y="150"/>
                      <a:pt x="50" y="151"/>
                      <a:pt x="46" y="150"/>
                    </a:cubicBezTo>
                    <a:cubicBezTo>
                      <a:pt x="42" y="150"/>
                      <a:pt x="36" y="148"/>
                      <a:pt x="34" y="142"/>
                    </a:cubicBezTo>
                    <a:cubicBezTo>
                      <a:pt x="32" y="137"/>
                      <a:pt x="24" y="132"/>
                      <a:pt x="26" y="127"/>
                    </a:cubicBezTo>
                    <a:cubicBezTo>
                      <a:pt x="27" y="123"/>
                      <a:pt x="32" y="117"/>
                      <a:pt x="28" y="112"/>
                    </a:cubicBezTo>
                    <a:cubicBezTo>
                      <a:pt x="25" y="106"/>
                      <a:pt x="23" y="104"/>
                      <a:pt x="22" y="99"/>
                    </a:cubicBezTo>
                    <a:cubicBezTo>
                      <a:pt x="22" y="95"/>
                      <a:pt x="23" y="93"/>
                      <a:pt x="19" y="91"/>
                    </a:cubicBezTo>
                    <a:cubicBezTo>
                      <a:pt x="16" y="89"/>
                      <a:pt x="13" y="88"/>
                      <a:pt x="13" y="88"/>
                    </a:cubicBezTo>
                    <a:cubicBezTo>
                      <a:pt x="12" y="88"/>
                      <a:pt x="0" y="88"/>
                      <a:pt x="7" y="83"/>
                    </a:cubicBezTo>
                    <a:cubicBezTo>
                      <a:pt x="14" y="78"/>
                      <a:pt x="17" y="70"/>
                      <a:pt x="17" y="67"/>
                    </a:cubicBezTo>
                    <a:cubicBezTo>
                      <a:pt x="17" y="64"/>
                      <a:pt x="16" y="55"/>
                      <a:pt x="22" y="50"/>
                    </a:cubicBezTo>
                    <a:cubicBezTo>
                      <a:pt x="27" y="46"/>
                      <a:pt x="30" y="39"/>
                      <a:pt x="31" y="38"/>
                    </a:cubicBezTo>
                    <a:cubicBezTo>
                      <a:pt x="32" y="38"/>
                      <a:pt x="31" y="36"/>
                      <a:pt x="37" y="30"/>
                    </a:cubicBezTo>
                    <a:cubicBezTo>
                      <a:pt x="43" y="25"/>
                      <a:pt x="47" y="19"/>
                      <a:pt x="50" y="19"/>
                    </a:cubicBezTo>
                    <a:cubicBezTo>
                      <a:pt x="51" y="20"/>
                      <a:pt x="52" y="20"/>
                      <a:pt x="54" y="20"/>
                    </a:cubicBezTo>
                    <a:cubicBezTo>
                      <a:pt x="52" y="20"/>
                      <a:pt x="50" y="21"/>
                      <a:pt x="47" y="23"/>
                    </a:cubicBezTo>
                    <a:cubicBezTo>
                      <a:pt x="42" y="27"/>
                      <a:pt x="48" y="30"/>
                      <a:pt x="51" y="38"/>
                    </a:cubicBezTo>
                    <a:cubicBezTo>
                      <a:pt x="54" y="45"/>
                      <a:pt x="51" y="45"/>
                      <a:pt x="52" y="49"/>
                    </a:cubicBezTo>
                    <a:cubicBezTo>
                      <a:pt x="52" y="53"/>
                      <a:pt x="51" y="58"/>
                      <a:pt x="45" y="63"/>
                    </a:cubicBezTo>
                    <a:cubicBezTo>
                      <a:pt x="39" y="69"/>
                      <a:pt x="40" y="68"/>
                      <a:pt x="43" y="77"/>
                    </a:cubicBezTo>
                    <a:cubicBezTo>
                      <a:pt x="46" y="85"/>
                      <a:pt x="47" y="82"/>
                      <a:pt x="48" y="87"/>
                    </a:cubicBezTo>
                    <a:cubicBezTo>
                      <a:pt x="49" y="93"/>
                      <a:pt x="50" y="93"/>
                      <a:pt x="55" y="94"/>
                    </a:cubicBezTo>
                    <a:cubicBezTo>
                      <a:pt x="60" y="96"/>
                      <a:pt x="62" y="91"/>
                      <a:pt x="65" y="84"/>
                    </a:cubicBezTo>
                    <a:cubicBezTo>
                      <a:pt x="68" y="76"/>
                      <a:pt x="67" y="78"/>
                      <a:pt x="63" y="67"/>
                    </a:cubicBezTo>
                    <a:cubicBezTo>
                      <a:pt x="59" y="56"/>
                      <a:pt x="57" y="60"/>
                      <a:pt x="56" y="54"/>
                    </a:cubicBezTo>
                    <a:cubicBezTo>
                      <a:pt x="54" y="48"/>
                      <a:pt x="57" y="46"/>
                      <a:pt x="60" y="41"/>
                    </a:cubicBezTo>
                    <a:cubicBezTo>
                      <a:pt x="62" y="36"/>
                      <a:pt x="67" y="34"/>
                      <a:pt x="69" y="32"/>
                    </a:cubicBezTo>
                    <a:cubicBezTo>
                      <a:pt x="71" y="31"/>
                      <a:pt x="80" y="31"/>
                      <a:pt x="87" y="29"/>
                    </a:cubicBezTo>
                    <a:cubicBezTo>
                      <a:pt x="95" y="26"/>
                      <a:pt x="92" y="27"/>
                      <a:pt x="96" y="26"/>
                    </a:cubicBezTo>
                    <a:cubicBezTo>
                      <a:pt x="100" y="26"/>
                      <a:pt x="92" y="20"/>
                      <a:pt x="90" y="19"/>
                    </a:cubicBezTo>
                    <a:cubicBezTo>
                      <a:pt x="87" y="18"/>
                      <a:pt x="88" y="10"/>
                      <a:pt x="92" y="5"/>
                    </a:cubicBezTo>
                    <a:cubicBezTo>
                      <a:pt x="96" y="0"/>
                      <a:pt x="101" y="11"/>
                      <a:pt x="99" y="17"/>
                    </a:cubicBezTo>
                    <a:cubicBezTo>
                      <a:pt x="98" y="22"/>
                      <a:pt x="100" y="21"/>
                      <a:pt x="105" y="23"/>
                    </a:cubicBezTo>
                    <a:cubicBezTo>
                      <a:pt x="109" y="26"/>
                      <a:pt x="109" y="25"/>
                      <a:pt x="117" y="25"/>
                    </a:cubicBezTo>
                    <a:cubicBezTo>
                      <a:pt x="125" y="25"/>
                      <a:pt x="126" y="27"/>
                      <a:pt x="132" y="30"/>
                    </a:cubicBezTo>
                    <a:cubicBezTo>
                      <a:pt x="137" y="33"/>
                      <a:pt x="132" y="43"/>
                      <a:pt x="136" y="50"/>
                    </a:cubicBezTo>
                    <a:cubicBezTo>
                      <a:pt x="139" y="58"/>
                      <a:pt x="138" y="53"/>
                      <a:pt x="144" y="53"/>
                    </a:cubicBezTo>
                    <a:cubicBezTo>
                      <a:pt x="149" y="53"/>
                      <a:pt x="150" y="53"/>
                      <a:pt x="155" y="52"/>
                    </a:cubicBezTo>
                    <a:cubicBezTo>
                      <a:pt x="161" y="52"/>
                      <a:pt x="164" y="52"/>
                      <a:pt x="170" y="51"/>
                    </a:cubicBezTo>
                    <a:cubicBezTo>
                      <a:pt x="176" y="49"/>
                      <a:pt x="180" y="51"/>
                      <a:pt x="186" y="51"/>
                    </a:cubicBezTo>
                    <a:cubicBezTo>
                      <a:pt x="192" y="51"/>
                      <a:pt x="194" y="57"/>
                      <a:pt x="199" y="59"/>
                    </a:cubicBezTo>
                    <a:cubicBezTo>
                      <a:pt x="205" y="61"/>
                      <a:pt x="205" y="61"/>
                      <a:pt x="215" y="67"/>
                    </a:cubicBezTo>
                    <a:cubicBezTo>
                      <a:pt x="224" y="73"/>
                      <a:pt x="220" y="64"/>
                      <a:pt x="223" y="62"/>
                    </a:cubicBezTo>
                    <a:cubicBezTo>
                      <a:pt x="226" y="59"/>
                      <a:pt x="231" y="57"/>
                      <a:pt x="235" y="51"/>
                    </a:cubicBezTo>
                    <a:cubicBezTo>
                      <a:pt x="239" y="46"/>
                      <a:pt x="242" y="48"/>
                      <a:pt x="244" y="48"/>
                    </a:cubicBezTo>
                    <a:cubicBezTo>
                      <a:pt x="245" y="47"/>
                      <a:pt x="247" y="48"/>
                      <a:pt x="250" y="47"/>
                    </a:cubicBezTo>
                    <a:cubicBezTo>
                      <a:pt x="252" y="47"/>
                      <a:pt x="259" y="47"/>
                      <a:pt x="267" y="46"/>
                    </a:cubicBezTo>
                    <a:cubicBezTo>
                      <a:pt x="275" y="46"/>
                      <a:pt x="271" y="46"/>
                      <a:pt x="275" y="46"/>
                    </a:cubicBezTo>
                    <a:cubicBezTo>
                      <a:pt x="280" y="46"/>
                      <a:pt x="282" y="46"/>
                      <a:pt x="290" y="46"/>
                    </a:cubicBezTo>
                    <a:cubicBezTo>
                      <a:pt x="297" y="46"/>
                      <a:pt x="289" y="49"/>
                      <a:pt x="283" y="50"/>
                    </a:cubicBezTo>
                    <a:cubicBezTo>
                      <a:pt x="278" y="51"/>
                      <a:pt x="276" y="50"/>
                      <a:pt x="274" y="54"/>
                    </a:cubicBezTo>
                    <a:cubicBezTo>
                      <a:pt x="273" y="58"/>
                      <a:pt x="276" y="60"/>
                      <a:pt x="281" y="67"/>
                    </a:cubicBezTo>
                    <a:cubicBezTo>
                      <a:pt x="287" y="75"/>
                      <a:pt x="286" y="67"/>
                      <a:pt x="288" y="66"/>
                    </a:cubicBezTo>
                    <a:cubicBezTo>
                      <a:pt x="291" y="66"/>
                      <a:pt x="293" y="73"/>
                      <a:pt x="295" y="72"/>
                    </a:cubicBezTo>
                    <a:cubicBezTo>
                      <a:pt x="297" y="71"/>
                      <a:pt x="300" y="72"/>
                      <a:pt x="302" y="72"/>
                    </a:cubicBezTo>
                    <a:cubicBezTo>
                      <a:pt x="304" y="71"/>
                      <a:pt x="309" y="76"/>
                      <a:pt x="312" y="75"/>
                    </a:cubicBezTo>
                    <a:cubicBezTo>
                      <a:pt x="314" y="74"/>
                      <a:pt x="318" y="80"/>
                      <a:pt x="319" y="80"/>
                    </a:cubicBezTo>
                    <a:cubicBezTo>
                      <a:pt x="320" y="80"/>
                      <a:pt x="320" y="84"/>
                      <a:pt x="318" y="88"/>
                    </a:cubicBezTo>
                    <a:cubicBezTo>
                      <a:pt x="317" y="91"/>
                      <a:pt x="319" y="92"/>
                      <a:pt x="314" y="96"/>
                    </a:cubicBezTo>
                    <a:cubicBezTo>
                      <a:pt x="310" y="100"/>
                      <a:pt x="313" y="102"/>
                      <a:pt x="310" y="104"/>
                    </a:cubicBezTo>
                    <a:cubicBezTo>
                      <a:pt x="306" y="107"/>
                      <a:pt x="304" y="109"/>
                      <a:pt x="310" y="110"/>
                    </a:cubicBezTo>
                    <a:cubicBezTo>
                      <a:pt x="315" y="110"/>
                      <a:pt x="312" y="108"/>
                      <a:pt x="321" y="105"/>
                    </a:cubicBezTo>
                    <a:cubicBezTo>
                      <a:pt x="330" y="103"/>
                      <a:pt x="326" y="106"/>
                      <a:pt x="327" y="105"/>
                    </a:cubicBezTo>
                    <a:cubicBezTo>
                      <a:pt x="329" y="104"/>
                      <a:pt x="335" y="106"/>
                      <a:pt x="336" y="106"/>
                    </a:cubicBezTo>
                    <a:cubicBezTo>
                      <a:pt x="338" y="106"/>
                      <a:pt x="339" y="107"/>
                      <a:pt x="342" y="108"/>
                    </a:cubicBezTo>
                    <a:cubicBezTo>
                      <a:pt x="342" y="110"/>
                      <a:pt x="342" y="112"/>
                      <a:pt x="342" y="113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0" name="Freeform 1031">
                <a:extLst>
                  <a:ext uri="{FF2B5EF4-FFF2-40B4-BE49-F238E27FC236}">
                    <a16:creationId xmlns:a16="http://schemas.microsoft.com/office/drawing/2014/main" id="{C4B2C2EC-7098-4C13-B733-A73CB31669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18" y="1903"/>
                <a:ext cx="72" cy="123"/>
              </a:xfrm>
              <a:custGeom>
                <a:avLst/>
                <a:gdLst>
                  <a:gd name="T0" fmla="*/ 120 w 120"/>
                  <a:gd name="T1" fmla="*/ 187 h 206"/>
                  <a:gd name="T2" fmla="*/ 114 w 120"/>
                  <a:gd name="T3" fmla="*/ 187 h 206"/>
                  <a:gd name="T4" fmla="*/ 104 w 120"/>
                  <a:gd name="T5" fmla="*/ 184 h 206"/>
                  <a:gd name="T6" fmla="*/ 90 w 120"/>
                  <a:gd name="T7" fmla="*/ 189 h 206"/>
                  <a:gd name="T8" fmla="*/ 78 w 120"/>
                  <a:gd name="T9" fmla="*/ 194 h 206"/>
                  <a:gd name="T10" fmla="*/ 72 w 120"/>
                  <a:gd name="T11" fmla="*/ 198 h 206"/>
                  <a:gd name="T12" fmla="*/ 63 w 120"/>
                  <a:gd name="T13" fmla="*/ 204 h 206"/>
                  <a:gd name="T14" fmla="*/ 51 w 120"/>
                  <a:gd name="T15" fmla="*/ 199 h 206"/>
                  <a:gd name="T16" fmla="*/ 40 w 120"/>
                  <a:gd name="T17" fmla="*/ 191 h 206"/>
                  <a:gd name="T18" fmla="*/ 39 w 120"/>
                  <a:gd name="T19" fmla="*/ 181 h 206"/>
                  <a:gd name="T20" fmla="*/ 33 w 120"/>
                  <a:gd name="T21" fmla="*/ 170 h 206"/>
                  <a:gd name="T22" fmla="*/ 32 w 120"/>
                  <a:gd name="T23" fmla="*/ 156 h 206"/>
                  <a:gd name="T24" fmla="*/ 36 w 120"/>
                  <a:gd name="T25" fmla="*/ 145 h 206"/>
                  <a:gd name="T26" fmla="*/ 39 w 120"/>
                  <a:gd name="T27" fmla="*/ 135 h 206"/>
                  <a:gd name="T28" fmla="*/ 43 w 120"/>
                  <a:gd name="T29" fmla="*/ 126 h 206"/>
                  <a:gd name="T30" fmla="*/ 40 w 120"/>
                  <a:gd name="T31" fmla="*/ 117 h 206"/>
                  <a:gd name="T32" fmla="*/ 33 w 120"/>
                  <a:gd name="T33" fmla="*/ 112 h 206"/>
                  <a:gd name="T34" fmla="*/ 32 w 120"/>
                  <a:gd name="T35" fmla="*/ 102 h 206"/>
                  <a:gd name="T36" fmla="*/ 32 w 120"/>
                  <a:gd name="T37" fmla="*/ 93 h 206"/>
                  <a:gd name="T38" fmla="*/ 27 w 120"/>
                  <a:gd name="T39" fmla="*/ 93 h 206"/>
                  <a:gd name="T40" fmla="*/ 18 w 120"/>
                  <a:gd name="T41" fmla="*/ 93 h 206"/>
                  <a:gd name="T42" fmla="*/ 16 w 120"/>
                  <a:gd name="T43" fmla="*/ 90 h 206"/>
                  <a:gd name="T44" fmla="*/ 7 w 120"/>
                  <a:gd name="T45" fmla="*/ 82 h 206"/>
                  <a:gd name="T46" fmla="*/ 2 w 120"/>
                  <a:gd name="T47" fmla="*/ 68 h 206"/>
                  <a:gd name="T48" fmla="*/ 6 w 120"/>
                  <a:gd name="T49" fmla="*/ 59 h 206"/>
                  <a:gd name="T50" fmla="*/ 13 w 120"/>
                  <a:gd name="T51" fmla="*/ 50 h 206"/>
                  <a:gd name="T52" fmla="*/ 26 w 120"/>
                  <a:gd name="T53" fmla="*/ 44 h 206"/>
                  <a:gd name="T54" fmla="*/ 27 w 120"/>
                  <a:gd name="T55" fmla="*/ 37 h 206"/>
                  <a:gd name="T56" fmla="*/ 20 w 120"/>
                  <a:gd name="T57" fmla="*/ 26 h 206"/>
                  <a:gd name="T58" fmla="*/ 32 w 120"/>
                  <a:gd name="T59" fmla="*/ 15 h 206"/>
                  <a:gd name="T60" fmla="*/ 40 w 120"/>
                  <a:gd name="T61" fmla="*/ 5 h 206"/>
                  <a:gd name="T62" fmla="*/ 40 w 120"/>
                  <a:gd name="T63" fmla="*/ 0 h 206"/>
                  <a:gd name="T64" fmla="*/ 43 w 120"/>
                  <a:gd name="T65" fmla="*/ 1 h 206"/>
                  <a:gd name="T66" fmla="*/ 51 w 120"/>
                  <a:gd name="T67" fmla="*/ 7 h 206"/>
                  <a:gd name="T68" fmla="*/ 59 w 120"/>
                  <a:gd name="T69" fmla="*/ 13 h 206"/>
                  <a:gd name="T70" fmla="*/ 70 w 120"/>
                  <a:gd name="T71" fmla="*/ 24 h 206"/>
                  <a:gd name="T72" fmla="*/ 74 w 120"/>
                  <a:gd name="T73" fmla="*/ 36 h 206"/>
                  <a:gd name="T74" fmla="*/ 72 w 120"/>
                  <a:gd name="T75" fmla="*/ 48 h 206"/>
                  <a:gd name="T76" fmla="*/ 82 w 120"/>
                  <a:gd name="T77" fmla="*/ 48 h 206"/>
                  <a:gd name="T78" fmla="*/ 91 w 120"/>
                  <a:gd name="T79" fmla="*/ 54 h 206"/>
                  <a:gd name="T80" fmla="*/ 101 w 120"/>
                  <a:gd name="T81" fmla="*/ 63 h 206"/>
                  <a:gd name="T82" fmla="*/ 107 w 120"/>
                  <a:gd name="T83" fmla="*/ 71 h 206"/>
                  <a:gd name="T84" fmla="*/ 105 w 120"/>
                  <a:gd name="T85" fmla="*/ 78 h 206"/>
                  <a:gd name="T86" fmla="*/ 102 w 120"/>
                  <a:gd name="T87" fmla="*/ 89 h 206"/>
                  <a:gd name="T88" fmla="*/ 99 w 120"/>
                  <a:gd name="T89" fmla="*/ 97 h 206"/>
                  <a:gd name="T90" fmla="*/ 86 w 120"/>
                  <a:gd name="T91" fmla="*/ 103 h 206"/>
                  <a:gd name="T92" fmla="*/ 85 w 120"/>
                  <a:gd name="T93" fmla="*/ 114 h 206"/>
                  <a:gd name="T94" fmla="*/ 82 w 120"/>
                  <a:gd name="T95" fmla="*/ 129 h 206"/>
                  <a:gd name="T96" fmla="*/ 89 w 120"/>
                  <a:gd name="T97" fmla="*/ 138 h 206"/>
                  <a:gd name="T98" fmla="*/ 97 w 120"/>
                  <a:gd name="T99" fmla="*/ 145 h 206"/>
                  <a:gd name="T100" fmla="*/ 101 w 120"/>
                  <a:gd name="T101" fmla="*/ 153 h 206"/>
                  <a:gd name="T102" fmla="*/ 105 w 120"/>
                  <a:gd name="T103" fmla="*/ 162 h 206"/>
                  <a:gd name="T104" fmla="*/ 107 w 120"/>
                  <a:gd name="T105" fmla="*/ 171 h 206"/>
                  <a:gd name="T106" fmla="*/ 114 w 120"/>
                  <a:gd name="T107" fmla="*/ 179 h 206"/>
                  <a:gd name="T108" fmla="*/ 120 w 120"/>
                  <a:gd name="T109" fmla="*/ 184 h 206"/>
                  <a:gd name="T110" fmla="*/ 120 w 120"/>
                  <a:gd name="T111" fmla="*/ 187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20" h="206">
                    <a:moveTo>
                      <a:pt x="120" y="187"/>
                    </a:moveTo>
                    <a:cubicBezTo>
                      <a:pt x="117" y="187"/>
                      <a:pt x="115" y="187"/>
                      <a:pt x="114" y="187"/>
                    </a:cubicBezTo>
                    <a:cubicBezTo>
                      <a:pt x="114" y="186"/>
                      <a:pt x="108" y="185"/>
                      <a:pt x="104" y="184"/>
                    </a:cubicBezTo>
                    <a:cubicBezTo>
                      <a:pt x="99" y="182"/>
                      <a:pt x="96" y="187"/>
                      <a:pt x="90" y="189"/>
                    </a:cubicBezTo>
                    <a:cubicBezTo>
                      <a:pt x="84" y="190"/>
                      <a:pt x="82" y="192"/>
                      <a:pt x="78" y="194"/>
                    </a:cubicBezTo>
                    <a:cubicBezTo>
                      <a:pt x="75" y="195"/>
                      <a:pt x="74" y="196"/>
                      <a:pt x="72" y="198"/>
                    </a:cubicBezTo>
                    <a:cubicBezTo>
                      <a:pt x="69" y="200"/>
                      <a:pt x="66" y="203"/>
                      <a:pt x="63" y="204"/>
                    </a:cubicBezTo>
                    <a:cubicBezTo>
                      <a:pt x="60" y="206"/>
                      <a:pt x="55" y="204"/>
                      <a:pt x="51" y="199"/>
                    </a:cubicBezTo>
                    <a:cubicBezTo>
                      <a:pt x="46" y="194"/>
                      <a:pt x="44" y="194"/>
                      <a:pt x="40" y="191"/>
                    </a:cubicBezTo>
                    <a:cubicBezTo>
                      <a:pt x="36" y="188"/>
                      <a:pt x="41" y="186"/>
                      <a:pt x="39" y="181"/>
                    </a:cubicBezTo>
                    <a:cubicBezTo>
                      <a:pt x="38" y="175"/>
                      <a:pt x="37" y="174"/>
                      <a:pt x="33" y="170"/>
                    </a:cubicBezTo>
                    <a:cubicBezTo>
                      <a:pt x="29" y="166"/>
                      <a:pt x="32" y="163"/>
                      <a:pt x="32" y="156"/>
                    </a:cubicBezTo>
                    <a:cubicBezTo>
                      <a:pt x="32" y="149"/>
                      <a:pt x="35" y="152"/>
                      <a:pt x="36" y="145"/>
                    </a:cubicBezTo>
                    <a:cubicBezTo>
                      <a:pt x="37" y="138"/>
                      <a:pt x="36" y="140"/>
                      <a:pt x="39" y="135"/>
                    </a:cubicBezTo>
                    <a:cubicBezTo>
                      <a:pt x="42" y="130"/>
                      <a:pt x="43" y="132"/>
                      <a:pt x="43" y="126"/>
                    </a:cubicBezTo>
                    <a:cubicBezTo>
                      <a:pt x="44" y="121"/>
                      <a:pt x="41" y="121"/>
                      <a:pt x="40" y="117"/>
                    </a:cubicBezTo>
                    <a:cubicBezTo>
                      <a:pt x="40" y="113"/>
                      <a:pt x="37" y="113"/>
                      <a:pt x="33" y="112"/>
                    </a:cubicBezTo>
                    <a:cubicBezTo>
                      <a:pt x="29" y="111"/>
                      <a:pt x="26" y="109"/>
                      <a:pt x="32" y="102"/>
                    </a:cubicBezTo>
                    <a:cubicBezTo>
                      <a:pt x="37" y="95"/>
                      <a:pt x="33" y="96"/>
                      <a:pt x="32" y="93"/>
                    </a:cubicBezTo>
                    <a:cubicBezTo>
                      <a:pt x="31" y="90"/>
                      <a:pt x="28" y="93"/>
                      <a:pt x="27" y="93"/>
                    </a:cubicBezTo>
                    <a:cubicBezTo>
                      <a:pt x="26" y="93"/>
                      <a:pt x="21" y="93"/>
                      <a:pt x="18" y="93"/>
                    </a:cubicBezTo>
                    <a:cubicBezTo>
                      <a:pt x="18" y="92"/>
                      <a:pt x="17" y="91"/>
                      <a:pt x="16" y="90"/>
                    </a:cubicBezTo>
                    <a:cubicBezTo>
                      <a:pt x="12" y="87"/>
                      <a:pt x="9" y="86"/>
                      <a:pt x="7" y="82"/>
                    </a:cubicBezTo>
                    <a:cubicBezTo>
                      <a:pt x="5" y="78"/>
                      <a:pt x="0" y="72"/>
                      <a:pt x="2" y="68"/>
                    </a:cubicBezTo>
                    <a:cubicBezTo>
                      <a:pt x="5" y="65"/>
                      <a:pt x="6" y="62"/>
                      <a:pt x="6" y="59"/>
                    </a:cubicBezTo>
                    <a:cubicBezTo>
                      <a:pt x="6" y="57"/>
                      <a:pt x="9" y="50"/>
                      <a:pt x="13" y="50"/>
                    </a:cubicBezTo>
                    <a:cubicBezTo>
                      <a:pt x="17" y="49"/>
                      <a:pt x="25" y="45"/>
                      <a:pt x="26" y="44"/>
                    </a:cubicBezTo>
                    <a:cubicBezTo>
                      <a:pt x="27" y="42"/>
                      <a:pt x="34" y="41"/>
                      <a:pt x="27" y="37"/>
                    </a:cubicBezTo>
                    <a:cubicBezTo>
                      <a:pt x="20" y="34"/>
                      <a:pt x="16" y="29"/>
                      <a:pt x="20" y="26"/>
                    </a:cubicBezTo>
                    <a:cubicBezTo>
                      <a:pt x="24" y="24"/>
                      <a:pt x="25" y="19"/>
                      <a:pt x="32" y="15"/>
                    </a:cubicBezTo>
                    <a:cubicBezTo>
                      <a:pt x="38" y="11"/>
                      <a:pt x="40" y="7"/>
                      <a:pt x="40" y="5"/>
                    </a:cubicBezTo>
                    <a:cubicBezTo>
                      <a:pt x="40" y="4"/>
                      <a:pt x="40" y="2"/>
                      <a:pt x="40" y="0"/>
                    </a:cubicBezTo>
                    <a:cubicBezTo>
                      <a:pt x="41" y="0"/>
                      <a:pt x="42" y="1"/>
                      <a:pt x="43" y="1"/>
                    </a:cubicBezTo>
                    <a:cubicBezTo>
                      <a:pt x="48" y="1"/>
                      <a:pt x="48" y="6"/>
                      <a:pt x="51" y="7"/>
                    </a:cubicBezTo>
                    <a:cubicBezTo>
                      <a:pt x="53" y="8"/>
                      <a:pt x="53" y="9"/>
                      <a:pt x="59" y="13"/>
                    </a:cubicBezTo>
                    <a:cubicBezTo>
                      <a:pt x="65" y="17"/>
                      <a:pt x="67" y="23"/>
                      <a:pt x="70" y="24"/>
                    </a:cubicBezTo>
                    <a:cubicBezTo>
                      <a:pt x="72" y="25"/>
                      <a:pt x="72" y="31"/>
                      <a:pt x="74" y="36"/>
                    </a:cubicBezTo>
                    <a:cubicBezTo>
                      <a:pt x="76" y="41"/>
                      <a:pt x="74" y="41"/>
                      <a:pt x="72" y="48"/>
                    </a:cubicBezTo>
                    <a:cubicBezTo>
                      <a:pt x="70" y="56"/>
                      <a:pt x="78" y="48"/>
                      <a:pt x="82" y="48"/>
                    </a:cubicBezTo>
                    <a:cubicBezTo>
                      <a:pt x="86" y="48"/>
                      <a:pt x="87" y="54"/>
                      <a:pt x="91" y="54"/>
                    </a:cubicBezTo>
                    <a:cubicBezTo>
                      <a:pt x="95" y="54"/>
                      <a:pt x="94" y="57"/>
                      <a:pt x="101" y="63"/>
                    </a:cubicBezTo>
                    <a:cubicBezTo>
                      <a:pt x="108" y="67"/>
                      <a:pt x="106" y="67"/>
                      <a:pt x="107" y="71"/>
                    </a:cubicBezTo>
                    <a:cubicBezTo>
                      <a:pt x="106" y="73"/>
                      <a:pt x="105" y="74"/>
                      <a:pt x="105" y="78"/>
                    </a:cubicBezTo>
                    <a:cubicBezTo>
                      <a:pt x="105" y="83"/>
                      <a:pt x="102" y="85"/>
                      <a:pt x="102" y="89"/>
                    </a:cubicBezTo>
                    <a:cubicBezTo>
                      <a:pt x="102" y="93"/>
                      <a:pt x="106" y="95"/>
                      <a:pt x="99" y="97"/>
                    </a:cubicBezTo>
                    <a:cubicBezTo>
                      <a:pt x="92" y="100"/>
                      <a:pt x="87" y="98"/>
                      <a:pt x="86" y="103"/>
                    </a:cubicBezTo>
                    <a:cubicBezTo>
                      <a:pt x="85" y="107"/>
                      <a:pt x="89" y="106"/>
                      <a:pt x="85" y="114"/>
                    </a:cubicBezTo>
                    <a:cubicBezTo>
                      <a:pt x="81" y="121"/>
                      <a:pt x="80" y="123"/>
                      <a:pt x="82" y="129"/>
                    </a:cubicBezTo>
                    <a:cubicBezTo>
                      <a:pt x="84" y="134"/>
                      <a:pt x="84" y="134"/>
                      <a:pt x="89" y="138"/>
                    </a:cubicBezTo>
                    <a:cubicBezTo>
                      <a:pt x="94" y="142"/>
                      <a:pt x="93" y="144"/>
                      <a:pt x="97" y="145"/>
                    </a:cubicBezTo>
                    <a:cubicBezTo>
                      <a:pt x="102" y="146"/>
                      <a:pt x="101" y="143"/>
                      <a:pt x="101" y="153"/>
                    </a:cubicBezTo>
                    <a:cubicBezTo>
                      <a:pt x="102" y="163"/>
                      <a:pt x="105" y="158"/>
                      <a:pt x="105" y="162"/>
                    </a:cubicBezTo>
                    <a:cubicBezTo>
                      <a:pt x="105" y="166"/>
                      <a:pt x="106" y="169"/>
                      <a:pt x="107" y="171"/>
                    </a:cubicBezTo>
                    <a:cubicBezTo>
                      <a:pt x="109" y="173"/>
                      <a:pt x="111" y="177"/>
                      <a:pt x="114" y="179"/>
                    </a:cubicBezTo>
                    <a:cubicBezTo>
                      <a:pt x="117" y="182"/>
                      <a:pt x="120" y="183"/>
                      <a:pt x="120" y="184"/>
                    </a:cubicBezTo>
                    <a:cubicBezTo>
                      <a:pt x="120" y="184"/>
                      <a:pt x="120" y="186"/>
                      <a:pt x="120" y="187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1" name="Freeform 1032">
                <a:extLst>
                  <a:ext uri="{FF2B5EF4-FFF2-40B4-BE49-F238E27FC236}">
                    <a16:creationId xmlns:a16="http://schemas.microsoft.com/office/drawing/2014/main" id="{9A60FA33-51E4-4AE2-B03F-8C60107DCA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19" y="1948"/>
                <a:ext cx="44" cy="64"/>
              </a:xfrm>
              <a:custGeom>
                <a:avLst/>
                <a:gdLst>
                  <a:gd name="T0" fmla="*/ 74 w 74"/>
                  <a:gd name="T1" fmla="*/ 46 h 107"/>
                  <a:gd name="T2" fmla="*/ 74 w 74"/>
                  <a:gd name="T3" fmla="*/ 49 h 107"/>
                  <a:gd name="T4" fmla="*/ 65 w 74"/>
                  <a:gd name="T5" fmla="*/ 61 h 107"/>
                  <a:gd name="T6" fmla="*/ 56 w 74"/>
                  <a:gd name="T7" fmla="*/ 82 h 107"/>
                  <a:gd name="T8" fmla="*/ 45 w 74"/>
                  <a:gd name="T9" fmla="*/ 101 h 107"/>
                  <a:gd name="T10" fmla="*/ 30 w 74"/>
                  <a:gd name="T11" fmla="*/ 100 h 107"/>
                  <a:gd name="T12" fmla="*/ 13 w 74"/>
                  <a:gd name="T13" fmla="*/ 104 h 107"/>
                  <a:gd name="T14" fmla="*/ 1 w 74"/>
                  <a:gd name="T15" fmla="*/ 100 h 107"/>
                  <a:gd name="T16" fmla="*/ 0 w 74"/>
                  <a:gd name="T17" fmla="*/ 100 h 107"/>
                  <a:gd name="T18" fmla="*/ 3 w 74"/>
                  <a:gd name="T19" fmla="*/ 96 h 107"/>
                  <a:gd name="T20" fmla="*/ 10 w 74"/>
                  <a:gd name="T21" fmla="*/ 86 h 107"/>
                  <a:gd name="T22" fmla="*/ 12 w 74"/>
                  <a:gd name="T23" fmla="*/ 71 h 107"/>
                  <a:gd name="T24" fmla="*/ 15 w 74"/>
                  <a:gd name="T25" fmla="*/ 61 h 107"/>
                  <a:gd name="T26" fmla="*/ 9 w 74"/>
                  <a:gd name="T27" fmla="*/ 50 h 107"/>
                  <a:gd name="T28" fmla="*/ 4 w 74"/>
                  <a:gd name="T29" fmla="*/ 34 h 107"/>
                  <a:gd name="T30" fmla="*/ 7 w 74"/>
                  <a:gd name="T31" fmla="*/ 20 h 107"/>
                  <a:gd name="T32" fmla="*/ 14 w 74"/>
                  <a:gd name="T33" fmla="*/ 11 h 107"/>
                  <a:gd name="T34" fmla="*/ 16 w 74"/>
                  <a:gd name="T35" fmla="*/ 0 h 107"/>
                  <a:gd name="T36" fmla="*/ 19 w 74"/>
                  <a:gd name="T37" fmla="*/ 3 h 107"/>
                  <a:gd name="T38" fmla="*/ 26 w 74"/>
                  <a:gd name="T39" fmla="*/ 5 h 107"/>
                  <a:gd name="T40" fmla="*/ 34 w 74"/>
                  <a:gd name="T41" fmla="*/ 7 h 107"/>
                  <a:gd name="T42" fmla="*/ 40 w 74"/>
                  <a:gd name="T43" fmla="*/ 10 h 107"/>
                  <a:gd name="T44" fmla="*/ 47 w 74"/>
                  <a:gd name="T45" fmla="*/ 12 h 107"/>
                  <a:gd name="T46" fmla="*/ 50 w 74"/>
                  <a:gd name="T47" fmla="*/ 17 h 107"/>
                  <a:gd name="T48" fmla="*/ 53 w 74"/>
                  <a:gd name="T49" fmla="*/ 21 h 107"/>
                  <a:gd name="T50" fmla="*/ 55 w 74"/>
                  <a:gd name="T51" fmla="*/ 26 h 107"/>
                  <a:gd name="T52" fmla="*/ 64 w 74"/>
                  <a:gd name="T53" fmla="*/ 28 h 107"/>
                  <a:gd name="T54" fmla="*/ 68 w 74"/>
                  <a:gd name="T55" fmla="*/ 32 h 107"/>
                  <a:gd name="T56" fmla="*/ 68 w 74"/>
                  <a:gd name="T57" fmla="*/ 32 h 107"/>
                  <a:gd name="T58" fmla="*/ 68 w 74"/>
                  <a:gd name="T59" fmla="*/ 32 h 107"/>
                  <a:gd name="T60" fmla="*/ 72 w 74"/>
                  <a:gd name="T61" fmla="*/ 40 h 107"/>
                  <a:gd name="T62" fmla="*/ 74 w 74"/>
                  <a:gd name="T63" fmla="*/ 46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74" h="107">
                    <a:moveTo>
                      <a:pt x="74" y="46"/>
                    </a:moveTo>
                    <a:cubicBezTo>
                      <a:pt x="74" y="49"/>
                      <a:pt x="74" y="49"/>
                      <a:pt x="74" y="49"/>
                    </a:cubicBezTo>
                    <a:cubicBezTo>
                      <a:pt x="74" y="49"/>
                      <a:pt x="67" y="57"/>
                      <a:pt x="65" y="61"/>
                    </a:cubicBezTo>
                    <a:cubicBezTo>
                      <a:pt x="63" y="65"/>
                      <a:pt x="58" y="76"/>
                      <a:pt x="56" y="82"/>
                    </a:cubicBezTo>
                    <a:cubicBezTo>
                      <a:pt x="54" y="89"/>
                      <a:pt x="49" y="98"/>
                      <a:pt x="45" y="101"/>
                    </a:cubicBezTo>
                    <a:cubicBezTo>
                      <a:pt x="40" y="104"/>
                      <a:pt x="34" y="101"/>
                      <a:pt x="30" y="100"/>
                    </a:cubicBezTo>
                    <a:cubicBezTo>
                      <a:pt x="25" y="98"/>
                      <a:pt x="18" y="102"/>
                      <a:pt x="13" y="104"/>
                    </a:cubicBezTo>
                    <a:cubicBezTo>
                      <a:pt x="9" y="107"/>
                      <a:pt x="6" y="104"/>
                      <a:pt x="1" y="100"/>
                    </a:cubicBezTo>
                    <a:cubicBezTo>
                      <a:pt x="0" y="100"/>
                      <a:pt x="0" y="100"/>
                      <a:pt x="0" y="100"/>
                    </a:cubicBezTo>
                    <a:cubicBezTo>
                      <a:pt x="0" y="99"/>
                      <a:pt x="1" y="97"/>
                      <a:pt x="3" y="96"/>
                    </a:cubicBezTo>
                    <a:cubicBezTo>
                      <a:pt x="5" y="93"/>
                      <a:pt x="10" y="90"/>
                      <a:pt x="10" y="86"/>
                    </a:cubicBezTo>
                    <a:cubicBezTo>
                      <a:pt x="10" y="82"/>
                      <a:pt x="10" y="75"/>
                      <a:pt x="12" y="71"/>
                    </a:cubicBezTo>
                    <a:cubicBezTo>
                      <a:pt x="13" y="68"/>
                      <a:pt x="20" y="65"/>
                      <a:pt x="15" y="61"/>
                    </a:cubicBezTo>
                    <a:cubicBezTo>
                      <a:pt x="11" y="57"/>
                      <a:pt x="10" y="52"/>
                      <a:pt x="9" y="50"/>
                    </a:cubicBezTo>
                    <a:cubicBezTo>
                      <a:pt x="8" y="48"/>
                      <a:pt x="3" y="39"/>
                      <a:pt x="4" y="34"/>
                    </a:cubicBezTo>
                    <a:cubicBezTo>
                      <a:pt x="5" y="30"/>
                      <a:pt x="3" y="23"/>
                      <a:pt x="7" y="20"/>
                    </a:cubicBezTo>
                    <a:cubicBezTo>
                      <a:pt x="12" y="17"/>
                      <a:pt x="14" y="12"/>
                      <a:pt x="14" y="11"/>
                    </a:cubicBezTo>
                    <a:cubicBezTo>
                      <a:pt x="14" y="11"/>
                      <a:pt x="16" y="4"/>
                      <a:pt x="16" y="0"/>
                    </a:cubicBezTo>
                    <a:cubicBezTo>
                      <a:pt x="18" y="1"/>
                      <a:pt x="17" y="3"/>
                      <a:pt x="19" y="3"/>
                    </a:cubicBezTo>
                    <a:cubicBezTo>
                      <a:pt x="22" y="3"/>
                      <a:pt x="23" y="6"/>
                      <a:pt x="26" y="5"/>
                    </a:cubicBezTo>
                    <a:cubicBezTo>
                      <a:pt x="30" y="3"/>
                      <a:pt x="30" y="8"/>
                      <a:pt x="34" y="7"/>
                    </a:cubicBezTo>
                    <a:cubicBezTo>
                      <a:pt x="37" y="6"/>
                      <a:pt x="35" y="10"/>
                      <a:pt x="40" y="10"/>
                    </a:cubicBezTo>
                    <a:cubicBezTo>
                      <a:pt x="45" y="10"/>
                      <a:pt x="43" y="12"/>
                      <a:pt x="47" y="12"/>
                    </a:cubicBezTo>
                    <a:cubicBezTo>
                      <a:pt x="50" y="12"/>
                      <a:pt x="46" y="16"/>
                      <a:pt x="50" y="17"/>
                    </a:cubicBezTo>
                    <a:cubicBezTo>
                      <a:pt x="53" y="17"/>
                      <a:pt x="52" y="20"/>
                      <a:pt x="53" y="21"/>
                    </a:cubicBezTo>
                    <a:cubicBezTo>
                      <a:pt x="54" y="22"/>
                      <a:pt x="54" y="26"/>
                      <a:pt x="55" y="26"/>
                    </a:cubicBezTo>
                    <a:cubicBezTo>
                      <a:pt x="55" y="26"/>
                      <a:pt x="57" y="30"/>
                      <a:pt x="64" y="28"/>
                    </a:cubicBezTo>
                    <a:cubicBezTo>
                      <a:pt x="70" y="27"/>
                      <a:pt x="68" y="31"/>
                      <a:pt x="68" y="32"/>
                    </a:cubicBezTo>
                    <a:cubicBezTo>
                      <a:pt x="68" y="32"/>
                      <a:pt x="68" y="32"/>
                      <a:pt x="68" y="32"/>
                    </a:cubicBezTo>
                    <a:cubicBezTo>
                      <a:pt x="68" y="32"/>
                      <a:pt x="68" y="32"/>
                      <a:pt x="68" y="32"/>
                    </a:cubicBezTo>
                    <a:cubicBezTo>
                      <a:pt x="69" y="33"/>
                      <a:pt x="72" y="36"/>
                      <a:pt x="72" y="40"/>
                    </a:cubicBezTo>
                    <a:cubicBezTo>
                      <a:pt x="73" y="42"/>
                      <a:pt x="74" y="44"/>
                      <a:pt x="74" y="46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2" name="Freeform 1033">
                <a:extLst>
                  <a:ext uri="{FF2B5EF4-FFF2-40B4-BE49-F238E27FC236}">
                    <a16:creationId xmlns:a16="http://schemas.microsoft.com/office/drawing/2014/main" id="{492E1F01-476E-4ABD-8071-D47C177A3F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66" y="1944"/>
                <a:ext cx="65" cy="72"/>
              </a:xfrm>
              <a:custGeom>
                <a:avLst/>
                <a:gdLst>
                  <a:gd name="T0" fmla="*/ 99 w 107"/>
                  <a:gd name="T1" fmla="*/ 77 h 119"/>
                  <a:gd name="T2" fmla="*/ 97 w 107"/>
                  <a:gd name="T3" fmla="*/ 92 h 119"/>
                  <a:gd name="T4" fmla="*/ 90 w 107"/>
                  <a:gd name="T5" fmla="*/ 102 h 119"/>
                  <a:gd name="T6" fmla="*/ 87 w 107"/>
                  <a:gd name="T7" fmla="*/ 106 h 119"/>
                  <a:gd name="T8" fmla="*/ 77 w 107"/>
                  <a:gd name="T9" fmla="*/ 100 h 119"/>
                  <a:gd name="T10" fmla="*/ 62 w 107"/>
                  <a:gd name="T11" fmla="*/ 102 h 119"/>
                  <a:gd name="T12" fmla="*/ 49 w 107"/>
                  <a:gd name="T13" fmla="*/ 104 h 119"/>
                  <a:gd name="T14" fmla="*/ 55 w 107"/>
                  <a:gd name="T15" fmla="*/ 114 h 119"/>
                  <a:gd name="T16" fmla="*/ 47 w 107"/>
                  <a:gd name="T17" fmla="*/ 118 h 119"/>
                  <a:gd name="T18" fmla="*/ 40 w 107"/>
                  <a:gd name="T19" fmla="*/ 118 h 119"/>
                  <a:gd name="T20" fmla="*/ 40 w 107"/>
                  <a:gd name="T21" fmla="*/ 115 h 119"/>
                  <a:gd name="T22" fmla="*/ 34 w 107"/>
                  <a:gd name="T23" fmla="*/ 110 h 119"/>
                  <a:gd name="T24" fmla="*/ 27 w 107"/>
                  <a:gd name="T25" fmla="*/ 102 h 119"/>
                  <a:gd name="T26" fmla="*/ 25 w 107"/>
                  <a:gd name="T27" fmla="*/ 93 h 119"/>
                  <a:gd name="T28" fmla="*/ 21 w 107"/>
                  <a:gd name="T29" fmla="*/ 84 h 119"/>
                  <a:gd name="T30" fmla="*/ 17 w 107"/>
                  <a:gd name="T31" fmla="*/ 76 h 119"/>
                  <a:gd name="T32" fmla="*/ 9 w 107"/>
                  <a:gd name="T33" fmla="*/ 69 h 119"/>
                  <a:gd name="T34" fmla="*/ 2 w 107"/>
                  <a:gd name="T35" fmla="*/ 60 h 119"/>
                  <a:gd name="T36" fmla="*/ 5 w 107"/>
                  <a:gd name="T37" fmla="*/ 45 h 119"/>
                  <a:gd name="T38" fmla="*/ 6 w 107"/>
                  <a:gd name="T39" fmla="*/ 34 h 119"/>
                  <a:gd name="T40" fmla="*/ 19 w 107"/>
                  <a:gd name="T41" fmla="*/ 28 h 119"/>
                  <a:gd name="T42" fmla="*/ 22 w 107"/>
                  <a:gd name="T43" fmla="*/ 20 h 119"/>
                  <a:gd name="T44" fmla="*/ 25 w 107"/>
                  <a:gd name="T45" fmla="*/ 9 h 119"/>
                  <a:gd name="T46" fmla="*/ 27 w 107"/>
                  <a:gd name="T47" fmla="*/ 2 h 119"/>
                  <a:gd name="T48" fmla="*/ 27 w 107"/>
                  <a:gd name="T49" fmla="*/ 4 h 119"/>
                  <a:gd name="T50" fmla="*/ 37 w 107"/>
                  <a:gd name="T51" fmla="*/ 1 h 119"/>
                  <a:gd name="T52" fmla="*/ 47 w 107"/>
                  <a:gd name="T53" fmla="*/ 4 h 119"/>
                  <a:gd name="T54" fmla="*/ 55 w 107"/>
                  <a:gd name="T55" fmla="*/ 7 h 119"/>
                  <a:gd name="T56" fmla="*/ 58 w 107"/>
                  <a:gd name="T57" fmla="*/ 4 h 119"/>
                  <a:gd name="T58" fmla="*/ 72 w 107"/>
                  <a:gd name="T59" fmla="*/ 4 h 119"/>
                  <a:gd name="T60" fmla="*/ 76 w 107"/>
                  <a:gd name="T61" fmla="*/ 2 h 119"/>
                  <a:gd name="T62" fmla="*/ 87 w 107"/>
                  <a:gd name="T63" fmla="*/ 2 h 119"/>
                  <a:gd name="T64" fmla="*/ 95 w 107"/>
                  <a:gd name="T65" fmla="*/ 2 h 119"/>
                  <a:gd name="T66" fmla="*/ 101 w 107"/>
                  <a:gd name="T67" fmla="*/ 6 h 119"/>
                  <a:gd name="T68" fmla="*/ 103 w 107"/>
                  <a:gd name="T69" fmla="*/ 6 h 119"/>
                  <a:gd name="T70" fmla="*/ 101 w 107"/>
                  <a:gd name="T71" fmla="*/ 17 h 119"/>
                  <a:gd name="T72" fmla="*/ 94 w 107"/>
                  <a:gd name="T73" fmla="*/ 26 h 119"/>
                  <a:gd name="T74" fmla="*/ 91 w 107"/>
                  <a:gd name="T75" fmla="*/ 40 h 119"/>
                  <a:gd name="T76" fmla="*/ 96 w 107"/>
                  <a:gd name="T77" fmla="*/ 56 h 119"/>
                  <a:gd name="T78" fmla="*/ 102 w 107"/>
                  <a:gd name="T79" fmla="*/ 67 h 119"/>
                  <a:gd name="T80" fmla="*/ 99 w 107"/>
                  <a:gd name="T81" fmla="*/ 77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07" h="119">
                    <a:moveTo>
                      <a:pt x="99" y="77"/>
                    </a:moveTo>
                    <a:cubicBezTo>
                      <a:pt x="97" y="81"/>
                      <a:pt x="97" y="88"/>
                      <a:pt x="97" y="92"/>
                    </a:cubicBezTo>
                    <a:cubicBezTo>
                      <a:pt x="97" y="96"/>
                      <a:pt x="92" y="99"/>
                      <a:pt x="90" y="102"/>
                    </a:cubicBezTo>
                    <a:cubicBezTo>
                      <a:pt x="88" y="103"/>
                      <a:pt x="87" y="105"/>
                      <a:pt x="87" y="106"/>
                    </a:cubicBezTo>
                    <a:cubicBezTo>
                      <a:pt x="82" y="102"/>
                      <a:pt x="81" y="102"/>
                      <a:pt x="77" y="100"/>
                    </a:cubicBezTo>
                    <a:cubicBezTo>
                      <a:pt x="73" y="97"/>
                      <a:pt x="65" y="102"/>
                      <a:pt x="62" y="102"/>
                    </a:cubicBezTo>
                    <a:cubicBezTo>
                      <a:pt x="59" y="102"/>
                      <a:pt x="56" y="102"/>
                      <a:pt x="49" y="104"/>
                    </a:cubicBezTo>
                    <a:cubicBezTo>
                      <a:pt x="42" y="106"/>
                      <a:pt x="54" y="110"/>
                      <a:pt x="55" y="114"/>
                    </a:cubicBezTo>
                    <a:cubicBezTo>
                      <a:pt x="56" y="118"/>
                      <a:pt x="51" y="119"/>
                      <a:pt x="47" y="118"/>
                    </a:cubicBezTo>
                    <a:cubicBezTo>
                      <a:pt x="46" y="117"/>
                      <a:pt x="43" y="117"/>
                      <a:pt x="40" y="118"/>
                    </a:cubicBezTo>
                    <a:cubicBezTo>
                      <a:pt x="40" y="117"/>
                      <a:pt x="40" y="115"/>
                      <a:pt x="40" y="115"/>
                    </a:cubicBezTo>
                    <a:cubicBezTo>
                      <a:pt x="40" y="114"/>
                      <a:pt x="37" y="113"/>
                      <a:pt x="34" y="110"/>
                    </a:cubicBezTo>
                    <a:cubicBezTo>
                      <a:pt x="31" y="108"/>
                      <a:pt x="29" y="104"/>
                      <a:pt x="27" y="102"/>
                    </a:cubicBezTo>
                    <a:cubicBezTo>
                      <a:pt x="26" y="100"/>
                      <a:pt x="25" y="97"/>
                      <a:pt x="25" y="93"/>
                    </a:cubicBezTo>
                    <a:cubicBezTo>
                      <a:pt x="25" y="89"/>
                      <a:pt x="22" y="94"/>
                      <a:pt x="21" y="84"/>
                    </a:cubicBezTo>
                    <a:cubicBezTo>
                      <a:pt x="21" y="74"/>
                      <a:pt x="22" y="77"/>
                      <a:pt x="17" y="76"/>
                    </a:cubicBezTo>
                    <a:cubicBezTo>
                      <a:pt x="13" y="75"/>
                      <a:pt x="14" y="73"/>
                      <a:pt x="9" y="69"/>
                    </a:cubicBezTo>
                    <a:cubicBezTo>
                      <a:pt x="4" y="65"/>
                      <a:pt x="4" y="65"/>
                      <a:pt x="2" y="60"/>
                    </a:cubicBezTo>
                    <a:cubicBezTo>
                      <a:pt x="0" y="54"/>
                      <a:pt x="1" y="52"/>
                      <a:pt x="5" y="45"/>
                    </a:cubicBezTo>
                    <a:cubicBezTo>
                      <a:pt x="9" y="37"/>
                      <a:pt x="5" y="38"/>
                      <a:pt x="6" y="34"/>
                    </a:cubicBezTo>
                    <a:cubicBezTo>
                      <a:pt x="7" y="29"/>
                      <a:pt x="12" y="31"/>
                      <a:pt x="19" y="28"/>
                    </a:cubicBezTo>
                    <a:cubicBezTo>
                      <a:pt x="26" y="26"/>
                      <a:pt x="22" y="24"/>
                      <a:pt x="22" y="20"/>
                    </a:cubicBezTo>
                    <a:cubicBezTo>
                      <a:pt x="22" y="16"/>
                      <a:pt x="25" y="14"/>
                      <a:pt x="25" y="9"/>
                    </a:cubicBezTo>
                    <a:cubicBezTo>
                      <a:pt x="25" y="5"/>
                      <a:pt x="26" y="4"/>
                      <a:pt x="27" y="2"/>
                    </a:cubicBezTo>
                    <a:cubicBezTo>
                      <a:pt x="27" y="2"/>
                      <a:pt x="27" y="3"/>
                      <a:pt x="27" y="4"/>
                    </a:cubicBezTo>
                    <a:cubicBezTo>
                      <a:pt x="29" y="9"/>
                      <a:pt x="36" y="2"/>
                      <a:pt x="37" y="1"/>
                    </a:cubicBezTo>
                    <a:cubicBezTo>
                      <a:pt x="38" y="0"/>
                      <a:pt x="42" y="4"/>
                      <a:pt x="47" y="4"/>
                    </a:cubicBezTo>
                    <a:cubicBezTo>
                      <a:pt x="51" y="4"/>
                      <a:pt x="51" y="5"/>
                      <a:pt x="55" y="7"/>
                    </a:cubicBezTo>
                    <a:cubicBezTo>
                      <a:pt x="60" y="9"/>
                      <a:pt x="57" y="5"/>
                      <a:pt x="58" y="4"/>
                    </a:cubicBezTo>
                    <a:cubicBezTo>
                      <a:pt x="59" y="2"/>
                      <a:pt x="66" y="3"/>
                      <a:pt x="72" y="4"/>
                    </a:cubicBezTo>
                    <a:cubicBezTo>
                      <a:pt x="77" y="6"/>
                      <a:pt x="76" y="3"/>
                      <a:pt x="76" y="2"/>
                    </a:cubicBezTo>
                    <a:cubicBezTo>
                      <a:pt x="76" y="1"/>
                      <a:pt x="82" y="3"/>
                      <a:pt x="87" y="2"/>
                    </a:cubicBezTo>
                    <a:cubicBezTo>
                      <a:pt x="91" y="1"/>
                      <a:pt x="91" y="3"/>
                      <a:pt x="95" y="2"/>
                    </a:cubicBezTo>
                    <a:cubicBezTo>
                      <a:pt x="99" y="1"/>
                      <a:pt x="97" y="6"/>
                      <a:pt x="101" y="6"/>
                    </a:cubicBezTo>
                    <a:cubicBezTo>
                      <a:pt x="102" y="6"/>
                      <a:pt x="103" y="6"/>
                      <a:pt x="103" y="6"/>
                    </a:cubicBezTo>
                    <a:cubicBezTo>
                      <a:pt x="103" y="10"/>
                      <a:pt x="101" y="17"/>
                      <a:pt x="101" y="17"/>
                    </a:cubicBezTo>
                    <a:cubicBezTo>
                      <a:pt x="101" y="18"/>
                      <a:pt x="99" y="23"/>
                      <a:pt x="94" y="26"/>
                    </a:cubicBezTo>
                    <a:cubicBezTo>
                      <a:pt x="90" y="29"/>
                      <a:pt x="92" y="36"/>
                      <a:pt x="91" y="40"/>
                    </a:cubicBezTo>
                    <a:cubicBezTo>
                      <a:pt x="90" y="45"/>
                      <a:pt x="95" y="54"/>
                      <a:pt x="96" y="56"/>
                    </a:cubicBezTo>
                    <a:cubicBezTo>
                      <a:pt x="97" y="58"/>
                      <a:pt x="98" y="63"/>
                      <a:pt x="102" y="67"/>
                    </a:cubicBezTo>
                    <a:cubicBezTo>
                      <a:pt x="107" y="71"/>
                      <a:pt x="100" y="74"/>
                      <a:pt x="99" y="77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3" name="Freeform 1034">
                <a:extLst>
                  <a:ext uri="{FF2B5EF4-FFF2-40B4-BE49-F238E27FC236}">
                    <a16:creationId xmlns:a16="http://schemas.microsoft.com/office/drawing/2014/main" id="{3CD65305-E863-43FB-A585-B86BB6833E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97" y="1882"/>
                <a:ext cx="87" cy="46"/>
              </a:xfrm>
              <a:custGeom>
                <a:avLst/>
                <a:gdLst>
                  <a:gd name="T0" fmla="*/ 136 w 144"/>
                  <a:gd name="T1" fmla="*/ 59 h 77"/>
                  <a:gd name="T2" fmla="*/ 131 w 144"/>
                  <a:gd name="T3" fmla="*/ 59 h 77"/>
                  <a:gd name="T4" fmla="*/ 127 w 144"/>
                  <a:gd name="T5" fmla="*/ 66 h 77"/>
                  <a:gd name="T6" fmla="*/ 124 w 144"/>
                  <a:gd name="T7" fmla="*/ 73 h 77"/>
                  <a:gd name="T8" fmla="*/ 120 w 144"/>
                  <a:gd name="T9" fmla="*/ 69 h 77"/>
                  <a:gd name="T10" fmla="*/ 116 w 144"/>
                  <a:gd name="T11" fmla="*/ 59 h 77"/>
                  <a:gd name="T12" fmla="*/ 113 w 144"/>
                  <a:gd name="T13" fmla="*/ 46 h 77"/>
                  <a:gd name="T14" fmla="*/ 119 w 144"/>
                  <a:gd name="T15" fmla="*/ 39 h 77"/>
                  <a:gd name="T16" fmla="*/ 115 w 144"/>
                  <a:gd name="T17" fmla="*/ 37 h 77"/>
                  <a:gd name="T18" fmla="*/ 106 w 144"/>
                  <a:gd name="T19" fmla="*/ 28 h 77"/>
                  <a:gd name="T20" fmla="*/ 93 w 144"/>
                  <a:gd name="T21" fmla="*/ 24 h 77"/>
                  <a:gd name="T22" fmla="*/ 85 w 144"/>
                  <a:gd name="T23" fmla="*/ 26 h 77"/>
                  <a:gd name="T24" fmla="*/ 73 w 144"/>
                  <a:gd name="T25" fmla="*/ 40 h 77"/>
                  <a:gd name="T26" fmla="*/ 63 w 144"/>
                  <a:gd name="T27" fmla="*/ 44 h 77"/>
                  <a:gd name="T28" fmla="*/ 71 w 144"/>
                  <a:gd name="T29" fmla="*/ 60 h 77"/>
                  <a:gd name="T30" fmla="*/ 67 w 144"/>
                  <a:gd name="T31" fmla="*/ 65 h 77"/>
                  <a:gd name="T32" fmla="*/ 60 w 144"/>
                  <a:gd name="T33" fmla="*/ 72 h 77"/>
                  <a:gd name="T34" fmla="*/ 50 w 144"/>
                  <a:gd name="T35" fmla="*/ 68 h 77"/>
                  <a:gd name="T36" fmla="*/ 47 w 144"/>
                  <a:gd name="T37" fmla="*/ 55 h 77"/>
                  <a:gd name="T38" fmla="*/ 38 w 144"/>
                  <a:gd name="T39" fmla="*/ 59 h 77"/>
                  <a:gd name="T40" fmla="*/ 33 w 144"/>
                  <a:gd name="T41" fmla="*/ 51 h 77"/>
                  <a:gd name="T42" fmla="*/ 25 w 144"/>
                  <a:gd name="T43" fmla="*/ 44 h 77"/>
                  <a:gd name="T44" fmla="*/ 11 w 144"/>
                  <a:gd name="T45" fmla="*/ 42 h 77"/>
                  <a:gd name="T46" fmla="*/ 2 w 144"/>
                  <a:gd name="T47" fmla="*/ 46 h 77"/>
                  <a:gd name="T48" fmla="*/ 0 w 144"/>
                  <a:gd name="T49" fmla="*/ 42 h 77"/>
                  <a:gd name="T50" fmla="*/ 4 w 144"/>
                  <a:gd name="T51" fmla="*/ 37 h 77"/>
                  <a:gd name="T52" fmla="*/ 2 w 144"/>
                  <a:gd name="T53" fmla="*/ 26 h 77"/>
                  <a:gd name="T54" fmla="*/ 4 w 144"/>
                  <a:gd name="T55" fmla="*/ 21 h 77"/>
                  <a:gd name="T56" fmla="*/ 3 w 144"/>
                  <a:gd name="T57" fmla="*/ 10 h 77"/>
                  <a:gd name="T58" fmla="*/ 7 w 144"/>
                  <a:gd name="T59" fmla="*/ 5 h 77"/>
                  <a:gd name="T60" fmla="*/ 13 w 144"/>
                  <a:gd name="T61" fmla="*/ 6 h 77"/>
                  <a:gd name="T62" fmla="*/ 14 w 144"/>
                  <a:gd name="T63" fmla="*/ 5 h 77"/>
                  <a:gd name="T64" fmla="*/ 21 w 144"/>
                  <a:gd name="T65" fmla="*/ 9 h 77"/>
                  <a:gd name="T66" fmla="*/ 17 w 144"/>
                  <a:gd name="T67" fmla="*/ 12 h 77"/>
                  <a:gd name="T68" fmla="*/ 24 w 144"/>
                  <a:gd name="T69" fmla="*/ 24 h 77"/>
                  <a:gd name="T70" fmla="*/ 32 w 144"/>
                  <a:gd name="T71" fmla="*/ 22 h 77"/>
                  <a:gd name="T72" fmla="*/ 45 w 144"/>
                  <a:gd name="T73" fmla="*/ 26 h 77"/>
                  <a:gd name="T74" fmla="*/ 57 w 144"/>
                  <a:gd name="T75" fmla="*/ 22 h 77"/>
                  <a:gd name="T76" fmla="*/ 72 w 144"/>
                  <a:gd name="T77" fmla="*/ 14 h 77"/>
                  <a:gd name="T78" fmla="*/ 80 w 144"/>
                  <a:gd name="T79" fmla="*/ 7 h 77"/>
                  <a:gd name="T80" fmla="*/ 95 w 144"/>
                  <a:gd name="T81" fmla="*/ 6 h 77"/>
                  <a:gd name="T82" fmla="*/ 113 w 144"/>
                  <a:gd name="T83" fmla="*/ 10 h 77"/>
                  <a:gd name="T84" fmla="*/ 123 w 144"/>
                  <a:gd name="T85" fmla="*/ 17 h 77"/>
                  <a:gd name="T86" fmla="*/ 134 w 144"/>
                  <a:gd name="T87" fmla="*/ 23 h 77"/>
                  <a:gd name="T88" fmla="*/ 139 w 144"/>
                  <a:gd name="T89" fmla="*/ 28 h 77"/>
                  <a:gd name="T90" fmla="*/ 137 w 144"/>
                  <a:gd name="T91" fmla="*/ 31 h 77"/>
                  <a:gd name="T92" fmla="*/ 139 w 144"/>
                  <a:gd name="T93" fmla="*/ 38 h 77"/>
                  <a:gd name="T94" fmla="*/ 142 w 144"/>
                  <a:gd name="T95" fmla="*/ 47 h 77"/>
                  <a:gd name="T96" fmla="*/ 136 w 144"/>
                  <a:gd name="T97" fmla="*/ 59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44" h="77">
                    <a:moveTo>
                      <a:pt x="136" y="59"/>
                    </a:moveTo>
                    <a:cubicBezTo>
                      <a:pt x="134" y="63"/>
                      <a:pt x="133" y="61"/>
                      <a:pt x="131" y="59"/>
                    </a:cubicBezTo>
                    <a:cubicBezTo>
                      <a:pt x="129" y="58"/>
                      <a:pt x="129" y="63"/>
                      <a:pt x="127" y="66"/>
                    </a:cubicBezTo>
                    <a:cubicBezTo>
                      <a:pt x="126" y="68"/>
                      <a:pt x="125" y="71"/>
                      <a:pt x="124" y="73"/>
                    </a:cubicBezTo>
                    <a:cubicBezTo>
                      <a:pt x="123" y="72"/>
                      <a:pt x="122" y="71"/>
                      <a:pt x="120" y="69"/>
                    </a:cubicBezTo>
                    <a:cubicBezTo>
                      <a:pt x="113" y="60"/>
                      <a:pt x="119" y="63"/>
                      <a:pt x="116" y="59"/>
                    </a:cubicBezTo>
                    <a:cubicBezTo>
                      <a:pt x="113" y="56"/>
                      <a:pt x="112" y="49"/>
                      <a:pt x="113" y="46"/>
                    </a:cubicBezTo>
                    <a:cubicBezTo>
                      <a:pt x="113" y="43"/>
                      <a:pt x="117" y="43"/>
                      <a:pt x="119" y="39"/>
                    </a:cubicBezTo>
                    <a:cubicBezTo>
                      <a:pt x="122" y="35"/>
                      <a:pt x="118" y="37"/>
                      <a:pt x="115" y="37"/>
                    </a:cubicBezTo>
                    <a:cubicBezTo>
                      <a:pt x="112" y="37"/>
                      <a:pt x="109" y="34"/>
                      <a:pt x="106" y="28"/>
                    </a:cubicBezTo>
                    <a:cubicBezTo>
                      <a:pt x="102" y="22"/>
                      <a:pt x="102" y="26"/>
                      <a:pt x="93" y="24"/>
                    </a:cubicBezTo>
                    <a:cubicBezTo>
                      <a:pt x="85" y="21"/>
                      <a:pt x="86" y="23"/>
                      <a:pt x="85" y="26"/>
                    </a:cubicBezTo>
                    <a:cubicBezTo>
                      <a:pt x="83" y="30"/>
                      <a:pt x="77" y="32"/>
                      <a:pt x="73" y="40"/>
                    </a:cubicBezTo>
                    <a:cubicBezTo>
                      <a:pt x="69" y="47"/>
                      <a:pt x="68" y="43"/>
                      <a:pt x="63" y="44"/>
                    </a:cubicBezTo>
                    <a:cubicBezTo>
                      <a:pt x="58" y="46"/>
                      <a:pt x="68" y="54"/>
                      <a:pt x="71" y="60"/>
                    </a:cubicBezTo>
                    <a:cubicBezTo>
                      <a:pt x="75" y="66"/>
                      <a:pt x="71" y="64"/>
                      <a:pt x="67" y="65"/>
                    </a:cubicBezTo>
                    <a:cubicBezTo>
                      <a:pt x="64" y="66"/>
                      <a:pt x="65" y="66"/>
                      <a:pt x="60" y="72"/>
                    </a:cubicBezTo>
                    <a:cubicBezTo>
                      <a:pt x="54" y="77"/>
                      <a:pt x="52" y="71"/>
                      <a:pt x="50" y="68"/>
                    </a:cubicBezTo>
                    <a:cubicBezTo>
                      <a:pt x="49" y="66"/>
                      <a:pt x="48" y="59"/>
                      <a:pt x="47" y="55"/>
                    </a:cubicBezTo>
                    <a:cubicBezTo>
                      <a:pt x="45" y="51"/>
                      <a:pt x="43" y="59"/>
                      <a:pt x="38" y="59"/>
                    </a:cubicBezTo>
                    <a:cubicBezTo>
                      <a:pt x="34" y="59"/>
                      <a:pt x="35" y="56"/>
                      <a:pt x="33" y="51"/>
                    </a:cubicBezTo>
                    <a:cubicBezTo>
                      <a:pt x="32" y="45"/>
                      <a:pt x="30" y="47"/>
                      <a:pt x="25" y="44"/>
                    </a:cubicBezTo>
                    <a:cubicBezTo>
                      <a:pt x="21" y="41"/>
                      <a:pt x="15" y="42"/>
                      <a:pt x="11" y="42"/>
                    </a:cubicBezTo>
                    <a:cubicBezTo>
                      <a:pt x="8" y="42"/>
                      <a:pt x="6" y="44"/>
                      <a:pt x="2" y="46"/>
                    </a:cubicBezTo>
                    <a:cubicBezTo>
                      <a:pt x="1" y="45"/>
                      <a:pt x="0" y="43"/>
                      <a:pt x="0" y="42"/>
                    </a:cubicBezTo>
                    <a:cubicBezTo>
                      <a:pt x="0" y="40"/>
                      <a:pt x="4" y="40"/>
                      <a:pt x="4" y="37"/>
                    </a:cubicBezTo>
                    <a:cubicBezTo>
                      <a:pt x="5" y="33"/>
                      <a:pt x="0" y="29"/>
                      <a:pt x="2" y="26"/>
                    </a:cubicBezTo>
                    <a:cubicBezTo>
                      <a:pt x="5" y="24"/>
                      <a:pt x="7" y="23"/>
                      <a:pt x="4" y="21"/>
                    </a:cubicBezTo>
                    <a:cubicBezTo>
                      <a:pt x="2" y="19"/>
                      <a:pt x="3" y="13"/>
                      <a:pt x="3" y="10"/>
                    </a:cubicBezTo>
                    <a:cubicBezTo>
                      <a:pt x="3" y="8"/>
                      <a:pt x="5" y="4"/>
                      <a:pt x="7" y="5"/>
                    </a:cubicBezTo>
                    <a:cubicBezTo>
                      <a:pt x="9" y="6"/>
                      <a:pt x="11" y="7"/>
                      <a:pt x="13" y="6"/>
                    </a:cubicBezTo>
                    <a:cubicBezTo>
                      <a:pt x="13" y="6"/>
                      <a:pt x="14" y="5"/>
                      <a:pt x="14" y="5"/>
                    </a:cubicBezTo>
                    <a:cubicBezTo>
                      <a:pt x="16" y="6"/>
                      <a:pt x="18" y="7"/>
                      <a:pt x="21" y="9"/>
                    </a:cubicBezTo>
                    <a:cubicBezTo>
                      <a:pt x="29" y="16"/>
                      <a:pt x="21" y="9"/>
                      <a:pt x="17" y="12"/>
                    </a:cubicBezTo>
                    <a:cubicBezTo>
                      <a:pt x="12" y="15"/>
                      <a:pt x="17" y="17"/>
                      <a:pt x="24" y="24"/>
                    </a:cubicBezTo>
                    <a:cubicBezTo>
                      <a:pt x="31" y="31"/>
                      <a:pt x="27" y="17"/>
                      <a:pt x="32" y="22"/>
                    </a:cubicBezTo>
                    <a:cubicBezTo>
                      <a:pt x="37" y="27"/>
                      <a:pt x="37" y="28"/>
                      <a:pt x="45" y="26"/>
                    </a:cubicBezTo>
                    <a:cubicBezTo>
                      <a:pt x="53" y="25"/>
                      <a:pt x="51" y="25"/>
                      <a:pt x="57" y="22"/>
                    </a:cubicBezTo>
                    <a:cubicBezTo>
                      <a:pt x="64" y="19"/>
                      <a:pt x="65" y="17"/>
                      <a:pt x="72" y="14"/>
                    </a:cubicBezTo>
                    <a:cubicBezTo>
                      <a:pt x="79" y="12"/>
                      <a:pt x="75" y="15"/>
                      <a:pt x="80" y="7"/>
                    </a:cubicBezTo>
                    <a:cubicBezTo>
                      <a:pt x="85" y="0"/>
                      <a:pt x="86" y="6"/>
                      <a:pt x="95" y="6"/>
                    </a:cubicBezTo>
                    <a:cubicBezTo>
                      <a:pt x="105" y="5"/>
                      <a:pt x="101" y="8"/>
                      <a:pt x="113" y="10"/>
                    </a:cubicBezTo>
                    <a:cubicBezTo>
                      <a:pt x="125" y="12"/>
                      <a:pt x="119" y="14"/>
                      <a:pt x="123" y="17"/>
                    </a:cubicBezTo>
                    <a:cubicBezTo>
                      <a:pt x="128" y="20"/>
                      <a:pt x="131" y="20"/>
                      <a:pt x="134" y="23"/>
                    </a:cubicBezTo>
                    <a:cubicBezTo>
                      <a:pt x="136" y="24"/>
                      <a:pt x="138" y="26"/>
                      <a:pt x="139" y="28"/>
                    </a:cubicBezTo>
                    <a:cubicBezTo>
                      <a:pt x="138" y="29"/>
                      <a:pt x="137" y="30"/>
                      <a:pt x="137" y="31"/>
                    </a:cubicBezTo>
                    <a:cubicBezTo>
                      <a:pt x="137" y="32"/>
                      <a:pt x="138" y="35"/>
                      <a:pt x="139" y="38"/>
                    </a:cubicBezTo>
                    <a:cubicBezTo>
                      <a:pt x="140" y="41"/>
                      <a:pt x="141" y="44"/>
                      <a:pt x="142" y="47"/>
                    </a:cubicBezTo>
                    <a:cubicBezTo>
                      <a:pt x="144" y="51"/>
                      <a:pt x="138" y="55"/>
                      <a:pt x="136" y="59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4" name="Freeform 1035">
                <a:extLst>
                  <a:ext uri="{FF2B5EF4-FFF2-40B4-BE49-F238E27FC236}">
                    <a16:creationId xmlns:a16="http://schemas.microsoft.com/office/drawing/2014/main" id="{B96A44C6-7763-4292-B039-C1C554F202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55" y="1858"/>
                <a:ext cx="51" cy="54"/>
              </a:xfrm>
              <a:custGeom>
                <a:avLst/>
                <a:gdLst>
                  <a:gd name="T0" fmla="*/ 85 w 85"/>
                  <a:gd name="T1" fmla="*/ 44 h 90"/>
                  <a:gd name="T2" fmla="*/ 84 w 85"/>
                  <a:gd name="T3" fmla="*/ 45 h 90"/>
                  <a:gd name="T4" fmla="*/ 78 w 85"/>
                  <a:gd name="T5" fmla="*/ 44 h 90"/>
                  <a:gd name="T6" fmla="*/ 74 w 85"/>
                  <a:gd name="T7" fmla="*/ 49 h 90"/>
                  <a:gd name="T8" fmla="*/ 75 w 85"/>
                  <a:gd name="T9" fmla="*/ 60 h 90"/>
                  <a:gd name="T10" fmla="*/ 73 w 85"/>
                  <a:gd name="T11" fmla="*/ 65 h 90"/>
                  <a:gd name="T12" fmla="*/ 75 w 85"/>
                  <a:gd name="T13" fmla="*/ 76 h 90"/>
                  <a:gd name="T14" fmla="*/ 71 w 85"/>
                  <a:gd name="T15" fmla="*/ 81 h 90"/>
                  <a:gd name="T16" fmla="*/ 73 w 85"/>
                  <a:gd name="T17" fmla="*/ 85 h 90"/>
                  <a:gd name="T18" fmla="*/ 70 w 85"/>
                  <a:gd name="T19" fmla="*/ 87 h 90"/>
                  <a:gd name="T20" fmla="*/ 66 w 85"/>
                  <a:gd name="T21" fmla="*/ 74 h 90"/>
                  <a:gd name="T22" fmla="*/ 62 w 85"/>
                  <a:gd name="T23" fmla="*/ 79 h 90"/>
                  <a:gd name="T24" fmla="*/ 53 w 85"/>
                  <a:gd name="T25" fmla="*/ 74 h 90"/>
                  <a:gd name="T26" fmla="*/ 55 w 85"/>
                  <a:gd name="T27" fmla="*/ 62 h 90"/>
                  <a:gd name="T28" fmla="*/ 49 w 85"/>
                  <a:gd name="T29" fmla="*/ 54 h 90"/>
                  <a:gd name="T30" fmla="*/ 39 w 85"/>
                  <a:gd name="T31" fmla="*/ 46 h 90"/>
                  <a:gd name="T32" fmla="*/ 32 w 85"/>
                  <a:gd name="T33" fmla="*/ 41 h 90"/>
                  <a:gd name="T34" fmla="*/ 26 w 85"/>
                  <a:gd name="T35" fmla="*/ 32 h 90"/>
                  <a:gd name="T36" fmla="*/ 25 w 85"/>
                  <a:gd name="T37" fmla="*/ 37 h 90"/>
                  <a:gd name="T38" fmla="*/ 21 w 85"/>
                  <a:gd name="T39" fmla="*/ 44 h 90"/>
                  <a:gd name="T40" fmla="*/ 9 w 85"/>
                  <a:gd name="T41" fmla="*/ 37 h 90"/>
                  <a:gd name="T42" fmla="*/ 2 w 85"/>
                  <a:gd name="T43" fmla="*/ 27 h 90"/>
                  <a:gd name="T44" fmla="*/ 6 w 85"/>
                  <a:gd name="T45" fmla="*/ 17 h 90"/>
                  <a:gd name="T46" fmla="*/ 4 w 85"/>
                  <a:gd name="T47" fmla="*/ 12 h 90"/>
                  <a:gd name="T48" fmla="*/ 6 w 85"/>
                  <a:gd name="T49" fmla="*/ 6 h 90"/>
                  <a:gd name="T50" fmla="*/ 6 w 85"/>
                  <a:gd name="T51" fmla="*/ 1 h 90"/>
                  <a:gd name="T52" fmla="*/ 13 w 85"/>
                  <a:gd name="T53" fmla="*/ 0 h 90"/>
                  <a:gd name="T54" fmla="*/ 26 w 85"/>
                  <a:gd name="T55" fmla="*/ 3 h 90"/>
                  <a:gd name="T56" fmla="*/ 39 w 85"/>
                  <a:gd name="T57" fmla="*/ 5 h 90"/>
                  <a:gd name="T58" fmla="*/ 48 w 85"/>
                  <a:gd name="T59" fmla="*/ 12 h 90"/>
                  <a:gd name="T60" fmla="*/ 55 w 85"/>
                  <a:gd name="T61" fmla="*/ 10 h 90"/>
                  <a:gd name="T62" fmla="*/ 58 w 85"/>
                  <a:gd name="T63" fmla="*/ 7 h 90"/>
                  <a:gd name="T64" fmla="*/ 61 w 85"/>
                  <a:gd name="T65" fmla="*/ 15 h 90"/>
                  <a:gd name="T66" fmla="*/ 66 w 85"/>
                  <a:gd name="T67" fmla="*/ 23 h 90"/>
                  <a:gd name="T68" fmla="*/ 77 w 85"/>
                  <a:gd name="T69" fmla="*/ 37 h 90"/>
                  <a:gd name="T70" fmla="*/ 85 w 85"/>
                  <a:gd name="T71" fmla="*/ 44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85" h="90">
                    <a:moveTo>
                      <a:pt x="85" y="44"/>
                    </a:moveTo>
                    <a:cubicBezTo>
                      <a:pt x="85" y="44"/>
                      <a:pt x="84" y="45"/>
                      <a:pt x="84" y="45"/>
                    </a:cubicBezTo>
                    <a:cubicBezTo>
                      <a:pt x="82" y="46"/>
                      <a:pt x="80" y="45"/>
                      <a:pt x="78" y="44"/>
                    </a:cubicBezTo>
                    <a:cubicBezTo>
                      <a:pt x="76" y="43"/>
                      <a:pt x="74" y="47"/>
                      <a:pt x="74" y="49"/>
                    </a:cubicBezTo>
                    <a:cubicBezTo>
                      <a:pt x="74" y="52"/>
                      <a:pt x="73" y="58"/>
                      <a:pt x="75" y="60"/>
                    </a:cubicBezTo>
                    <a:cubicBezTo>
                      <a:pt x="78" y="62"/>
                      <a:pt x="76" y="63"/>
                      <a:pt x="73" y="65"/>
                    </a:cubicBezTo>
                    <a:cubicBezTo>
                      <a:pt x="71" y="68"/>
                      <a:pt x="76" y="72"/>
                      <a:pt x="75" y="76"/>
                    </a:cubicBezTo>
                    <a:cubicBezTo>
                      <a:pt x="75" y="79"/>
                      <a:pt x="71" y="79"/>
                      <a:pt x="71" y="81"/>
                    </a:cubicBezTo>
                    <a:cubicBezTo>
                      <a:pt x="71" y="82"/>
                      <a:pt x="72" y="84"/>
                      <a:pt x="73" y="85"/>
                    </a:cubicBezTo>
                    <a:cubicBezTo>
                      <a:pt x="72" y="86"/>
                      <a:pt x="71" y="86"/>
                      <a:pt x="70" y="87"/>
                    </a:cubicBezTo>
                    <a:cubicBezTo>
                      <a:pt x="63" y="90"/>
                      <a:pt x="68" y="77"/>
                      <a:pt x="66" y="74"/>
                    </a:cubicBezTo>
                    <a:cubicBezTo>
                      <a:pt x="64" y="71"/>
                      <a:pt x="62" y="73"/>
                      <a:pt x="62" y="79"/>
                    </a:cubicBezTo>
                    <a:cubicBezTo>
                      <a:pt x="62" y="85"/>
                      <a:pt x="56" y="77"/>
                      <a:pt x="53" y="74"/>
                    </a:cubicBezTo>
                    <a:cubicBezTo>
                      <a:pt x="50" y="71"/>
                      <a:pt x="55" y="67"/>
                      <a:pt x="55" y="62"/>
                    </a:cubicBezTo>
                    <a:cubicBezTo>
                      <a:pt x="56" y="57"/>
                      <a:pt x="54" y="59"/>
                      <a:pt x="49" y="54"/>
                    </a:cubicBezTo>
                    <a:cubicBezTo>
                      <a:pt x="43" y="49"/>
                      <a:pt x="43" y="47"/>
                      <a:pt x="39" y="46"/>
                    </a:cubicBezTo>
                    <a:cubicBezTo>
                      <a:pt x="34" y="46"/>
                      <a:pt x="32" y="45"/>
                      <a:pt x="32" y="41"/>
                    </a:cubicBezTo>
                    <a:cubicBezTo>
                      <a:pt x="32" y="37"/>
                      <a:pt x="30" y="34"/>
                      <a:pt x="26" y="32"/>
                    </a:cubicBezTo>
                    <a:cubicBezTo>
                      <a:pt x="23" y="30"/>
                      <a:pt x="24" y="34"/>
                      <a:pt x="25" y="37"/>
                    </a:cubicBezTo>
                    <a:cubicBezTo>
                      <a:pt x="25" y="40"/>
                      <a:pt x="24" y="44"/>
                      <a:pt x="21" y="44"/>
                    </a:cubicBezTo>
                    <a:cubicBezTo>
                      <a:pt x="18" y="44"/>
                      <a:pt x="13" y="40"/>
                      <a:pt x="9" y="37"/>
                    </a:cubicBezTo>
                    <a:cubicBezTo>
                      <a:pt x="5" y="34"/>
                      <a:pt x="5" y="30"/>
                      <a:pt x="2" y="27"/>
                    </a:cubicBezTo>
                    <a:cubicBezTo>
                      <a:pt x="0" y="24"/>
                      <a:pt x="4" y="20"/>
                      <a:pt x="6" y="17"/>
                    </a:cubicBezTo>
                    <a:cubicBezTo>
                      <a:pt x="9" y="14"/>
                      <a:pt x="5" y="13"/>
                      <a:pt x="4" y="12"/>
                    </a:cubicBezTo>
                    <a:cubicBezTo>
                      <a:pt x="2" y="10"/>
                      <a:pt x="5" y="9"/>
                      <a:pt x="6" y="6"/>
                    </a:cubicBezTo>
                    <a:cubicBezTo>
                      <a:pt x="6" y="4"/>
                      <a:pt x="6" y="3"/>
                      <a:pt x="6" y="1"/>
                    </a:cubicBezTo>
                    <a:cubicBezTo>
                      <a:pt x="8" y="1"/>
                      <a:pt x="10" y="0"/>
                      <a:pt x="13" y="0"/>
                    </a:cubicBezTo>
                    <a:cubicBezTo>
                      <a:pt x="16" y="1"/>
                      <a:pt x="22" y="2"/>
                      <a:pt x="26" y="3"/>
                    </a:cubicBezTo>
                    <a:cubicBezTo>
                      <a:pt x="31" y="3"/>
                      <a:pt x="36" y="2"/>
                      <a:pt x="39" y="5"/>
                    </a:cubicBezTo>
                    <a:cubicBezTo>
                      <a:pt x="41" y="8"/>
                      <a:pt x="45" y="12"/>
                      <a:pt x="48" y="12"/>
                    </a:cubicBezTo>
                    <a:cubicBezTo>
                      <a:pt x="51" y="12"/>
                      <a:pt x="53" y="12"/>
                      <a:pt x="55" y="10"/>
                    </a:cubicBezTo>
                    <a:cubicBezTo>
                      <a:pt x="56" y="9"/>
                      <a:pt x="57" y="8"/>
                      <a:pt x="58" y="7"/>
                    </a:cubicBezTo>
                    <a:cubicBezTo>
                      <a:pt x="58" y="8"/>
                      <a:pt x="59" y="9"/>
                      <a:pt x="61" y="15"/>
                    </a:cubicBezTo>
                    <a:cubicBezTo>
                      <a:pt x="65" y="26"/>
                      <a:pt x="63" y="19"/>
                      <a:pt x="66" y="23"/>
                    </a:cubicBezTo>
                    <a:cubicBezTo>
                      <a:pt x="70" y="27"/>
                      <a:pt x="71" y="29"/>
                      <a:pt x="77" y="37"/>
                    </a:cubicBezTo>
                    <a:cubicBezTo>
                      <a:pt x="81" y="42"/>
                      <a:pt x="82" y="42"/>
                      <a:pt x="85" y="44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5" name="Freeform 1036">
                <a:extLst>
                  <a:ext uri="{FF2B5EF4-FFF2-40B4-BE49-F238E27FC236}">
                    <a16:creationId xmlns:a16="http://schemas.microsoft.com/office/drawing/2014/main" id="{53492498-6DF4-45B5-92A1-B671CB04F5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87" y="1872"/>
                <a:ext cx="57" cy="12"/>
              </a:xfrm>
              <a:custGeom>
                <a:avLst/>
                <a:gdLst>
                  <a:gd name="T0" fmla="*/ 57 w 57"/>
                  <a:gd name="T1" fmla="*/ 2 h 12"/>
                  <a:gd name="T2" fmla="*/ 57 w 57"/>
                  <a:gd name="T3" fmla="*/ 0 h 12"/>
                  <a:gd name="T4" fmla="*/ 7 w 57"/>
                  <a:gd name="T5" fmla="*/ 8 h 12"/>
                  <a:gd name="T6" fmla="*/ 8 w 57"/>
                  <a:gd name="T7" fmla="*/ 5 h 12"/>
                  <a:gd name="T8" fmla="*/ 0 w 57"/>
                  <a:gd name="T9" fmla="*/ 10 h 12"/>
                  <a:gd name="T10" fmla="*/ 9 w 57"/>
                  <a:gd name="T11" fmla="*/ 12 h 12"/>
                  <a:gd name="T12" fmla="*/ 8 w 57"/>
                  <a:gd name="T13" fmla="*/ 10 h 12"/>
                  <a:gd name="T14" fmla="*/ 57 w 57"/>
                  <a:gd name="T15" fmla="*/ 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7" h="12">
                    <a:moveTo>
                      <a:pt x="57" y="2"/>
                    </a:moveTo>
                    <a:lnTo>
                      <a:pt x="57" y="0"/>
                    </a:lnTo>
                    <a:lnTo>
                      <a:pt x="7" y="8"/>
                    </a:lnTo>
                    <a:lnTo>
                      <a:pt x="8" y="5"/>
                    </a:lnTo>
                    <a:lnTo>
                      <a:pt x="0" y="10"/>
                    </a:lnTo>
                    <a:lnTo>
                      <a:pt x="9" y="12"/>
                    </a:lnTo>
                    <a:lnTo>
                      <a:pt x="8" y="10"/>
                    </a:lnTo>
                    <a:lnTo>
                      <a:pt x="57" y="2"/>
                    </a:ln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6" name="Freeform 1037">
                <a:extLst>
                  <a:ext uri="{FF2B5EF4-FFF2-40B4-BE49-F238E27FC236}">
                    <a16:creationId xmlns:a16="http://schemas.microsoft.com/office/drawing/2014/main" id="{F00D9F95-A5A7-44F8-B6AB-DB3FE884F8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32" y="1793"/>
                <a:ext cx="74" cy="72"/>
              </a:xfrm>
              <a:custGeom>
                <a:avLst/>
                <a:gdLst>
                  <a:gd name="T0" fmla="*/ 117 w 124"/>
                  <a:gd name="T1" fmla="*/ 15 h 120"/>
                  <a:gd name="T2" fmla="*/ 115 w 124"/>
                  <a:gd name="T3" fmla="*/ 25 h 120"/>
                  <a:gd name="T4" fmla="*/ 108 w 124"/>
                  <a:gd name="T5" fmla="*/ 41 h 120"/>
                  <a:gd name="T6" fmla="*/ 103 w 124"/>
                  <a:gd name="T7" fmla="*/ 63 h 120"/>
                  <a:gd name="T8" fmla="*/ 101 w 124"/>
                  <a:gd name="T9" fmla="*/ 73 h 120"/>
                  <a:gd name="T10" fmla="*/ 99 w 124"/>
                  <a:gd name="T11" fmla="*/ 86 h 120"/>
                  <a:gd name="T12" fmla="*/ 94 w 124"/>
                  <a:gd name="T13" fmla="*/ 101 h 120"/>
                  <a:gd name="T14" fmla="*/ 93 w 124"/>
                  <a:gd name="T15" fmla="*/ 110 h 120"/>
                  <a:gd name="T16" fmla="*/ 96 w 124"/>
                  <a:gd name="T17" fmla="*/ 115 h 120"/>
                  <a:gd name="T18" fmla="*/ 93 w 124"/>
                  <a:gd name="T19" fmla="*/ 118 h 120"/>
                  <a:gd name="T20" fmla="*/ 86 w 124"/>
                  <a:gd name="T21" fmla="*/ 120 h 120"/>
                  <a:gd name="T22" fmla="*/ 77 w 124"/>
                  <a:gd name="T23" fmla="*/ 113 h 120"/>
                  <a:gd name="T24" fmla="*/ 64 w 124"/>
                  <a:gd name="T25" fmla="*/ 111 h 120"/>
                  <a:gd name="T26" fmla="*/ 51 w 124"/>
                  <a:gd name="T27" fmla="*/ 108 h 120"/>
                  <a:gd name="T28" fmla="*/ 44 w 124"/>
                  <a:gd name="T29" fmla="*/ 109 h 120"/>
                  <a:gd name="T30" fmla="*/ 41 w 124"/>
                  <a:gd name="T31" fmla="*/ 105 h 120"/>
                  <a:gd name="T32" fmla="*/ 32 w 124"/>
                  <a:gd name="T33" fmla="*/ 92 h 120"/>
                  <a:gd name="T34" fmla="*/ 20 w 124"/>
                  <a:gd name="T35" fmla="*/ 83 h 120"/>
                  <a:gd name="T36" fmla="*/ 9 w 124"/>
                  <a:gd name="T37" fmla="*/ 72 h 120"/>
                  <a:gd name="T38" fmla="*/ 2 w 124"/>
                  <a:gd name="T39" fmla="*/ 59 h 120"/>
                  <a:gd name="T40" fmla="*/ 12 w 124"/>
                  <a:gd name="T41" fmla="*/ 59 h 120"/>
                  <a:gd name="T42" fmla="*/ 13 w 124"/>
                  <a:gd name="T43" fmla="*/ 58 h 120"/>
                  <a:gd name="T44" fmla="*/ 20 w 124"/>
                  <a:gd name="T45" fmla="*/ 52 h 120"/>
                  <a:gd name="T46" fmla="*/ 27 w 124"/>
                  <a:gd name="T47" fmla="*/ 44 h 120"/>
                  <a:gd name="T48" fmla="*/ 31 w 124"/>
                  <a:gd name="T49" fmla="*/ 34 h 120"/>
                  <a:gd name="T50" fmla="*/ 43 w 124"/>
                  <a:gd name="T51" fmla="*/ 29 h 120"/>
                  <a:gd name="T52" fmla="*/ 49 w 124"/>
                  <a:gd name="T53" fmla="*/ 29 h 120"/>
                  <a:gd name="T54" fmla="*/ 56 w 124"/>
                  <a:gd name="T55" fmla="*/ 27 h 120"/>
                  <a:gd name="T56" fmla="*/ 67 w 124"/>
                  <a:gd name="T57" fmla="*/ 17 h 120"/>
                  <a:gd name="T58" fmla="*/ 76 w 124"/>
                  <a:gd name="T59" fmla="*/ 6 h 120"/>
                  <a:gd name="T60" fmla="*/ 85 w 124"/>
                  <a:gd name="T61" fmla="*/ 10 h 120"/>
                  <a:gd name="T62" fmla="*/ 94 w 124"/>
                  <a:gd name="T63" fmla="*/ 8 h 120"/>
                  <a:gd name="T64" fmla="*/ 107 w 124"/>
                  <a:gd name="T65" fmla="*/ 2 h 120"/>
                  <a:gd name="T66" fmla="*/ 120 w 124"/>
                  <a:gd name="T67" fmla="*/ 0 h 120"/>
                  <a:gd name="T68" fmla="*/ 120 w 124"/>
                  <a:gd name="T69" fmla="*/ 0 h 120"/>
                  <a:gd name="T70" fmla="*/ 115 w 124"/>
                  <a:gd name="T71" fmla="*/ 5 h 120"/>
                  <a:gd name="T72" fmla="*/ 117 w 124"/>
                  <a:gd name="T73" fmla="*/ 15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24" h="120">
                    <a:moveTo>
                      <a:pt x="117" y="15"/>
                    </a:moveTo>
                    <a:cubicBezTo>
                      <a:pt x="120" y="22"/>
                      <a:pt x="119" y="17"/>
                      <a:pt x="115" y="25"/>
                    </a:cubicBezTo>
                    <a:cubicBezTo>
                      <a:pt x="111" y="34"/>
                      <a:pt x="113" y="33"/>
                      <a:pt x="108" y="41"/>
                    </a:cubicBezTo>
                    <a:cubicBezTo>
                      <a:pt x="103" y="48"/>
                      <a:pt x="109" y="55"/>
                      <a:pt x="103" y="63"/>
                    </a:cubicBezTo>
                    <a:cubicBezTo>
                      <a:pt x="97" y="70"/>
                      <a:pt x="103" y="69"/>
                      <a:pt x="101" y="73"/>
                    </a:cubicBezTo>
                    <a:cubicBezTo>
                      <a:pt x="98" y="77"/>
                      <a:pt x="96" y="79"/>
                      <a:pt x="99" y="86"/>
                    </a:cubicBezTo>
                    <a:cubicBezTo>
                      <a:pt x="102" y="92"/>
                      <a:pt x="100" y="96"/>
                      <a:pt x="94" y="101"/>
                    </a:cubicBezTo>
                    <a:cubicBezTo>
                      <a:pt x="88" y="106"/>
                      <a:pt x="90" y="105"/>
                      <a:pt x="93" y="110"/>
                    </a:cubicBezTo>
                    <a:cubicBezTo>
                      <a:pt x="95" y="113"/>
                      <a:pt x="95" y="114"/>
                      <a:pt x="96" y="115"/>
                    </a:cubicBezTo>
                    <a:cubicBezTo>
                      <a:pt x="95" y="116"/>
                      <a:pt x="94" y="117"/>
                      <a:pt x="93" y="118"/>
                    </a:cubicBezTo>
                    <a:cubicBezTo>
                      <a:pt x="91" y="120"/>
                      <a:pt x="89" y="120"/>
                      <a:pt x="86" y="120"/>
                    </a:cubicBezTo>
                    <a:cubicBezTo>
                      <a:pt x="83" y="120"/>
                      <a:pt x="79" y="116"/>
                      <a:pt x="77" y="113"/>
                    </a:cubicBezTo>
                    <a:cubicBezTo>
                      <a:pt x="74" y="110"/>
                      <a:pt x="69" y="111"/>
                      <a:pt x="64" y="111"/>
                    </a:cubicBezTo>
                    <a:cubicBezTo>
                      <a:pt x="60" y="110"/>
                      <a:pt x="54" y="109"/>
                      <a:pt x="51" y="108"/>
                    </a:cubicBezTo>
                    <a:cubicBezTo>
                      <a:pt x="48" y="108"/>
                      <a:pt x="46" y="109"/>
                      <a:pt x="44" y="109"/>
                    </a:cubicBezTo>
                    <a:cubicBezTo>
                      <a:pt x="43" y="108"/>
                      <a:pt x="42" y="107"/>
                      <a:pt x="41" y="105"/>
                    </a:cubicBezTo>
                    <a:cubicBezTo>
                      <a:pt x="40" y="103"/>
                      <a:pt x="35" y="98"/>
                      <a:pt x="32" y="92"/>
                    </a:cubicBezTo>
                    <a:cubicBezTo>
                      <a:pt x="29" y="87"/>
                      <a:pt x="23" y="87"/>
                      <a:pt x="20" y="83"/>
                    </a:cubicBezTo>
                    <a:cubicBezTo>
                      <a:pt x="17" y="78"/>
                      <a:pt x="14" y="75"/>
                      <a:pt x="9" y="72"/>
                    </a:cubicBezTo>
                    <a:cubicBezTo>
                      <a:pt x="4" y="69"/>
                      <a:pt x="4" y="66"/>
                      <a:pt x="2" y="59"/>
                    </a:cubicBezTo>
                    <a:cubicBezTo>
                      <a:pt x="0" y="52"/>
                      <a:pt x="8" y="58"/>
                      <a:pt x="12" y="59"/>
                    </a:cubicBezTo>
                    <a:cubicBezTo>
                      <a:pt x="14" y="59"/>
                      <a:pt x="14" y="59"/>
                      <a:pt x="13" y="58"/>
                    </a:cubicBezTo>
                    <a:cubicBezTo>
                      <a:pt x="17" y="57"/>
                      <a:pt x="18" y="56"/>
                      <a:pt x="20" y="52"/>
                    </a:cubicBezTo>
                    <a:cubicBezTo>
                      <a:pt x="23" y="48"/>
                      <a:pt x="27" y="47"/>
                      <a:pt x="27" y="44"/>
                    </a:cubicBezTo>
                    <a:cubicBezTo>
                      <a:pt x="27" y="40"/>
                      <a:pt x="27" y="33"/>
                      <a:pt x="31" y="34"/>
                    </a:cubicBezTo>
                    <a:cubicBezTo>
                      <a:pt x="35" y="34"/>
                      <a:pt x="41" y="30"/>
                      <a:pt x="43" y="29"/>
                    </a:cubicBezTo>
                    <a:cubicBezTo>
                      <a:pt x="45" y="28"/>
                      <a:pt x="46" y="26"/>
                      <a:pt x="49" y="29"/>
                    </a:cubicBezTo>
                    <a:cubicBezTo>
                      <a:pt x="52" y="31"/>
                      <a:pt x="53" y="31"/>
                      <a:pt x="56" y="27"/>
                    </a:cubicBezTo>
                    <a:cubicBezTo>
                      <a:pt x="59" y="24"/>
                      <a:pt x="62" y="22"/>
                      <a:pt x="67" y="17"/>
                    </a:cubicBezTo>
                    <a:cubicBezTo>
                      <a:pt x="72" y="12"/>
                      <a:pt x="72" y="4"/>
                      <a:pt x="76" y="6"/>
                    </a:cubicBezTo>
                    <a:cubicBezTo>
                      <a:pt x="79" y="8"/>
                      <a:pt x="80" y="10"/>
                      <a:pt x="85" y="10"/>
                    </a:cubicBezTo>
                    <a:cubicBezTo>
                      <a:pt x="90" y="11"/>
                      <a:pt x="86" y="9"/>
                      <a:pt x="94" y="8"/>
                    </a:cubicBezTo>
                    <a:cubicBezTo>
                      <a:pt x="102" y="6"/>
                      <a:pt x="104" y="3"/>
                      <a:pt x="107" y="2"/>
                    </a:cubicBezTo>
                    <a:cubicBezTo>
                      <a:pt x="110" y="2"/>
                      <a:pt x="116" y="1"/>
                      <a:pt x="120" y="0"/>
                    </a:cubicBezTo>
                    <a:cubicBezTo>
                      <a:pt x="120" y="0"/>
                      <a:pt x="120" y="0"/>
                      <a:pt x="120" y="0"/>
                    </a:cubicBezTo>
                    <a:cubicBezTo>
                      <a:pt x="124" y="4"/>
                      <a:pt x="120" y="3"/>
                      <a:pt x="115" y="5"/>
                    </a:cubicBezTo>
                    <a:cubicBezTo>
                      <a:pt x="111" y="7"/>
                      <a:pt x="114" y="7"/>
                      <a:pt x="117" y="15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7" name="Freeform 1038">
                <a:extLst>
                  <a:ext uri="{FF2B5EF4-FFF2-40B4-BE49-F238E27FC236}">
                    <a16:creationId xmlns:a16="http://schemas.microsoft.com/office/drawing/2014/main" id="{A820D5D5-71CA-4C5E-A895-048FD216C6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11" y="1777"/>
                <a:ext cx="93" cy="51"/>
              </a:xfrm>
              <a:custGeom>
                <a:avLst/>
                <a:gdLst>
                  <a:gd name="T0" fmla="*/ 155 w 155"/>
                  <a:gd name="T1" fmla="*/ 28 h 86"/>
                  <a:gd name="T2" fmla="*/ 142 w 155"/>
                  <a:gd name="T3" fmla="*/ 30 h 86"/>
                  <a:gd name="T4" fmla="*/ 129 w 155"/>
                  <a:gd name="T5" fmla="*/ 36 h 86"/>
                  <a:gd name="T6" fmla="*/ 120 w 155"/>
                  <a:gd name="T7" fmla="*/ 38 h 86"/>
                  <a:gd name="T8" fmla="*/ 111 w 155"/>
                  <a:gd name="T9" fmla="*/ 34 h 86"/>
                  <a:gd name="T10" fmla="*/ 102 w 155"/>
                  <a:gd name="T11" fmla="*/ 45 h 86"/>
                  <a:gd name="T12" fmla="*/ 91 w 155"/>
                  <a:gd name="T13" fmla="*/ 55 h 86"/>
                  <a:gd name="T14" fmla="*/ 84 w 155"/>
                  <a:gd name="T15" fmla="*/ 57 h 86"/>
                  <a:gd name="T16" fmla="*/ 78 w 155"/>
                  <a:gd name="T17" fmla="*/ 57 h 86"/>
                  <a:gd name="T18" fmla="*/ 66 w 155"/>
                  <a:gd name="T19" fmla="*/ 62 h 86"/>
                  <a:gd name="T20" fmla="*/ 62 w 155"/>
                  <a:gd name="T21" fmla="*/ 72 h 86"/>
                  <a:gd name="T22" fmla="*/ 55 w 155"/>
                  <a:gd name="T23" fmla="*/ 80 h 86"/>
                  <a:gd name="T24" fmla="*/ 48 w 155"/>
                  <a:gd name="T25" fmla="*/ 86 h 86"/>
                  <a:gd name="T26" fmla="*/ 43 w 155"/>
                  <a:gd name="T27" fmla="*/ 77 h 86"/>
                  <a:gd name="T28" fmla="*/ 35 w 155"/>
                  <a:gd name="T29" fmla="*/ 74 h 86"/>
                  <a:gd name="T30" fmla="*/ 35 w 155"/>
                  <a:gd name="T31" fmla="*/ 71 h 86"/>
                  <a:gd name="T32" fmla="*/ 37 w 155"/>
                  <a:gd name="T33" fmla="*/ 62 h 86"/>
                  <a:gd name="T34" fmla="*/ 30 w 155"/>
                  <a:gd name="T35" fmla="*/ 59 h 86"/>
                  <a:gd name="T36" fmla="*/ 21 w 155"/>
                  <a:gd name="T37" fmla="*/ 59 h 86"/>
                  <a:gd name="T38" fmla="*/ 17 w 155"/>
                  <a:gd name="T39" fmla="*/ 57 h 86"/>
                  <a:gd name="T40" fmla="*/ 6 w 155"/>
                  <a:gd name="T41" fmla="*/ 48 h 86"/>
                  <a:gd name="T42" fmla="*/ 0 w 155"/>
                  <a:gd name="T43" fmla="*/ 44 h 86"/>
                  <a:gd name="T44" fmla="*/ 3 w 155"/>
                  <a:gd name="T45" fmla="*/ 41 h 86"/>
                  <a:gd name="T46" fmla="*/ 6 w 155"/>
                  <a:gd name="T47" fmla="*/ 28 h 86"/>
                  <a:gd name="T48" fmla="*/ 28 w 155"/>
                  <a:gd name="T49" fmla="*/ 10 h 86"/>
                  <a:gd name="T50" fmla="*/ 37 w 155"/>
                  <a:gd name="T51" fmla="*/ 4 h 86"/>
                  <a:gd name="T52" fmla="*/ 49 w 155"/>
                  <a:gd name="T53" fmla="*/ 5 h 86"/>
                  <a:gd name="T54" fmla="*/ 59 w 155"/>
                  <a:gd name="T55" fmla="*/ 6 h 86"/>
                  <a:gd name="T56" fmla="*/ 68 w 155"/>
                  <a:gd name="T57" fmla="*/ 9 h 86"/>
                  <a:gd name="T58" fmla="*/ 81 w 155"/>
                  <a:gd name="T59" fmla="*/ 3 h 86"/>
                  <a:gd name="T60" fmla="*/ 100 w 155"/>
                  <a:gd name="T61" fmla="*/ 2 h 86"/>
                  <a:gd name="T62" fmla="*/ 116 w 155"/>
                  <a:gd name="T63" fmla="*/ 1 h 86"/>
                  <a:gd name="T64" fmla="*/ 132 w 155"/>
                  <a:gd name="T65" fmla="*/ 8 h 86"/>
                  <a:gd name="T66" fmla="*/ 136 w 155"/>
                  <a:gd name="T67" fmla="*/ 16 h 86"/>
                  <a:gd name="T68" fmla="*/ 143 w 155"/>
                  <a:gd name="T69" fmla="*/ 18 h 86"/>
                  <a:gd name="T70" fmla="*/ 155 w 155"/>
                  <a:gd name="T71" fmla="*/ 28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55" h="86">
                    <a:moveTo>
                      <a:pt x="155" y="28"/>
                    </a:moveTo>
                    <a:cubicBezTo>
                      <a:pt x="151" y="29"/>
                      <a:pt x="145" y="30"/>
                      <a:pt x="142" y="30"/>
                    </a:cubicBezTo>
                    <a:cubicBezTo>
                      <a:pt x="139" y="31"/>
                      <a:pt x="137" y="34"/>
                      <a:pt x="129" y="36"/>
                    </a:cubicBezTo>
                    <a:cubicBezTo>
                      <a:pt x="121" y="37"/>
                      <a:pt x="125" y="39"/>
                      <a:pt x="120" y="38"/>
                    </a:cubicBezTo>
                    <a:cubicBezTo>
                      <a:pt x="115" y="38"/>
                      <a:pt x="114" y="36"/>
                      <a:pt x="111" y="34"/>
                    </a:cubicBezTo>
                    <a:cubicBezTo>
                      <a:pt x="107" y="32"/>
                      <a:pt x="107" y="40"/>
                      <a:pt x="102" y="45"/>
                    </a:cubicBezTo>
                    <a:cubicBezTo>
                      <a:pt x="97" y="50"/>
                      <a:pt x="94" y="52"/>
                      <a:pt x="91" y="55"/>
                    </a:cubicBezTo>
                    <a:cubicBezTo>
                      <a:pt x="88" y="59"/>
                      <a:pt x="87" y="59"/>
                      <a:pt x="84" y="57"/>
                    </a:cubicBezTo>
                    <a:cubicBezTo>
                      <a:pt x="81" y="54"/>
                      <a:pt x="80" y="56"/>
                      <a:pt x="78" y="57"/>
                    </a:cubicBezTo>
                    <a:cubicBezTo>
                      <a:pt x="76" y="58"/>
                      <a:pt x="70" y="62"/>
                      <a:pt x="66" y="62"/>
                    </a:cubicBezTo>
                    <a:cubicBezTo>
                      <a:pt x="62" y="61"/>
                      <a:pt x="62" y="68"/>
                      <a:pt x="62" y="72"/>
                    </a:cubicBezTo>
                    <a:cubicBezTo>
                      <a:pt x="62" y="75"/>
                      <a:pt x="58" y="76"/>
                      <a:pt x="55" y="80"/>
                    </a:cubicBezTo>
                    <a:cubicBezTo>
                      <a:pt x="54" y="84"/>
                      <a:pt x="51" y="85"/>
                      <a:pt x="48" y="86"/>
                    </a:cubicBezTo>
                    <a:cubicBezTo>
                      <a:pt x="47" y="83"/>
                      <a:pt x="43" y="80"/>
                      <a:pt x="43" y="77"/>
                    </a:cubicBezTo>
                    <a:cubicBezTo>
                      <a:pt x="41" y="72"/>
                      <a:pt x="39" y="77"/>
                      <a:pt x="35" y="74"/>
                    </a:cubicBezTo>
                    <a:cubicBezTo>
                      <a:pt x="35" y="73"/>
                      <a:pt x="35" y="71"/>
                      <a:pt x="35" y="71"/>
                    </a:cubicBezTo>
                    <a:cubicBezTo>
                      <a:pt x="35" y="70"/>
                      <a:pt x="37" y="66"/>
                      <a:pt x="37" y="62"/>
                    </a:cubicBezTo>
                    <a:cubicBezTo>
                      <a:pt x="37" y="57"/>
                      <a:pt x="31" y="60"/>
                      <a:pt x="30" y="59"/>
                    </a:cubicBezTo>
                    <a:cubicBezTo>
                      <a:pt x="30" y="57"/>
                      <a:pt x="24" y="59"/>
                      <a:pt x="21" y="59"/>
                    </a:cubicBezTo>
                    <a:cubicBezTo>
                      <a:pt x="19" y="60"/>
                      <a:pt x="19" y="59"/>
                      <a:pt x="17" y="57"/>
                    </a:cubicBezTo>
                    <a:cubicBezTo>
                      <a:pt x="16" y="54"/>
                      <a:pt x="10" y="52"/>
                      <a:pt x="6" y="48"/>
                    </a:cubicBezTo>
                    <a:cubicBezTo>
                      <a:pt x="3" y="45"/>
                      <a:pt x="2" y="44"/>
                      <a:pt x="0" y="44"/>
                    </a:cubicBezTo>
                    <a:cubicBezTo>
                      <a:pt x="2" y="43"/>
                      <a:pt x="2" y="41"/>
                      <a:pt x="3" y="41"/>
                    </a:cubicBezTo>
                    <a:cubicBezTo>
                      <a:pt x="4" y="40"/>
                      <a:pt x="4" y="29"/>
                      <a:pt x="6" y="28"/>
                    </a:cubicBezTo>
                    <a:cubicBezTo>
                      <a:pt x="7" y="26"/>
                      <a:pt x="26" y="11"/>
                      <a:pt x="28" y="10"/>
                    </a:cubicBezTo>
                    <a:cubicBezTo>
                      <a:pt x="30" y="9"/>
                      <a:pt x="34" y="6"/>
                      <a:pt x="37" y="4"/>
                    </a:cubicBezTo>
                    <a:cubicBezTo>
                      <a:pt x="40" y="3"/>
                      <a:pt x="40" y="5"/>
                      <a:pt x="49" y="5"/>
                    </a:cubicBezTo>
                    <a:cubicBezTo>
                      <a:pt x="58" y="5"/>
                      <a:pt x="53" y="4"/>
                      <a:pt x="59" y="6"/>
                    </a:cubicBezTo>
                    <a:cubicBezTo>
                      <a:pt x="65" y="9"/>
                      <a:pt x="65" y="9"/>
                      <a:pt x="68" y="9"/>
                    </a:cubicBezTo>
                    <a:cubicBezTo>
                      <a:pt x="72" y="8"/>
                      <a:pt x="78" y="5"/>
                      <a:pt x="81" y="3"/>
                    </a:cubicBezTo>
                    <a:cubicBezTo>
                      <a:pt x="85" y="2"/>
                      <a:pt x="95" y="3"/>
                      <a:pt x="100" y="2"/>
                    </a:cubicBezTo>
                    <a:cubicBezTo>
                      <a:pt x="105" y="0"/>
                      <a:pt x="110" y="2"/>
                      <a:pt x="116" y="1"/>
                    </a:cubicBezTo>
                    <a:cubicBezTo>
                      <a:pt x="121" y="0"/>
                      <a:pt x="123" y="7"/>
                      <a:pt x="132" y="8"/>
                    </a:cubicBezTo>
                    <a:cubicBezTo>
                      <a:pt x="141" y="9"/>
                      <a:pt x="136" y="13"/>
                      <a:pt x="136" y="16"/>
                    </a:cubicBezTo>
                    <a:cubicBezTo>
                      <a:pt x="136" y="20"/>
                      <a:pt x="139" y="19"/>
                      <a:pt x="143" y="18"/>
                    </a:cubicBezTo>
                    <a:cubicBezTo>
                      <a:pt x="147" y="17"/>
                      <a:pt x="151" y="24"/>
                      <a:pt x="155" y="28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8" name="Freeform 1039">
                <a:extLst>
                  <a:ext uri="{FF2B5EF4-FFF2-40B4-BE49-F238E27FC236}">
                    <a16:creationId xmlns:a16="http://schemas.microsoft.com/office/drawing/2014/main" id="{2FACE32D-D6DD-4154-B632-A108C3663E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97" y="1803"/>
                <a:ext cx="36" cy="23"/>
              </a:xfrm>
              <a:custGeom>
                <a:avLst/>
                <a:gdLst>
                  <a:gd name="T0" fmla="*/ 58 w 60"/>
                  <a:gd name="T1" fmla="*/ 27 h 39"/>
                  <a:gd name="T2" fmla="*/ 58 w 60"/>
                  <a:gd name="T3" fmla="*/ 30 h 39"/>
                  <a:gd name="T4" fmla="*/ 58 w 60"/>
                  <a:gd name="T5" fmla="*/ 29 h 39"/>
                  <a:gd name="T6" fmla="*/ 57 w 60"/>
                  <a:gd name="T7" fmla="*/ 34 h 39"/>
                  <a:gd name="T8" fmla="*/ 41 w 60"/>
                  <a:gd name="T9" fmla="*/ 36 h 39"/>
                  <a:gd name="T10" fmla="*/ 28 w 60"/>
                  <a:gd name="T11" fmla="*/ 31 h 39"/>
                  <a:gd name="T12" fmla="*/ 7 w 60"/>
                  <a:gd name="T13" fmla="*/ 25 h 39"/>
                  <a:gd name="T14" fmla="*/ 0 w 60"/>
                  <a:gd name="T15" fmla="*/ 22 h 39"/>
                  <a:gd name="T16" fmla="*/ 3 w 60"/>
                  <a:gd name="T17" fmla="*/ 15 h 39"/>
                  <a:gd name="T18" fmla="*/ 16 w 60"/>
                  <a:gd name="T19" fmla="*/ 6 h 39"/>
                  <a:gd name="T20" fmla="*/ 19 w 60"/>
                  <a:gd name="T21" fmla="*/ 2 h 39"/>
                  <a:gd name="T22" fmla="*/ 23 w 60"/>
                  <a:gd name="T23" fmla="*/ 0 h 39"/>
                  <a:gd name="T24" fmla="*/ 29 w 60"/>
                  <a:gd name="T25" fmla="*/ 4 h 39"/>
                  <a:gd name="T26" fmla="*/ 40 w 60"/>
                  <a:gd name="T27" fmla="*/ 13 h 39"/>
                  <a:gd name="T28" fmla="*/ 44 w 60"/>
                  <a:gd name="T29" fmla="*/ 15 h 39"/>
                  <a:gd name="T30" fmla="*/ 53 w 60"/>
                  <a:gd name="T31" fmla="*/ 15 h 39"/>
                  <a:gd name="T32" fmla="*/ 60 w 60"/>
                  <a:gd name="T33" fmla="*/ 18 h 39"/>
                  <a:gd name="T34" fmla="*/ 58 w 60"/>
                  <a:gd name="T35" fmla="*/ 27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60" h="39">
                    <a:moveTo>
                      <a:pt x="58" y="27"/>
                    </a:moveTo>
                    <a:cubicBezTo>
                      <a:pt x="58" y="27"/>
                      <a:pt x="58" y="29"/>
                      <a:pt x="58" y="30"/>
                    </a:cubicBezTo>
                    <a:cubicBezTo>
                      <a:pt x="58" y="30"/>
                      <a:pt x="58" y="30"/>
                      <a:pt x="58" y="29"/>
                    </a:cubicBezTo>
                    <a:cubicBezTo>
                      <a:pt x="54" y="25"/>
                      <a:pt x="58" y="29"/>
                      <a:pt x="57" y="34"/>
                    </a:cubicBezTo>
                    <a:cubicBezTo>
                      <a:pt x="57" y="39"/>
                      <a:pt x="46" y="34"/>
                      <a:pt x="41" y="36"/>
                    </a:cubicBezTo>
                    <a:cubicBezTo>
                      <a:pt x="36" y="37"/>
                      <a:pt x="35" y="35"/>
                      <a:pt x="28" y="31"/>
                    </a:cubicBezTo>
                    <a:cubicBezTo>
                      <a:pt x="21" y="26"/>
                      <a:pt x="17" y="27"/>
                      <a:pt x="7" y="25"/>
                    </a:cubicBezTo>
                    <a:cubicBezTo>
                      <a:pt x="2" y="24"/>
                      <a:pt x="1" y="23"/>
                      <a:pt x="0" y="22"/>
                    </a:cubicBezTo>
                    <a:cubicBezTo>
                      <a:pt x="1" y="19"/>
                      <a:pt x="2" y="15"/>
                      <a:pt x="3" y="15"/>
                    </a:cubicBezTo>
                    <a:cubicBezTo>
                      <a:pt x="4" y="14"/>
                      <a:pt x="16" y="10"/>
                      <a:pt x="16" y="6"/>
                    </a:cubicBezTo>
                    <a:cubicBezTo>
                      <a:pt x="16" y="3"/>
                      <a:pt x="16" y="2"/>
                      <a:pt x="19" y="2"/>
                    </a:cubicBezTo>
                    <a:cubicBezTo>
                      <a:pt x="21" y="2"/>
                      <a:pt x="22" y="1"/>
                      <a:pt x="23" y="0"/>
                    </a:cubicBezTo>
                    <a:cubicBezTo>
                      <a:pt x="25" y="0"/>
                      <a:pt x="26" y="1"/>
                      <a:pt x="29" y="4"/>
                    </a:cubicBezTo>
                    <a:cubicBezTo>
                      <a:pt x="33" y="8"/>
                      <a:pt x="39" y="10"/>
                      <a:pt x="40" y="13"/>
                    </a:cubicBezTo>
                    <a:cubicBezTo>
                      <a:pt x="42" y="15"/>
                      <a:pt x="42" y="16"/>
                      <a:pt x="44" y="15"/>
                    </a:cubicBezTo>
                    <a:cubicBezTo>
                      <a:pt x="47" y="15"/>
                      <a:pt x="53" y="13"/>
                      <a:pt x="53" y="15"/>
                    </a:cubicBezTo>
                    <a:cubicBezTo>
                      <a:pt x="54" y="16"/>
                      <a:pt x="60" y="13"/>
                      <a:pt x="60" y="18"/>
                    </a:cubicBezTo>
                    <a:cubicBezTo>
                      <a:pt x="60" y="22"/>
                      <a:pt x="58" y="26"/>
                      <a:pt x="58" y="27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9" name="Freeform 1040">
                <a:extLst>
                  <a:ext uri="{FF2B5EF4-FFF2-40B4-BE49-F238E27FC236}">
                    <a16:creationId xmlns:a16="http://schemas.microsoft.com/office/drawing/2014/main" id="{67CF0E7B-F1D7-4364-96FE-A5C3F0A31F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8" y="1746"/>
                <a:ext cx="65" cy="70"/>
              </a:xfrm>
              <a:custGeom>
                <a:avLst/>
                <a:gdLst>
                  <a:gd name="T0" fmla="*/ 108 w 108"/>
                  <a:gd name="T1" fmla="*/ 56 h 117"/>
                  <a:gd name="T2" fmla="*/ 100 w 108"/>
                  <a:gd name="T3" fmla="*/ 61 h 117"/>
                  <a:gd name="T4" fmla="*/ 78 w 108"/>
                  <a:gd name="T5" fmla="*/ 79 h 117"/>
                  <a:gd name="T6" fmla="*/ 75 w 108"/>
                  <a:gd name="T7" fmla="*/ 92 h 117"/>
                  <a:gd name="T8" fmla="*/ 72 w 108"/>
                  <a:gd name="T9" fmla="*/ 95 h 117"/>
                  <a:gd name="T10" fmla="*/ 68 w 108"/>
                  <a:gd name="T11" fmla="*/ 97 h 117"/>
                  <a:gd name="T12" fmla="*/ 65 w 108"/>
                  <a:gd name="T13" fmla="*/ 101 h 117"/>
                  <a:gd name="T14" fmla="*/ 52 w 108"/>
                  <a:gd name="T15" fmla="*/ 110 h 117"/>
                  <a:gd name="T16" fmla="*/ 49 w 108"/>
                  <a:gd name="T17" fmla="*/ 117 h 117"/>
                  <a:gd name="T18" fmla="*/ 47 w 108"/>
                  <a:gd name="T19" fmla="*/ 113 h 117"/>
                  <a:gd name="T20" fmla="*/ 19 w 108"/>
                  <a:gd name="T21" fmla="*/ 108 h 117"/>
                  <a:gd name="T22" fmla="*/ 8 w 108"/>
                  <a:gd name="T23" fmla="*/ 102 h 117"/>
                  <a:gd name="T24" fmla="*/ 0 w 108"/>
                  <a:gd name="T25" fmla="*/ 93 h 117"/>
                  <a:gd name="T26" fmla="*/ 2 w 108"/>
                  <a:gd name="T27" fmla="*/ 83 h 117"/>
                  <a:gd name="T28" fmla="*/ 5 w 108"/>
                  <a:gd name="T29" fmla="*/ 75 h 117"/>
                  <a:gd name="T30" fmla="*/ 7 w 108"/>
                  <a:gd name="T31" fmla="*/ 65 h 117"/>
                  <a:gd name="T32" fmla="*/ 18 w 108"/>
                  <a:gd name="T33" fmla="*/ 50 h 117"/>
                  <a:gd name="T34" fmla="*/ 48 w 108"/>
                  <a:gd name="T35" fmla="*/ 50 h 117"/>
                  <a:gd name="T36" fmla="*/ 48 w 108"/>
                  <a:gd name="T37" fmla="*/ 46 h 117"/>
                  <a:gd name="T38" fmla="*/ 51 w 108"/>
                  <a:gd name="T39" fmla="*/ 38 h 117"/>
                  <a:gd name="T40" fmla="*/ 30 w 108"/>
                  <a:gd name="T41" fmla="*/ 17 h 117"/>
                  <a:gd name="T42" fmla="*/ 41 w 108"/>
                  <a:gd name="T43" fmla="*/ 13 h 117"/>
                  <a:gd name="T44" fmla="*/ 46 w 108"/>
                  <a:gd name="T45" fmla="*/ 0 h 117"/>
                  <a:gd name="T46" fmla="*/ 87 w 108"/>
                  <a:gd name="T47" fmla="*/ 1 h 117"/>
                  <a:gd name="T48" fmla="*/ 87 w 108"/>
                  <a:gd name="T49" fmla="*/ 11 h 117"/>
                  <a:gd name="T50" fmla="*/ 84 w 108"/>
                  <a:gd name="T51" fmla="*/ 22 h 117"/>
                  <a:gd name="T52" fmla="*/ 83 w 108"/>
                  <a:gd name="T53" fmla="*/ 31 h 117"/>
                  <a:gd name="T54" fmla="*/ 81 w 108"/>
                  <a:gd name="T55" fmla="*/ 41 h 117"/>
                  <a:gd name="T56" fmla="*/ 81 w 108"/>
                  <a:gd name="T57" fmla="*/ 55 h 117"/>
                  <a:gd name="T58" fmla="*/ 89 w 108"/>
                  <a:gd name="T59" fmla="*/ 56 h 117"/>
                  <a:gd name="T60" fmla="*/ 99 w 108"/>
                  <a:gd name="T61" fmla="*/ 57 h 117"/>
                  <a:gd name="T62" fmla="*/ 108 w 108"/>
                  <a:gd name="T63" fmla="*/ 55 h 117"/>
                  <a:gd name="T64" fmla="*/ 108 w 108"/>
                  <a:gd name="T65" fmla="*/ 56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08" h="117">
                    <a:moveTo>
                      <a:pt x="108" y="56"/>
                    </a:moveTo>
                    <a:cubicBezTo>
                      <a:pt x="105" y="58"/>
                      <a:pt x="102" y="60"/>
                      <a:pt x="100" y="61"/>
                    </a:cubicBezTo>
                    <a:cubicBezTo>
                      <a:pt x="98" y="62"/>
                      <a:pt x="79" y="77"/>
                      <a:pt x="78" y="79"/>
                    </a:cubicBezTo>
                    <a:cubicBezTo>
                      <a:pt x="76" y="80"/>
                      <a:pt x="76" y="91"/>
                      <a:pt x="75" y="92"/>
                    </a:cubicBezTo>
                    <a:cubicBezTo>
                      <a:pt x="74" y="92"/>
                      <a:pt x="74" y="94"/>
                      <a:pt x="72" y="95"/>
                    </a:cubicBezTo>
                    <a:cubicBezTo>
                      <a:pt x="71" y="96"/>
                      <a:pt x="70" y="97"/>
                      <a:pt x="68" y="97"/>
                    </a:cubicBezTo>
                    <a:cubicBezTo>
                      <a:pt x="65" y="97"/>
                      <a:pt x="65" y="98"/>
                      <a:pt x="65" y="101"/>
                    </a:cubicBezTo>
                    <a:cubicBezTo>
                      <a:pt x="65" y="105"/>
                      <a:pt x="53" y="109"/>
                      <a:pt x="52" y="110"/>
                    </a:cubicBezTo>
                    <a:cubicBezTo>
                      <a:pt x="51" y="110"/>
                      <a:pt x="50" y="114"/>
                      <a:pt x="49" y="117"/>
                    </a:cubicBezTo>
                    <a:cubicBezTo>
                      <a:pt x="49" y="116"/>
                      <a:pt x="48" y="115"/>
                      <a:pt x="47" y="113"/>
                    </a:cubicBezTo>
                    <a:cubicBezTo>
                      <a:pt x="43" y="109"/>
                      <a:pt x="28" y="109"/>
                      <a:pt x="19" y="108"/>
                    </a:cubicBezTo>
                    <a:cubicBezTo>
                      <a:pt x="10" y="107"/>
                      <a:pt x="11" y="106"/>
                      <a:pt x="8" y="102"/>
                    </a:cubicBezTo>
                    <a:cubicBezTo>
                      <a:pt x="5" y="100"/>
                      <a:pt x="3" y="96"/>
                      <a:pt x="0" y="93"/>
                    </a:cubicBezTo>
                    <a:cubicBezTo>
                      <a:pt x="1" y="90"/>
                      <a:pt x="1" y="86"/>
                      <a:pt x="2" y="83"/>
                    </a:cubicBezTo>
                    <a:cubicBezTo>
                      <a:pt x="2" y="83"/>
                      <a:pt x="5" y="78"/>
                      <a:pt x="5" y="75"/>
                    </a:cubicBezTo>
                    <a:cubicBezTo>
                      <a:pt x="5" y="72"/>
                      <a:pt x="4" y="69"/>
                      <a:pt x="7" y="65"/>
                    </a:cubicBezTo>
                    <a:cubicBezTo>
                      <a:pt x="9" y="61"/>
                      <a:pt x="16" y="50"/>
                      <a:pt x="18" y="50"/>
                    </a:cubicBezTo>
                    <a:cubicBezTo>
                      <a:pt x="20" y="50"/>
                      <a:pt x="48" y="52"/>
                      <a:pt x="48" y="50"/>
                    </a:cubicBezTo>
                    <a:cubicBezTo>
                      <a:pt x="48" y="50"/>
                      <a:pt x="46" y="46"/>
                      <a:pt x="48" y="46"/>
                    </a:cubicBezTo>
                    <a:cubicBezTo>
                      <a:pt x="51" y="45"/>
                      <a:pt x="53" y="39"/>
                      <a:pt x="51" y="38"/>
                    </a:cubicBezTo>
                    <a:cubicBezTo>
                      <a:pt x="49" y="37"/>
                      <a:pt x="27" y="17"/>
                      <a:pt x="30" y="17"/>
                    </a:cubicBezTo>
                    <a:cubicBezTo>
                      <a:pt x="33" y="17"/>
                      <a:pt x="39" y="16"/>
                      <a:pt x="41" y="13"/>
                    </a:cubicBezTo>
                    <a:cubicBezTo>
                      <a:pt x="42" y="10"/>
                      <a:pt x="42" y="0"/>
                      <a:pt x="46" y="0"/>
                    </a:cubicBezTo>
                    <a:cubicBezTo>
                      <a:pt x="50" y="0"/>
                      <a:pt x="85" y="1"/>
                      <a:pt x="87" y="1"/>
                    </a:cubicBezTo>
                    <a:cubicBezTo>
                      <a:pt x="87" y="5"/>
                      <a:pt x="89" y="9"/>
                      <a:pt x="87" y="11"/>
                    </a:cubicBezTo>
                    <a:cubicBezTo>
                      <a:pt x="85" y="14"/>
                      <a:pt x="84" y="19"/>
                      <a:pt x="84" y="22"/>
                    </a:cubicBezTo>
                    <a:cubicBezTo>
                      <a:pt x="84" y="25"/>
                      <a:pt x="83" y="29"/>
                      <a:pt x="83" y="31"/>
                    </a:cubicBezTo>
                    <a:cubicBezTo>
                      <a:pt x="83" y="33"/>
                      <a:pt x="81" y="36"/>
                      <a:pt x="81" y="41"/>
                    </a:cubicBezTo>
                    <a:cubicBezTo>
                      <a:pt x="81" y="45"/>
                      <a:pt x="78" y="54"/>
                      <a:pt x="81" y="55"/>
                    </a:cubicBezTo>
                    <a:cubicBezTo>
                      <a:pt x="84" y="56"/>
                      <a:pt x="87" y="56"/>
                      <a:pt x="89" y="56"/>
                    </a:cubicBezTo>
                    <a:cubicBezTo>
                      <a:pt x="88" y="60"/>
                      <a:pt x="93" y="56"/>
                      <a:pt x="99" y="57"/>
                    </a:cubicBezTo>
                    <a:cubicBezTo>
                      <a:pt x="106" y="57"/>
                      <a:pt x="103" y="57"/>
                      <a:pt x="108" y="55"/>
                    </a:cubicBezTo>
                    <a:cubicBezTo>
                      <a:pt x="108" y="55"/>
                      <a:pt x="107" y="56"/>
                      <a:pt x="108" y="56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0" name="Freeform 1041">
                <a:extLst>
                  <a:ext uri="{FF2B5EF4-FFF2-40B4-BE49-F238E27FC236}">
                    <a16:creationId xmlns:a16="http://schemas.microsoft.com/office/drawing/2014/main" id="{388B7371-68CE-4518-A319-2778061266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15" y="1734"/>
                <a:ext cx="22" cy="46"/>
              </a:xfrm>
              <a:custGeom>
                <a:avLst/>
                <a:gdLst>
                  <a:gd name="T0" fmla="*/ 30 w 37"/>
                  <a:gd name="T1" fmla="*/ 30 h 76"/>
                  <a:gd name="T2" fmla="*/ 30 w 37"/>
                  <a:gd name="T3" fmla="*/ 50 h 76"/>
                  <a:gd name="T4" fmla="*/ 20 w 37"/>
                  <a:gd name="T5" fmla="*/ 63 h 76"/>
                  <a:gd name="T6" fmla="*/ 12 w 37"/>
                  <a:gd name="T7" fmla="*/ 74 h 76"/>
                  <a:gd name="T8" fmla="*/ 11 w 37"/>
                  <a:gd name="T9" fmla="*/ 76 h 76"/>
                  <a:gd name="T10" fmla="*/ 3 w 37"/>
                  <a:gd name="T11" fmla="*/ 75 h 76"/>
                  <a:gd name="T12" fmla="*/ 3 w 37"/>
                  <a:gd name="T13" fmla="*/ 61 h 76"/>
                  <a:gd name="T14" fmla="*/ 5 w 37"/>
                  <a:gd name="T15" fmla="*/ 51 h 76"/>
                  <a:gd name="T16" fmla="*/ 6 w 37"/>
                  <a:gd name="T17" fmla="*/ 42 h 76"/>
                  <a:gd name="T18" fmla="*/ 9 w 37"/>
                  <a:gd name="T19" fmla="*/ 31 h 76"/>
                  <a:gd name="T20" fmla="*/ 9 w 37"/>
                  <a:gd name="T21" fmla="*/ 21 h 76"/>
                  <a:gd name="T22" fmla="*/ 21 w 37"/>
                  <a:gd name="T23" fmla="*/ 15 h 76"/>
                  <a:gd name="T24" fmla="*/ 32 w 37"/>
                  <a:gd name="T25" fmla="*/ 2 h 76"/>
                  <a:gd name="T26" fmla="*/ 36 w 37"/>
                  <a:gd name="T27" fmla="*/ 12 h 76"/>
                  <a:gd name="T28" fmla="*/ 30 w 37"/>
                  <a:gd name="T29" fmla="*/ 3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7" h="76">
                    <a:moveTo>
                      <a:pt x="30" y="30"/>
                    </a:moveTo>
                    <a:cubicBezTo>
                      <a:pt x="24" y="40"/>
                      <a:pt x="30" y="44"/>
                      <a:pt x="30" y="50"/>
                    </a:cubicBezTo>
                    <a:cubicBezTo>
                      <a:pt x="30" y="56"/>
                      <a:pt x="26" y="59"/>
                      <a:pt x="20" y="63"/>
                    </a:cubicBezTo>
                    <a:cubicBezTo>
                      <a:pt x="13" y="67"/>
                      <a:pt x="14" y="67"/>
                      <a:pt x="12" y="74"/>
                    </a:cubicBezTo>
                    <a:cubicBezTo>
                      <a:pt x="11" y="75"/>
                      <a:pt x="11" y="75"/>
                      <a:pt x="11" y="76"/>
                    </a:cubicBezTo>
                    <a:cubicBezTo>
                      <a:pt x="9" y="76"/>
                      <a:pt x="6" y="76"/>
                      <a:pt x="3" y="75"/>
                    </a:cubicBezTo>
                    <a:cubicBezTo>
                      <a:pt x="0" y="74"/>
                      <a:pt x="3" y="65"/>
                      <a:pt x="3" y="61"/>
                    </a:cubicBezTo>
                    <a:cubicBezTo>
                      <a:pt x="3" y="56"/>
                      <a:pt x="5" y="53"/>
                      <a:pt x="5" y="51"/>
                    </a:cubicBezTo>
                    <a:cubicBezTo>
                      <a:pt x="5" y="49"/>
                      <a:pt x="6" y="45"/>
                      <a:pt x="6" y="42"/>
                    </a:cubicBezTo>
                    <a:cubicBezTo>
                      <a:pt x="6" y="39"/>
                      <a:pt x="7" y="34"/>
                      <a:pt x="9" y="31"/>
                    </a:cubicBezTo>
                    <a:cubicBezTo>
                      <a:pt x="11" y="29"/>
                      <a:pt x="9" y="25"/>
                      <a:pt x="9" y="21"/>
                    </a:cubicBezTo>
                    <a:cubicBezTo>
                      <a:pt x="12" y="21"/>
                      <a:pt x="19" y="20"/>
                      <a:pt x="21" y="15"/>
                    </a:cubicBezTo>
                    <a:cubicBezTo>
                      <a:pt x="22" y="10"/>
                      <a:pt x="30" y="0"/>
                      <a:pt x="32" y="2"/>
                    </a:cubicBezTo>
                    <a:cubicBezTo>
                      <a:pt x="30" y="4"/>
                      <a:pt x="35" y="7"/>
                      <a:pt x="36" y="12"/>
                    </a:cubicBezTo>
                    <a:cubicBezTo>
                      <a:pt x="37" y="16"/>
                      <a:pt x="36" y="21"/>
                      <a:pt x="30" y="30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1" name="Freeform 1042">
                <a:extLst>
                  <a:ext uri="{FF2B5EF4-FFF2-40B4-BE49-F238E27FC236}">
                    <a16:creationId xmlns:a16="http://schemas.microsoft.com/office/drawing/2014/main" id="{6D419019-0E65-48E2-8573-6DCAFBCD0C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94" y="1655"/>
                <a:ext cx="155" cy="59"/>
              </a:xfrm>
              <a:custGeom>
                <a:avLst/>
                <a:gdLst>
                  <a:gd name="T0" fmla="*/ 0 w 259"/>
                  <a:gd name="T1" fmla="*/ 39 h 99"/>
                  <a:gd name="T2" fmla="*/ 8 w 259"/>
                  <a:gd name="T3" fmla="*/ 35 h 99"/>
                  <a:gd name="T4" fmla="*/ 13 w 259"/>
                  <a:gd name="T5" fmla="*/ 31 h 99"/>
                  <a:gd name="T6" fmla="*/ 22 w 259"/>
                  <a:gd name="T7" fmla="*/ 18 h 99"/>
                  <a:gd name="T8" fmla="*/ 32 w 259"/>
                  <a:gd name="T9" fmla="*/ 13 h 99"/>
                  <a:gd name="T10" fmla="*/ 52 w 259"/>
                  <a:gd name="T11" fmla="*/ 6 h 99"/>
                  <a:gd name="T12" fmla="*/ 67 w 259"/>
                  <a:gd name="T13" fmla="*/ 2 h 99"/>
                  <a:gd name="T14" fmla="*/ 83 w 259"/>
                  <a:gd name="T15" fmla="*/ 2 h 99"/>
                  <a:gd name="T16" fmla="*/ 95 w 259"/>
                  <a:gd name="T17" fmla="*/ 3 h 99"/>
                  <a:gd name="T18" fmla="*/ 105 w 259"/>
                  <a:gd name="T19" fmla="*/ 5 h 99"/>
                  <a:gd name="T20" fmla="*/ 128 w 259"/>
                  <a:gd name="T21" fmla="*/ 13 h 99"/>
                  <a:gd name="T22" fmla="*/ 140 w 259"/>
                  <a:gd name="T23" fmla="*/ 23 h 99"/>
                  <a:gd name="T24" fmla="*/ 154 w 259"/>
                  <a:gd name="T25" fmla="*/ 27 h 99"/>
                  <a:gd name="T26" fmla="*/ 169 w 259"/>
                  <a:gd name="T27" fmla="*/ 33 h 99"/>
                  <a:gd name="T28" fmla="*/ 177 w 259"/>
                  <a:gd name="T29" fmla="*/ 34 h 99"/>
                  <a:gd name="T30" fmla="*/ 177 w 259"/>
                  <a:gd name="T31" fmla="*/ 42 h 99"/>
                  <a:gd name="T32" fmla="*/ 191 w 259"/>
                  <a:gd name="T33" fmla="*/ 47 h 99"/>
                  <a:gd name="T34" fmla="*/ 199 w 259"/>
                  <a:gd name="T35" fmla="*/ 54 h 99"/>
                  <a:gd name="T36" fmla="*/ 211 w 259"/>
                  <a:gd name="T37" fmla="*/ 57 h 99"/>
                  <a:gd name="T38" fmla="*/ 223 w 259"/>
                  <a:gd name="T39" fmla="*/ 63 h 99"/>
                  <a:gd name="T40" fmla="*/ 234 w 259"/>
                  <a:gd name="T41" fmla="*/ 73 h 99"/>
                  <a:gd name="T42" fmla="*/ 247 w 259"/>
                  <a:gd name="T43" fmla="*/ 80 h 99"/>
                  <a:gd name="T44" fmla="*/ 257 w 259"/>
                  <a:gd name="T45" fmla="*/ 86 h 99"/>
                  <a:gd name="T46" fmla="*/ 248 w 259"/>
                  <a:gd name="T47" fmla="*/ 91 h 99"/>
                  <a:gd name="T48" fmla="*/ 230 w 259"/>
                  <a:gd name="T49" fmla="*/ 92 h 99"/>
                  <a:gd name="T50" fmla="*/ 224 w 259"/>
                  <a:gd name="T51" fmla="*/ 96 h 99"/>
                  <a:gd name="T52" fmla="*/ 210 w 259"/>
                  <a:gd name="T53" fmla="*/ 93 h 99"/>
                  <a:gd name="T54" fmla="*/ 192 w 259"/>
                  <a:gd name="T55" fmla="*/ 95 h 99"/>
                  <a:gd name="T56" fmla="*/ 167 w 259"/>
                  <a:gd name="T57" fmla="*/ 93 h 99"/>
                  <a:gd name="T58" fmla="*/ 181 w 259"/>
                  <a:gd name="T59" fmla="*/ 81 h 99"/>
                  <a:gd name="T60" fmla="*/ 179 w 259"/>
                  <a:gd name="T61" fmla="*/ 74 h 99"/>
                  <a:gd name="T62" fmla="*/ 160 w 259"/>
                  <a:gd name="T63" fmla="*/ 71 h 99"/>
                  <a:gd name="T64" fmla="*/ 153 w 259"/>
                  <a:gd name="T65" fmla="*/ 62 h 99"/>
                  <a:gd name="T66" fmla="*/ 150 w 259"/>
                  <a:gd name="T67" fmla="*/ 49 h 99"/>
                  <a:gd name="T68" fmla="*/ 136 w 259"/>
                  <a:gd name="T69" fmla="*/ 49 h 99"/>
                  <a:gd name="T70" fmla="*/ 126 w 259"/>
                  <a:gd name="T71" fmla="*/ 46 h 99"/>
                  <a:gd name="T72" fmla="*/ 114 w 259"/>
                  <a:gd name="T73" fmla="*/ 38 h 99"/>
                  <a:gd name="T74" fmla="*/ 99 w 259"/>
                  <a:gd name="T75" fmla="*/ 34 h 99"/>
                  <a:gd name="T76" fmla="*/ 90 w 259"/>
                  <a:gd name="T77" fmla="*/ 34 h 99"/>
                  <a:gd name="T78" fmla="*/ 77 w 259"/>
                  <a:gd name="T79" fmla="*/ 32 h 99"/>
                  <a:gd name="T80" fmla="*/ 70 w 259"/>
                  <a:gd name="T81" fmla="*/ 26 h 99"/>
                  <a:gd name="T82" fmla="*/ 81 w 259"/>
                  <a:gd name="T83" fmla="*/ 23 h 99"/>
                  <a:gd name="T84" fmla="*/ 74 w 259"/>
                  <a:gd name="T85" fmla="*/ 17 h 99"/>
                  <a:gd name="T86" fmla="*/ 57 w 259"/>
                  <a:gd name="T87" fmla="*/ 16 h 99"/>
                  <a:gd name="T88" fmla="*/ 44 w 259"/>
                  <a:gd name="T89" fmla="*/ 23 h 99"/>
                  <a:gd name="T90" fmla="*/ 33 w 259"/>
                  <a:gd name="T91" fmla="*/ 30 h 99"/>
                  <a:gd name="T92" fmla="*/ 23 w 259"/>
                  <a:gd name="T93" fmla="*/ 35 h 99"/>
                  <a:gd name="T94" fmla="*/ 12 w 259"/>
                  <a:gd name="T95" fmla="*/ 41 h 99"/>
                  <a:gd name="T96" fmla="*/ 0 w 259"/>
                  <a:gd name="T97" fmla="*/ 39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59" h="99">
                    <a:moveTo>
                      <a:pt x="0" y="39"/>
                    </a:moveTo>
                    <a:cubicBezTo>
                      <a:pt x="1" y="36"/>
                      <a:pt x="3" y="33"/>
                      <a:pt x="8" y="35"/>
                    </a:cubicBezTo>
                    <a:cubicBezTo>
                      <a:pt x="13" y="36"/>
                      <a:pt x="13" y="36"/>
                      <a:pt x="13" y="31"/>
                    </a:cubicBezTo>
                    <a:cubicBezTo>
                      <a:pt x="13" y="25"/>
                      <a:pt x="18" y="21"/>
                      <a:pt x="22" y="18"/>
                    </a:cubicBezTo>
                    <a:cubicBezTo>
                      <a:pt x="26" y="15"/>
                      <a:pt x="20" y="15"/>
                      <a:pt x="32" y="13"/>
                    </a:cubicBezTo>
                    <a:cubicBezTo>
                      <a:pt x="43" y="10"/>
                      <a:pt x="44" y="7"/>
                      <a:pt x="52" y="6"/>
                    </a:cubicBezTo>
                    <a:cubicBezTo>
                      <a:pt x="61" y="5"/>
                      <a:pt x="64" y="2"/>
                      <a:pt x="67" y="2"/>
                    </a:cubicBezTo>
                    <a:cubicBezTo>
                      <a:pt x="70" y="2"/>
                      <a:pt x="76" y="0"/>
                      <a:pt x="83" y="2"/>
                    </a:cubicBezTo>
                    <a:cubicBezTo>
                      <a:pt x="89" y="4"/>
                      <a:pt x="91" y="1"/>
                      <a:pt x="95" y="3"/>
                    </a:cubicBezTo>
                    <a:cubicBezTo>
                      <a:pt x="99" y="5"/>
                      <a:pt x="97" y="3"/>
                      <a:pt x="105" y="5"/>
                    </a:cubicBezTo>
                    <a:cubicBezTo>
                      <a:pt x="113" y="6"/>
                      <a:pt x="127" y="12"/>
                      <a:pt x="128" y="13"/>
                    </a:cubicBezTo>
                    <a:cubicBezTo>
                      <a:pt x="130" y="14"/>
                      <a:pt x="135" y="23"/>
                      <a:pt x="140" y="23"/>
                    </a:cubicBezTo>
                    <a:cubicBezTo>
                      <a:pt x="145" y="23"/>
                      <a:pt x="151" y="25"/>
                      <a:pt x="154" y="27"/>
                    </a:cubicBezTo>
                    <a:cubicBezTo>
                      <a:pt x="158" y="29"/>
                      <a:pt x="166" y="36"/>
                      <a:pt x="169" y="33"/>
                    </a:cubicBezTo>
                    <a:cubicBezTo>
                      <a:pt x="172" y="31"/>
                      <a:pt x="178" y="30"/>
                      <a:pt x="177" y="34"/>
                    </a:cubicBezTo>
                    <a:cubicBezTo>
                      <a:pt x="176" y="39"/>
                      <a:pt x="169" y="40"/>
                      <a:pt x="177" y="42"/>
                    </a:cubicBezTo>
                    <a:cubicBezTo>
                      <a:pt x="186" y="44"/>
                      <a:pt x="189" y="43"/>
                      <a:pt x="191" y="47"/>
                    </a:cubicBezTo>
                    <a:cubicBezTo>
                      <a:pt x="193" y="51"/>
                      <a:pt x="194" y="50"/>
                      <a:pt x="199" y="54"/>
                    </a:cubicBezTo>
                    <a:cubicBezTo>
                      <a:pt x="204" y="57"/>
                      <a:pt x="208" y="55"/>
                      <a:pt x="211" y="57"/>
                    </a:cubicBezTo>
                    <a:cubicBezTo>
                      <a:pt x="213" y="60"/>
                      <a:pt x="222" y="58"/>
                      <a:pt x="223" y="63"/>
                    </a:cubicBezTo>
                    <a:cubicBezTo>
                      <a:pt x="224" y="68"/>
                      <a:pt x="226" y="72"/>
                      <a:pt x="234" y="73"/>
                    </a:cubicBezTo>
                    <a:cubicBezTo>
                      <a:pt x="241" y="73"/>
                      <a:pt x="241" y="78"/>
                      <a:pt x="247" y="80"/>
                    </a:cubicBezTo>
                    <a:cubicBezTo>
                      <a:pt x="253" y="82"/>
                      <a:pt x="259" y="83"/>
                      <a:pt x="257" y="86"/>
                    </a:cubicBezTo>
                    <a:cubicBezTo>
                      <a:pt x="256" y="89"/>
                      <a:pt x="251" y="89"/>
                      <a:pt x="248" y="91"/>
                    </a:cubicBezTo>
                    <a:cubicBezTo>
                      <a:pt x="245" y="93"/>
                      <a:pt x="232" y="91"/>
                      <a:pt x="230" y="92"/>
                    </a:cubicBezTo>
                    <a:cubicBezTo>
                      <a:pt x="229" y="94"/>
                      <a:pt x="231" y="99"/>
                      <a:pt x="224" y="96"/>
                    </a:cubicBezTo>
                    <a:cubicBezTo>
                      <a:pt x="218" y="93"/>
                      <a:pt x="214" y="91"/>
                      <a:pt x="210" y="93"/>
                    </a:cubicBezTo>
                    <a:cubicBezTo>
                      <a:pt x="205" y="94"/>
                      <a:pt x="194" y="94"/>
                      <a:pt x="192" y="95"/>
                    </a:cubicBezTo>
                    <a:cubicBezTo>
                      <a:pt x="190" y="97"/>
                      <a:pt x="160" y="98"/>
                      <a:pt x="167" y="93"/>
                    </a:cubicBezTo>
                    <a:cubicBezTo>
                      <a:pt x="175" y="88"/>
                      <a:pt x="180" y="85"/>
                      <a:pt x="181" y="81"/>
                    </a:cubicBezTo>
                    <a:cubicBezTo>
                      <a:pt x="182" y="78"/>
                      <a:pt x="188" y="75"/>
                      <a:pt x="179" y="74"/>
                    </a:cubicBezTo>
                    <a:cubicBezTo>
                      <a:pt x="171" y="73"/>
                      <a:pt x="164" y="73"/>
                      <a:pt x="160" y="71"/>
                    </a:cubicBezTo>
                    <a:cubicBezTo>
                      <a:pt x="156" y="68"/>
                      <a:pt x="153" y="68"/>
                      <a:pt x="153" y="62"/>
                    </a:cubicBezTo>
                    <a:cubicBezTo>
                      <a:pt x="153" y="55"/>
                      <a:pt x="155" y="50"/>
                      <a:pt x="150" y="49"/>
                    </a:cubicBezTo>
                    <a:cubicBezTo>
                      <a:pt x="146" y="48"/>
                      <a:pt x="139" y="50"/>
                      <a:pt x="136" y="49"/>
                    </a:cubicBezTo>
                    <a:cubicBezTo>
                      <a:pt x="132" y="48"/>
                      <a:pt x="135" y="52"/>
                      <a:pt x="126" y="46"/>
                    </a:cubicBezTo>
                    <a:cubicBezTo>
                      <a:pt x="117" y="39"/>
                      <a:pt x="120" y="41"/>
                      <a:pt x="114" y="38"/>
                    </a:cubicBezTo>
                    <a:cubicBezTo>
                      <a:pt x="107" y="35"/>
                      <a:pt x="99" y="34"/>
                      <a:pt x="99" y="34"/>
                    </a:cubicBezTo>
                    <a:cubicBezTo>
                      <a:pt x="98" y="35"/>
                      <a:pt x="94" y="34"/>
                      <a:pt x="90" y="34"/>
                    </a:cubicBezTo>
                    <a:cubicBezTo>
                      <a:pt x="85" y="34"/>
                      <a:pt x="80" y="32"/>
                      <a:pt x="77" y="32"/>
                    </a:cubicBezTo>
                    <a:cubicBezTo>
                      <a:pt x="75" y="31"/>
                      <a:pt x="65" y="28"/>
                      <a:pt x="70" y="26"/>
                    </a:cubicBezTo>
                    <a:cubicBezTo>
                      <a:pt x="75" y="24"/>
                      <a:pt x="81" y="26"/>
                      <a:pt x="81" y="23"/>
                    </a:cubicBezTo>
                    <a:cubicBezTo>
                      <a:pt x="81" y="20"/>
                      <a:pt x="80" y="17"/>
                      <a:pt x="74" y="17"/>
                    </a:cubicBezTo>
                    <a:cubicBezTo>
                      <a:pt x="68" y="16"/>
                      <a:pt x="59" y="14"/>
                      <a:pt x="57" y="16"/>
                    </a:cubicBezTo>
                    <a:cubicBezTo>
                      <a:pt x="54" y="19"/>
                      <a:pt x="47" y="20"/>
                      <a:pt x="44" y="23"/>
                    </a:cubicBezTo>
                    <a:cubicBezTo>
                      <a:pt x="41" y="26"/>
                      <a:pt x="35" y="27"/>
                      <a:pt x="33" y="30"/>
                    </a:cubicBezTo>
                    <a:cubicBezTo>
                      <a:pt x="31" y="33"/>
                      <a:pt x="25" y="32"/>
                      <a:pt x="23" y="35"/>
                    </a:cubicBezTo>
                    <a:cubicBezTo>
                      <a:pt x="21" y="38"/>
                      <a:pt x="16" y="43"/>
                      <a:pt x="12" y="41"/>
                    </a:cubicBezTo>
                    <a:cubicBezTo>
                      <a:pt x="8" y="40"/>
                      <a:pt x="1" y="43"/>
                      <a:pt x="0" y="39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2" name="Freeform 1043">
                <a:extLst>
                  <a:ext uri="{FF2B5EF4-FFF2-40B4-BE49-F238E27FC236}">
                    <a16:creationId xmlns:a16="http://schemas.microsoft.com/office/drawing/2014/main" id="{A8675ADF-2DE0-4C13-8745-B5BA9B7808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17" y="1678"/>
                <a:ext cx="12" cy="9"/>
              </a:xfrm>
              <a:custGeom>
                <a:avLst/>
                <a:gdLst>
                  <a:gd name="T0" fmla="*/ 4 w 20"/>
                  <a:gd name="T1" fmla="*/ 3 h 15"/>
                  <a:gd name="T2" fmla="*/ 7 w 20"/>
                  <a:gd name="T3" fmla="*/ 8 h 15"/>
                  <a:gd name="T4" fmla="*/ 4 w 20"/>
                  <a:gd name="T5" fmla="*/ 12 h 15"/>
                  <a:gd name="T6" fmla="*/ 11 w 20"/>
                  <a:gd name="T7" fmla="*/ 13 h 15"/>
                  <a:gd name="T8" fmla="*/ 18 w 20"/>
                  <a:gd name="T9" fmla="*/ 11 h 15"/>
                  <a:gd name="T10" fmla="*/ 18 w 20"/>
                  <a:gd name="T11" fmla="*/ 5 h 15"/>
                  <a:gd name="T12" fmla="*/ 12 w 20"/>
                  <a:gd name="T13" fmla="*/ 0 h 15"/>
                  <a:gd name="T14" fmla="*/ 4 w 20"/>
                  <a:gd name="T15" fmla="*/ 3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0" h="15">
                    <a:moveTo>
                      <a:pt x="4" y="3"/>
                    </a:moveTo>
                    <a:cubicBezTo>
                      <a:pt x="6" y="5"/>
                      <a:pt x="7" y="6"/>
                      <a:pt x="7" y="8"/>
                    </a:cubicBezTo>
                    <a:cubicBezTo>
                      <a:pt x="7" y="11"/>
                      <a:pt x="0" y="12"/>
                      <a:pt x="4" y="12"/>
                    </a:cubicBezTo>
                    <a:cubicBezTo>
                      <a:pt x="9" y="13"/>
                      <a:pt x="7" y="13"/>
                      <a:pt x="11" y="13"/>
                    </a:cubicBezTo>
                    <a:cubicBezTo>
                      <a:pt x="15" y="12"/>
                      <a:pt x="18" y="15"/>
                      <a:pt x="18" y="11"/>
                    </a:cubicBezTo>
                    <a:cubicBezTo>
                      <a:pt x="18" y="8"/>
                      <a:pt x="20" y="7"/>
                      <a:pt x="18" y="5"/>
                    </a:cubicBezTo>
                    <a:cubicBezTo>
                      <a:pt x="15" y="2"/>
                      <a:pt x="16" y="0"/>
                      <a:pt x="12" y="0"/>
                    </a:cubicBezTo>
                    <a:cubicBezTo>
                      <a:pt x="8" y="0"/>
                      <a:pt x="2" y="0"/>
                      <a:pt x="4" y="3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3" name="Freeform 1044">
                <a:extLst>
                  <a:ext uri="{FF2B5EF4-FFF2-40B4-BE49-F238E27FC236}">
                    <a16:creationId xmlns:a16="http://schemas.microsoft.com/office/drawing/2014/main" id="{578F2706-1424-4356-9161-F3AB4480C0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80" y="1734"/>
                <a:ext cx="34" cy="15"/>
              </a:xfrm>
              <a:custGeom>
                <a:avLst/>
                <a:gdLst>
                  <a:gd name="T0" fmla="*/ 2 w 56"/>
                  <a:gd name="T1" fmla="*/ 8 h 25"/>
                  <a:gd name="T2" fmla="*/ 7 w 56"/>
                  <a:gd name="T3" fmla="*/ 3 h 25"/>
                  <a:gd name="T4" fmla="*/ 12 w 56"/>
                  <a:gd name="T5" fmla="*/ 1 h 25"/>
                  <a:gd name="T6" fmla="*/ 23 w 56"/>
                  <a:gd name="T7" fmla="*/ 1 h 25"/>
                  <a:gd name="T8" fmla="*/ 29 w 56"/>
                  <a:gd name="T9" fmla="*/ 3 h 25"/>
                  <a:gd name="T10" fmla="*/ 35 w 56"/>
                  <a:gd name="T11" fmla="*/ 4 h 25"/>
                  <a:gd name="T12" fmla="*/ 41 w 56"/>
                  <a:gd name="T13" fmla="*/ 7 h 25"/>
                  <a:gd name="T14" fmla="*/ 47 w 56"/>
                  <a:gd name="T15" fmla="*/ 10 h 25"/>
                  <a:gd name="T16" fmla="*/ 53 w 56"/>
                  <a:gd name="T17" fmla="*/ 13 h 25"/>
                  <a:gd name="T18" fmla="*/ 54 w 56"/>
                  <a:gd name="T19" fmla="*/ 19 h 25"/>
                  <a:gd name="T20" fmla="*/ 48 w 56"/>
                  <a:gd name="T21" fmla="*/ 20 h 25"/>
                  <a:gd name="T22" fmla="*/ 42 w 56"/>
                  <a:gd name="T23" fmla="*/ 19 h 25"/>
                  <a:gd name="T24" fmla="*/ 36 w 56"/>
                  <a:gd name="T25" fmla="*/ 18 h 25"/>
                  <a:gd name="T26" fmla="*/ 31 w 56"/>
                  <a:gd name="T27" fmla="*/ 22 h 25"/>
                  <a:gd name="T28" fmla="*/ 26 w 56"/>
                  <a:gd name="T29" fmla="*/ 23 h 25"/>
                  <a:gd name="T30" fmla="*/ 21 w 56"/>
                  <a:gd name="T31" fmla="*/ 20 h 25"/>
                  <a:gd name="T32" fmla="*/ 16 w 56"/>
                  <a:gd name="T33" fmla="*/ 19 h 25"/>
                  <a:gd name="T34" fmla="*/ 10 w 56"/>
                  <a:gd name="T35" fmla="*/ 15 h 25"/>
                  <a:gd name="T36" fmla="*/ 6 w 56"/>
                  <a:gd name="T37" fmla="*/ 11 h 25"/>
                  <a:gd name="T38" fmla="*/ 2 w 56"/>
                  <a:gd name="T39" fmla="*/ 8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56" h="25">
                    <a:moveTo>
                      <a:pt x="2" y="8"/>
                    </a:moveTo>
                    <a:cubicBezTo>
                      <a:pt x="4" y="6"/>
                      <a:pt x="4" y="4"/>
                      <a:pt x="7" y="3"/>
                    </a:cubicBezTo>
                    <a:cubicBezTo>
                      <a:pt x="9" y="3"/>
                      <a:pt x="9" y="1"/>
                      <a:pt x="12" y="1"/>
                    </a:cubicBezTo>
                    <a:cubicBezTo>
                      <a:pt x="15" y="2"/>
                      <a:pt x="20" y="0"/>
                      <a:pt x="23" y="1"/>
                    </a:cubicBezTo>
                    <a:cubicBezTo>
                      <a:pt x="26" y="2"/>
                      <a:pt x="26" y="1"/>
                      <a:pt x="29" y="3"/>
                    </a:cubicBezTo>
                    <a:cubicBezTo>
                      <a:pt x="32" y="4"/>
                      <a:pt x="31" y="3"/>
                      <a:pt x="35" y="4"/>
                    </a:cubicBezTo>
                    <a:cubicBezTo>
                      <a:pt x="39" y="6"/>
                      <a:pt x="37" y="5"/>
                      <a:pt x="41" y="7"/>
                    </a:cubicBezTo>
                    <a:cubicBezTo>
                      <a:pt x="44" y="9"/>
                      <a:pt x="45" y="8"/>
                      <a:pt x="47" y="10"/>
                    </a:cubicBezTo>
                    <a:cubicBezTo>
                      <a:pt x="49" y="11"/>
                      <a:pt x="51" y="11"/>
                      <a:pt x="53" y="13"/>
                    </a:cubicBezTo>
                    <a:cubicBezTo>
                      <a:pt x="54" y="15"/>
                      <a:pt x="56" y="17"/>
                      <a:pt x="54" y="19"/>
                    </a:cubicBezTo>
                    <a:cubicBezTo>
                      <a:pt x="52" y="20"/>
                      <a:pt x="53" y="21"/>
                      <a:pt x="48" y="20"/>
                    </a:cubicBezTo>
                    <a:cubicBezTo>
                      <a:pt x="44" y="20"/>
                      <a:pt x="43" y="20"/>
                      <a:pt x="42" y="19"/>
                    </a:cubicBezTo>
                    <a:cubicBezTo>
                      <a:pt x="40" y="17"/>
                      <a:pt x="37" y="17"/>
                      <a:pt x="36" y="18"/>
                    </a:cubicBezTo>
                    <a:cubicBezTo>
                      <a:pt x="35" y="19"/>
                      <a:pt x="33" y="19"/>
                      <a:pt x="31" y="22"/>
                    </a:cubicBezTo>
                    <a:cubicBezTo>
                      <a:pt x="29" y="24"/>
                      <a:pt x="29" y="25"/>
                      <a:pt x="26" y="23"/>
                    </a:cubicBezTo>
                    <a:cubicBezTo>
                      <a:pt x="23" y="21"/>
                      <a:pt x="22" y="19"/>
                      <a:pt x="21" y="20"/>
                    </a:cubicBezTo>
                    <a:cubicBezTo>
                      <a:pt x="20" y="20"/>
                      <a:pt x="21" y="22"/>
                      <a:pt x="16" y="19"/>
                    </a:cubicBezTo>
                    <a:cubicBezTo>
                      <a:pt x="11" y="17"/>
                      <a:pt x="11" y="16"/>
                      <a:pt x="10" y="15"/>
                    </a:cubicBezTo>
                    <a:cubicBezTo>
                      <a:pt x="9" y="13"/>
                      <a:pt x="8" y="11"/>
                      <a:pt x="6" y="11"/>
                    </a:cubicBezTo>
                    <a:cubicBezTo>
                      <a:pt x="4" y="11"/>
                      <a:pt x="0" y="10"/>
                      <a:pt x="2" y="8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4" name="Freeform 1045">
                <a:extLst>
                  <a:ext uri="{FF2B5EF4-FFF2-40B4-BE49-F238E27FC236}">
                    <a16:creationId xmlns:a16="http://schemas.microsoft.com/office/drawing/2014/main" id="{C3D89719-0F72-4026-93B3-EB5093569B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37" y="1708"/>
                <a:ext cx="48" cy="44"/>
              </a:xfrm>
              <a:custGeom>
                <a:avLst/>
                <a:gdLst>
                  <a:gd name="T0" fmla="*/ 79 w 79"/>
                  <a:gd name="T1" fmla="*/ 63 h 73"/>
                  <a:gd name="T2" fmla="*/ 76 w 79"/>
                  <a:gd name="T3" fmla="*/ 68 h 73"/>
                  <a:gd name="T4" fmla="*/ 76 w 79"/>
                  <a:gd name="T5" fmla="*/ 68 h 73"/>
                  <a:gd name="T6" fmla="*/ 69 w 79"/>
                  <a:gd name="T7" fmla="*/ 65 h 73"/>
                  <a:gd name="T8" fmla="*/ 61 w 79"/>
                  <a:gd name="T9" fmla="*/ 54 h 73"/>
                  <a:gd name="T10" fmla="*/ 50 w 79"/>
                  <a:gd name="T11" fmla="*/ 53 h 73"/>
                  <a:gd name="T12" fmla="*/ 40 w 79"/>
                  <a:gd name="T13" fmla="*/ 55 h 73"/>
                  <a:gd name="T14" fmla="*/ 29 w 79"/>
                  <a:gd name="T15" fmla="*/ 51 h 73"/>
                  <a:gd name="T16" fmla="*/ 20 w 79"/>
                  <a:gd name="T17" fmla="*/ 53 h 73"/>
                  <a:gd name="T18" fmla="*/ 17 w 79"/>
                  <a:gd name="T19" fmla="*/ 58 h 73"/>
                  <a:gd name="T20" fmla="*/ 9 w 79"/>
                  <a:gd name="T21" fmla="*/ 53 h 73"/>
                  <a:gd name="T22" fmla="*/ 2 w 79"/>
                  <a:gd name="T23" fmla="*/ 45 h 73"/>
                  <a:gd name="T24" fmla="*/ 7 w 79"/>
                  <a:gd name="T25" fmla="*/ 41 h 73"/>
                  <a:gd name="T26" fmla="*/ 13 w 79"/>
                  <a:gd name="T27" fmla="*/ 41 h 73"/>
                  <a:gd name="T28" fmla="*/ 22 w 79"/>
                  <a:gd name="T29" fmla="*/ 44 h 73"/>
                  <a:gd name="T30" fmla="*/ 33 w 79"/>
                  <a:gd name="T31" fmla="*/ 45 h 73"/>
                  <a:gd name="T32" fmla="*/ 44 w 79"/>
                  <a:gd name="T33" fmla="*/ 45 h 73"/>
                  <a:gd name="T34" fmla="*/ 52 w 79"/>
                  <a:gd name="T35" fmla="*/ 42 h 73"/>
                  <a:gd name="T36" fmla="*/ 56 w 79"/>
                  <a:gd name="T37" fmla="*/ 40 h 73"/>
                  <a:gd name="T38" fmla="*/ 48 w 79"/>
                  <a:gd name="T39" fmla="*/ 31 h 73"/>
                  <a:gd name="T40" fmla="*/ 47 w 79"/>
                  <a:gd name="T41" fmla="*/ 17 h 73"/>
                  <a:gd name="T42" fmla="*/ 34 w 79"/>
                  <a:gd name="T43" fmla="*/ 10 h 73"/>
                  <a:gd name="T44" fmla="*/ 42 w 79"/>
                  <a:gd name="T45" fmla="*/ 5 h 73"/>
                  <a:gd name="T46" fmla="*/ 52 w 79"/>
                  <a:gd name="T47" fmla="*/ 3 h 73"/>
                  <a:gd name="T48" fmla="*/ 63 w 79"/>
                  <a:gd name="T49" fmla="*/ 8 h 73"/>
                  <a:gd name="T50" fmla="*/ 59 w 79"/>
                  <a:gd name="T51" fmla="*/ 18 h 73"/>
                  <a:gd name="T52" fmla="*/ 66 w 79"/>
                  <a:gd name="T53" fmla="*/ 30 h 73"/>
                  <a:gd name="T54" fmla="*/ 64 w 79"/>
                  <a:gd name="T55" fmla="*/ 39 h 73"/>
                  <a:gd name="T56" fmla="*/ 74 w 79"/>
                  <a:gd name="T57" fmla="*/ 52 h 73"/>
                  <a:gd name="T58" fmla="*/ 79 w 79"/>
                  <a:gd name="T59" fmla="*/ 6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79" h="73">
                    <a:moveTo>
                      <a:pt x="79" y="63"/>
                    </a:moveTo>
                    <a:cubicBezTo>
                      <a:pt x="76" y="68"/>
                      <a:pt x="76" y="68"/>
                      <a:pt x="76" y="68"/>
                    </a:cubicBezTo>
                    <a:cubicBezTo>
                      <a:pt x="76" y="68"/>
                      <a:pt x="76" y="68"/>
                      <a:pt x="76" y="68"/>
                    </a:cubicBezTo>
                    <a:cubicBezTo>
                      <a:pt x="71" y="68"/>
                      <a:pt x="73" y="73"/>
                      <a:pt x="69" y="65"/>
                    </a:cubicBezTo>
                    <a:cubicBezTo>
                      <a:pt x="65" y="57"/>
                      <a:pt x="64" y="54"/>
                      <a:pt x="61" y="54"/>
                    </a:cubicBezTo>
                    <a:cubicBezTo>
                      <a:pt x="57" y="54"/>
                      <a:pt x="53" y="51"/>
                      <a:pt x="50" y="53"/>
                    </a:cubicBezTo>
                    <a:cubicBezTo>
                      <a:pt x="47" y="54"/>
                      <a:pt x="43" y="58"/>
                      <a:pt x="40" y="55"/>
                    </a:cubicBezTo>
                    <a:cubicBezTo>
                      <a:pt x="37" y="53"/>
                      <a:pt x="35" y="51"/>
                      <a:pt x="29" y="51"/>
                    </a:cubicBezTo>
                    <a:cubicBezTo>
                      <a:pt x="22" y="52"/>
                      <a:pt x="19" y="50"/>
                      <a:pt x="20" y="53"/>
                    </a:cubicBezTo>
                    <a:cubicBezTo>
                      <a:pt x="20" y="56"/>
                      <a:pt x="22" y="60"/>
                      <a:pt x="17" y="58"/>
                    </a:cubicBezTo>
                    <a:cubicBezTo>
                      <a:pt x="13" y="56"/>
                      <a:pt x="16" y="55"/>
                      <a:pt x="9" y="53"/>
                    </a:cubicBezTo>
                    <a:cubicBezTo>
                      <a:pt x="3" y="50"/>
                      <a:pt x="0" y="50"/>
                      <a:pt x="2" y="45"/>
                    </a:cubicBezTo>
                    <a:cubicBezTo>
                      <a:pt x="4" y="41"/>
                      <a:pt x="5" y="39"/>
                      <a:pt x="7" y="41"/>
                    </a:cubicBezTo>
                    <a:cubicBezTo>
                      <a:pt x="9" y="42"/>
                      <a:pt x="10" y="39"/>
                      <a:pt x="13" y="41"/>
                    </a:cubicBezTo>
                    <a:cubicBezTo>
                      <a:pt x="16" y="43"/>
                      <a:pt x="15" y="42"/>
                      <a:pt x="22" y="44"/>
                    </a:cubicBezTo>
                    <a:cubicBezTo>
                      <a:pt x="29" y="45"/>
                      <a:pt x="26" y="43"/>
                      <a:pt x="33" y="45"/>
                    </a:cubicBezTo>
                    <a:cubicBezTo>
                      <a:pt x="41" y="47"/>
                      <a:pt x="38" y="48"/>
                      <a:pt x="44" y="45"/>
                    </a:cubicBezTo>
                    <a:cubicBezTo>
                      <a:pt x="51" y="42"/>
                      <a:pt x="48" y="42"/>
                      <a:pt x="52" y="42"/>
                    </a:cubicBezTo>
                    <a:cubicBezTo>
                      <a:pt x="55" y="42"/>
                      <a:pt x="61" y="44"/>
                      <a:pt x="56" y="40"/>
                    </a:cubicBezTo>
                    <a:cubicBezTo>
                      <a:pt x="51" y="35"/>
                      <a:pt x="48" y="37"/>
                      <a:pt x="48" y="31"/>
                    </a:cubicBezTo>
                    <a:cubicBezTo>
                      <a:pt x="47" y="25"/>
                      <a:pt x="50" y="22"/>
                      <a:pt x="47" y="17"/>
                    </a:cubicBezTo>
                    <a:cubicBezTo>
                      <a:pt x="44" y="13"/>
                      <a:pt x="33" y="14"/>
                      <a:pt x="34" y="10"/>
                    </a:cubicBezTo>
                    <a:cubicBezTo>
                      <a:pt x="35" y="6"/>
                      <a:pt x="35" y="5"/>
                      <a:pt x="42" y="5"/>
                    </a:cubicBezTo>
                    <a:cubicBezTo>
                      <a:pt x="50" y="5"/>
                      <a:pt x="49" y="0"/>
                      <a:pt x="52" y="3"/>
                    </a:cubicBezTo>
                    <a:cubicBezTo>
                      <a:pt x="55" y="6"/>
                      <a:pt x="58" y="7"/>
                      <a:pt x="63" y="8"/>
                    </a:cubicBezTo>
                    <a:cubicBezTo>
                      <a:pt x="62" y="11"/>
                      <a:pt x="55" y="13"/>
                      <a:pt x="59" y="18"/>
                    </a:cubicBezTo>
                    <a:cubicBezTo>
                      <a:pt x="63" y="24"/>
                      <a:pt x="66" y="27"/>
                      <a:pt x="66" y="30"/>
                    </a:cubicBezTo>
                    <a:cubicBezTo>
                      <a:pt x="66" y="33"/>
                      <a:pt x="62" y="34"/>
                      <a:pt x="64" y="39"/>
                    </a:cubicBezTo>
                    <a:cubicBezTo>
                      <a:pt x="66" y="44"/>
                      <a:pt x="73" y="50"/>
                      <a:pt x="74" y="52"/>
                    </a:cubicBezTo>
                    <a:cubicBezTo>
                      <a:pt x="75" y="55"/>
                      <a:pt x="79" y="63"/>
                      <a:pt x="79" y="63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5" name="Freeform 1046">
                <a:extLst>
                  <a:ext uri="{FF2B5EF4-FFF2-40B4-BE49-F238E27FC236}">
                    <a16:creationId xmlns:a16="http://schemas.microsoft.com/office/drawing/2014/main" id="{90F2D29E-D3E9-4610-9B63-9463BDE76A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70" y="1710"/>
                <a:ext cx="62" cy="39"/>
              </a:xfrm>
              <a:custGeom>
                <a:avLst/>
                <a:gdLst>
                  <a:gd name="T0" fmla="*/ 100 w 103"/>
                  <a:gd name="T1" fmla="*/ 38 h 65"/>
                  <a:gd name="T2" fmla="*/ 91 w 103"/>
                  <a:gd name="T3" fmla="*/ 48 h 65"/>
                  <a:gd name="T4" fmla="*/ 79 w 103"/>
                  <a:gd name="T5" fmla="*/ 44 h 65"/>
                  <a:gd name="T6" fmla="*/ 62 w 103"/>
                  <a:gd name="T7" fmla="*/ 43 h 65"/>
                  <a:gd name="T8" fmla="*/ 55 w 103"/>
                  <a:gd name="T9" fmla="*/ 50 h 65"/>
                  <a:gd name="T10" fmla="*/ 41 w 103"/>
                  <a:gd name="T11" fmla="*/ 45 h 65"/>
                  <a:gd name="T12" fmla="*/ 34 w 103"/>
                  <a:gd name="T13" fmla="*/ 48 h 65"/>
                  <a:gd name="T14" fmla="*/ 27 w 103"/>
                  <a:gd name="T15" fmla="*/ 58 h 65"/>
                  <a:gd name="T16" fmla="*/ 21 w 103"/>
                  <a:gd name="T17" fmla="*/ 65 h 65"/>
                  <a:gd name="T18" fmla="*/ 24 w 103"/>
                  <a:gd name="T19" fmla="*/ 60 h 65"/>
                  <a:gd name="T20" fmla="*/ 19 w 103"/>
                  <a:gd name="T21" fmla="*/ 49 h 65"/>
                  <a:gd name="T22" fmla="*/ 9 w 103"/>
                  <a:gd name="T23" fmla="*/ 36 h 65"/>
                  <a:gd name="T24" fmla="*/ 11 w 103"/>
                  <a:gd name="T25" fmla="*/ 27 h 65"/>
                  <a:gd name="T26" fmla="*/ 4 w 103"/>
                  <a:gd name="T27" fmla="*/ 15 h 65"/>
                  <a:gd name="T28" fmla="*/ 8 w 103"/>
                  <a:gd name="T29" fmla="*/ 5 h 65"/>
                  <a:gd name="T30" fmla="*/ 10 w 103"/>
                  <a:gd name="T31" fmla="*/ 5 h 65"/>
                  <a:gd name="T32" fmla="*/ 18 w 103"/>
                  <a:gd name="T33" fmla="*/ 5 h 65"/>
                  <a:gd name="T34" fmla="*/ 25 w 103"/>
                  <a:gd name="T35" fmla="*/ 2 h 65"/>
                  <a:gd name="T36" fmla="*/ 37 w 103"/>
                  <a:gd name="T37" fmla="*/ 2 h 65"/>
                  <a:gd name="T38" fmla="*/ 50 w 103"/>
                  <a:gd name="T39" fmla="*/ 5 h 65"/>
                  <a:gd name="T40" fmla="*/ 64 w 103"/>
                  <a:gd name="T41" fmla="*/ 11 h 65"/>
                  <a:gd name="T42" fmla="*/ 68 w 103"/>
                  <a:gd name="T43" fmla="*/ 19 h 65"/>
                  <a:gd name="T44" fmla="*/ 79 w 103"/>
                  <a:gd name="T45" fmla="*/ 17 h 65"/>
                  <a:gd name="T46" fmla="*/ 82 w 103"/>
                  <a:gd name="T47" fmla="*/ 22 h 65"/>
                  <a:gd name="T48" fmla="*/ 75 w 103"/>
                  <a:gd name="T49" fmla="*/ 27 h 65"/>
                  <a:gd name="T50" fmla="*/ 92 w 103"/>
                  <a:gd name="T51" fmla="*/ 28 h 65"/>
                  <a:gd name="T52" fmla="*/ 100 w 103"/>
                  <a:gd name="T53" fmla="*/ 38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03" h="65">
                    <a:moveTo>
                      <a:pt x="100" y="38"/>
                    </a:moveTo>
                    <a:cubicBezTo>
                      <a:pt x="98" y="43"/>
                      <a:pt x="94" y="44"/>
                      <a:pt x="91" y="48"/>
                    </a:cubicBezTo>
                    <a:cubicBezTo>
                      <a:pt x="87" y="51"/>
                      <a:pt x="86" y="44"/>
                      <a:pt x="79" y="44"/>
                    </a:cubicBezTo>
                    <a:cubicBezTo>
                      <a:pt x="72" y="44"/>
                      <a:pt x="65" y="40"/>
                      <a:pt x="62" y="43"/>
                    </a:cubicBezTo>
                    <a:cubicBezTo>
                      <a:pt x="59" y="46"/>
                      <a:pt x="65" y="50"/>
                      <a:pt x="55" y="50"/>
                    </a:cubicBezTo>
                    <a:cubicBezTo>
                      <a:pt x="45" y="49"/>
                      <a:pt x="42" y="47"/>
                      <a:pt x="41" y="45"/>
                    </a:cubicBezTo>
                    <a:cubicBezTo>
                      <a:pt x="40" y="43"/>
                      <a:pt x="36" y="44"/>
                      <a:pt x="34" y="48"/>
                    </a:cubicBezTo>
                    <a:cubicBezTo>
                      <a:pt x="32" y="51"/>
                      <a:pt x="26" y="52"/>
                      <a:pt x="27" y="58"/>
                    </a:cubicBezTo>
                    <a:cubicBezTo>
                      <a:pt x="27" y="64"/>
                      <a:pt x="26" y="65"/>
                      <a:pt x="21" y="65"/>
                    </a:cubicBezTo>
                    <a:cubicBezTo>
                      <a:pt x="24" y="60"/>
                      <a:pt x="24" y="60"/>
                      <a:pt x="24" y="60"/>
                    </a:cubicBezTo>
                    <a:cubicBezTo>
                      <a:pt x="24" y="60"/>
                      <a:pt x="20" y="52"/>
                      <a:pt x="19" y="49"/>
                    </a:cubicBezTo>
                    <a:cubicBezTo>
                      <a:pt x="18" y="47"/>
                      <a:pt x="11" y="41"/>
                      <a:pt x="9" y="36"/>
                    </a:cubicBezTo>
                    <a:cubicBezTo>
                      <a:pt x="7" y="31"/>
                      <a:pt x="11" y="30"/>
                      <a:pt x="11" y="27"/>
                    </a:cubicBezTo>
                    <a:cubicBezTo>
                      <a:pt x="11" y="24"/>
                      <a:pt x="8" y="21"/>
                      <a:pt x="4" y="15"/>
                    </a:cubicBezTo>
                    <a:cubicBezTo>
                      <a:pt x="0" y="10"/>
                      <a:pt x="7" y="8"/>
                      <a:pt x="8" y="5"/>
                    </a:cubicBezTo>
                    <a:cubicBezTo>
                      <a:pt x="9" y="5"/>
                      <a:pt x="9" y="5"/>
                      <a:pt x="10" y="5"/>
                    </a:cubicBezTo>
                    <a:cubicBezTo>
                      <a:pt x="16" y="5"/>
                      <a:pt x="14" y="6"/>
                      <a:pt x="18" y="5"/>
                    </a:cubicBezTo>
                    <a:cubicBezTo>
                      <a:pt x="22" y="3"/>
                      <a:pt x="21" y="2"/>
                      <a:pt x="25" y="2"/>
                    </a:cubicBezTo>
                    <a:cubicBezTo>
                      <a:pt x="30" y="2"/>
                      <a:pt x="32" y="0"/>
                      <a:pt x="37" y="2"/>
                    </a:cubicBezTo>
                    <a:cubicBezTo>
                      <a:pt x="42" y="4"/>
                      <a:pt x="45" y="1"/>
                      <a:pt x="50" y="5"/>
                    </a:cubicBezTo>
                    <a:cubicBezTo>
                      <a:pt x="55" y="8"/>
                      <a:pt x="62" y="8"/>
                      <a:pt x="64" y="11"/>
                    </a:cubicBezTo>
                    <a:cubicBezTo>
                      <a:pt x="66" y="14"/>
                      <a:pt x="66" y="16"/>
                      <a:pt x="68" y="19"/>
                    </a:cubicBezTo>
                    <a:cubicBezTo>
                      <a:pt x="70" y="22"/>
                      <a:pt x="76" y="16"/>
                      <a:pt x="79" y="17"/>
                    </a:cubicBezTo>
                    <a:cubicBezTo>
                      <a:pt x="83" y="18"/>
                      <a:pt x="87" y="21"/>
                      <a:pt x="82" y="22"/>
                    </a:cubicBezTo>
                    <a:cubicBezTo>
                      <a:pt x="78" y="22"/>
                      <a:pt x="71" y="26"/>
                      <a:pt x="75" y="27"/>
                    </a:cubicBezTo>
                    <a:cubicBezTo>
                      <a:pt x="79" y="27"/>
                      <a:pt x="87" y="24"/>
                      <a:pt x="92" y="28"/>
                    </a:cubicBezTo>
                    <a:cubicBezTo>
                      <a:pt x="96" y="32"/>
                      <a:pt x="103" y="32"/>
                      <a:pt x="100" y="38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6" name="Freeform 1047">
                <a:extLst>
                  <a:ext uri="{FF2B5EF4-FFF2-40B4-BE49-F238E27FC236}">
                    <a16:creationId xmlns:a16="http://schemas.microsoft.com/office/drawing/2014/main" id="{651D05D6-4678-445A-BC58-BF47BA2CF4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45" y="1734"/>
                <a:ext cx="25" cy="11"/>
              </a:xfrm>
              <a:custGeom>
                <a:avLst/>
                <a:gdLst>
                  <a:gd name="T0" fmla="*/ 3 w 43"/>
                  <a:gd name="T1" fmla="*/ 2 h 18"/>
                  <a:gd name="T2" fmla="*/ 12 w 43"/>
                  <a:gd name="T3" fmla="*/ 1 h 18"/>
                  <a:gd name="T4" fmla="*/ 21 w 43"/>
                  <a:gd name="T5" fmla="*/ 1 h 18"/>
                  <a:gd name="T6" fmla="*/ 28 w 43"/>
                  <a:gd name="T7" fmla="*/ 2 h 18"/>
                  <a:gd name="T8" fmla="*/ 37 w 43"/>
                  <a:gd name="T9" fmla="*/ 4 h 18"/>
                  <a:gd name="T10" fmla="*/ 41 w 43"/>
                  <a:gd name="T11" fmla="*/ 6 h 18"/>
                  <a:gd name="T12" fmla="*/ 41 w 43"/>
                  <a:gd name="T13" fmla="*/ 12 h 18"/>
                  <a:gd name="T14" fmla="*/ 34 w 43"/>
                  <a:gd name="T15" fmla="*/ 15 h 18"/>
                  <a:gd name="T16" fmla="*/ 26 w 43"/>
                  <a:gd name="T17" fmla="*/ 17 h 18"/>
                  <a:gd name="T18" fmla="*/ 17 w 43"/>
                  <a:gd name="T19" fmla="*/ 18 h 18"/>
                  <a:gd name="T20" fmla="*/ 9 w 43"/>
                  <a:gd name="T21" fmla="*/ 17 h 18"/>
                  <a:gd name="T22" fmla="*/ 1 w 43"/>
                  <a:gd name="T23" fmla="*/ 14 h 18"/>
                  <a:gd name="T24" fmla="*/ 2 w 43"/>
                  <a:gd name="T25" fmla="*/ 9 h 18"/>
                  <a:gd name="T26" fmla="*/ 3 w 43"/>
                  <a:gd name="T27" fmla="*/ 2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3" h="18">
                    <a:moveTo>
                      <a:pt x="3" y="2"/>
                    </a:moveTo>
                    <a:cubicBezTo>
                      <a:pt x="4" y="1"/>
                      <a:pt x="7" y="1"/>
                      <a:pt x="12" y="1"/>
                    </a:cubicBezTo>
                    <a:cubicBezTo>
                      <a:pt x="17" y="2"/>
                      <a:pt x="16" y="1"/>
                      <a:pt x="21" y="1"/>
                    </a:cubicBezTo>
                    <a:cubicBezTo>
                      <a:pt x="26" y="2"/>
                      <a:pt x="24" y="0"/>
                      <a:pt x="28" y="2"/>
                    </a:cubicBezTo>
                    <a:cubicBezTo>
                      <a:pt x="32" y="3"/>
                      <a:pt x="34" y="3"/>
                      <a:pt x="37" y="4"/>
                    </a:cubicBezTo>
                    <a:cubicBezTo>
                      <a:pt x="39" y="5"/>
                      <a:pt x="40" y="2"/>
                      <a:pt x="41" y="6"/>
                    </a:cubicBezTo>
                    <a:cubicBezTo>
                      <a:pt x="42" y="9"/>
                      <a:pt x="43" y="9"/>
                      <a:pt x="41" y="12"/>
                    </a:cubicBezTo>
                    <a:cubicBezTo>
                      <a:pt x="38" y="15"/>
                      <a:pt x="40" y="15"/>
                      <a:pt x="34" y="15"/>
                    </a:cubicBezTo>
                    <a:cubicBezTo>
                      <a:pt x="28" y="16"/>
                      <a:pt x="29" y="16"/>
                      <a:pt x="26" y="17"/>
                    </a:cubicBezTo>
                    <a:cubicBezTo>
                      <a:pt x="23" y="18"/>
                      <a:pt x="22" y="18"/>
                      <a:pt x="17" y="18"/>
                    </a:cubicBezTo>
                    <a:cubicBezTo>
                      <a:pt x="11" y="17"/>
                      <a:pt x="12" y="17"/>
                      <a:pt x="9" y="17"/>
                    </a:cubicBezTo>
                    <a:cubicBezTo>
                      <a:pt x="6" y="17"/>
                      <a:pt x="1" y="17"/>
                      <a:pt x="1" y="14"/>
                    </a:cubicBezTo>
                    <a:cubicBezTo>
                      <a:pt x="2" y="11"/>
                      <a:pt x="4" y="12"/>
                      <a:pt x="2" y="9"/>
                    </a:cubicBezTo>
                    <a:cubicBezTo>
                      <a:pt x="0" y="5"/>
                      <a:pt x="1" y="1"/>
                      <a:pt x="3" y="2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7" name="Freeform 1048">
                <a:extLst>
                  <a:ext uri="{FF2B5EF4-FFF2-40B4-BE49-F238E27FC236}">
                    <a16:creationId xmlns:a16="http://schemas.microsoft.com/office/drawing/2014/main" id="{C83EF0D7-1A89-40D9-9B1E-33B0EDF368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73" y="2901"/>
                <a:ext cx="23" cy="20"/>
              </a:xfrm>
              <a:custGeom>
                <a:avLst/>
                <a:gdLst>
                  <a:gd name="T0" fmla="*/ 7 w 39"/>
                  <a:gd name="T1" fmla="*/ 7 h 33"/>
                  <a:gd name="T2" fmla="*/ 12 w 39"/>
                  <a:gd name="T3" fmla="*/ 12 h 33"/>
                  <a:gd name="T4" fmla="*/ 20 w 39"/>
                  <a:gd name="T5" fmla="*/ 15 h 33"/>
                  <a:gd name="T6" fmla="*/ 17 w 39"/>
                  <a:gd name="T7" fmla="*/ 18 h 33"/>
                  <a:gd name="T8" fmla="*/ 13 w 39"/>
                  <a:gd name="T9" fmla="*/ 25 h 33"/>
                  <a:gd name="T10" fmla="*/ 9 w 39"/>
                  <a:gd name="T11" fmla="*/ 23 h 33"/>
                  <a:gd name="T12" fmla="*/ 5 w 39"/>
                  <a:gd name="T13" fmla="*/ 18 h 33"/>
                  <a:gd name="T14" fmla="*/ 2 w 39"/>
                  <a:gd name="T15" fmla="*/ 26 h 33"/>
                  <a:gd name="T16" fmla="*/ 11 w 39"/>
                  <a:gd name="T17" fmla="*/ 30 h 33"/>
                  <a:gd name="T18" fmla="*/ 20 w 39"/>
                  <a:gd name="T19" fmla="*/ 30 h 33"/>
                  <a:gd name="T20" fmla="*/ 25 w 39"/>
                  <a:gd name="T21" fmla="*/ 24 h 33"/>
                  <a:gd name="T22" fmla="*/ 32 w 39"/>
                  <a:gd name="T23" fmla="*/ 18 h 33"/>
                  <a:gd name="T24" fmla="*/ 37 w 39"/>
                  <a:gd name="T25" fmla="*/ 10 h 33"/>
                  <a:gd name="T26" fmla="*/ 32 w 39"/>
                  <a:gd name="T27" fmla="*/ 5 h 33"/>
                  <a:gd name="T28" fmla="*/ 26 w 39"/>
                  <a:gd name="T29" fmla="*/ 2 h 33"/>
                  <a:gd name="T30" fmla="*/ 23 w 39"/>
                  <a:gd name="T31" fmla="*/ 7 h 33"/>
                  <a:gd name="T32" fmla="*/ 13 w 39"/>
                  <a:gd name="T33" fmla="*/ 5 h 33"/>
                  <a:gd name="T34" fmla="*/ 7 w 39"/>
                  <a:gd name="T35" fmla="*/ 7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9" h="33">
                    <a:moveTo>
                      <a:pt x="7" y="7"/>
                    </a:moveTo>
                    <a:cubicBezTo>
                      <a:pt x="9" y="10"/>
                      <a:pt x="9" y="9"/>
                      <a:pt x="12" y="12"/>
                    </a:cubicBezTo>
                    <a:cubicBezTo>
                      <a:pt x="16" y="15"/>
                      <a:pt x="21" y="12"/>
                      <a:pt x="20" y="15"/>
                    </a:cubicBezTo>
                    <a:cubicBezTo>
                      <a:pt x="19" y="18"/>
                      <a:pt x="17" y="15"/>
                      <a:pt x="17" y="18"/>
                    </a:cubicBezTo>
                    <a:cubicBezTo>
                      <a:pt x="17" y="21"/>
                      <a:pt x="14" y="25"/>
                      <a:pt x="13" y="25"/>
                    </a:cubicBezTo>
                    <a:cubicBezTo>
                      <a:pt x="12" y="26"/>
                      <a:pt x="10" y="26"/>
                      <a:pt x="9" y="23"/>
                    </a:cubicBezTo>
                    <a:cubicBezTo>
                      <a:pt x="9" y="21"/>
                      <a:pt x="7" y="17"/>
                      <a:pt x="5" y="18"/>
                    </a:cubicBezTo>
                    <a:cubicBezTo>
                      <a:pt x="2" y="20"/>
                      <a:pt x="0" y="23"/>
                      <a:pt x="2" y="26"/>
                    </a:cubicBezTo>
                    <a:cubicBezTo>
                      <a:pt x="5" y="28"/>
                      <a:pt x="5" y="29"/>
                      <a:pt x="11" y="30"/>
                    </a:cubicBezTo>
                    <a:cubicBezTo>
                      <a:pt x="16" y="31"/>
                      <a:pt x="15" y="33"/>
                      <a:pt x="20" y="30"/>
                    </a:cubicBezTo>
                    <a:cubicBezTo>
                      <a:pt x="24" y="27"/>
                      <a:pt x="21" y="26"/>
                      <a:pt x="25" y="24"/>
                    </a:cubicBezTo>
                    <a:cubicBezTo>
                      <a:pt x="29" y="21"/>
                      <a:pt x="28" y="22"/>
                      <a:pt x="32" y="18"/>
                    </a:cubicBezTo>
                    <a:cubicBezTo>
                      <a:pt x="36" y="15"/>
                      <a:pt x="39" y="15"/>
                      <a:pt x="37" y="10"/>
                    </a:cubicBezTo>
                    <a:cubicBezTo>
                      <a:pt x="35" y="5"/>
                      <a:pt x="34" y="4"/>
                      <a:pt x="32" y="5"/>
                    </a:cubicBezTo>
                    <a:cubicBezTo>
                      <a:pt x="30" y="5"/>
                      <a:pt x="28" y="0"/>
                      <a:pt x="26" y="2"/>
                    </a:cubicBezTo>
                    <a:cubicBezTo>
                      <a:pt x="24" y="5"/>
                      <a:pt x="29" y="8"/>
                      <a:pt x="23" y="7"/>
                    </a:cubicBezTo>
                    <a:cubicBezTo>
                      <a:pt x="18" y="5"/>
                      <a:pt x="17" y="7"/>
                      <a:pt x="13" y="5"/>
                    </a:cubicBezTo>
                    <a:cubicBezTo>
                      <a:pt x="10" y="4"/>
                      <a:pt x="4" y="3"/>
                      <a:pt x="7" y="7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8" name="Freeform 1049">
                <a:extLst>
                  <a:ext uri="{FF2B5EF4-FFF2-40B4-BE49-F238E27FC236}">
                    <a16:creationId xmlns:a16="http://schemas.microsoft.com/office/drawing/2014/main" id="{ECA37BDD-5F83-49BB-980F-A0A346473A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2" y="2904"/>
                <a:ext cx="24" cy="18"/>
              </a:xfrm>
              <a:custGeom>
                <a:avLst/>
                <a:gdLst>
                  <a:gd name="T0" fmla="*/ 10 w 41"/>
                  <a:gd name="T1" fmla="*/ 5 h 30"/>
                  <a:gd name="T2" fmla="*/ 15 w 41"/>
                  <a:gd name="T3" fmla="*/ 12 h 30"/>
                  <a:gd name="T4" fmla="*/ 6 w 41"/>
                  <a:gd name="T5" fmla="*/ 15 h 30"/>
                  <a:gd name="T6" fmla="*/ 4 w 41"/>
                  <a:gd name="T7" fmla="*/ 24 h 30"/>
                  <a:gd name="T8" fmla="*/ 11 w 41"/>
                  <a:gd name="T9" fmla="*/ 27 h 30"/>
                  <a:gd name="T10" fmla="*/ 15 w 41"/>
                  <a:gd name="T11" fmla="*/ 25 h 30"/>
                  <a:gd name="T12" fmla="*/ 19 w 41"/>
                  <a:gd name="T13" fmla="*/ 22 h 30"/>
                  <a:gd name="T14" fmla="*/ 23 w 41"/>
                  <a:gd name="T15" fmla="*/ 18 h 30"/>
                  <a:gd name="T16" fmla="*/ 29 w 41"/>
                  <a:gd name="T17" fmla="*/ 17 h 30"/>
                  <a:gd name="T18" fmla="*/ 36 w 41"/>
                  <a:gd name="T19" fmla="*/ 12 h 30"/>
                  <a:gd name="T20" fmla="*/ 39 w 41"/>
                  <a:gd name="T21" fmla="*/ 7 h 30"/>
                  <a:gd name="T22" fmla="*/ 33 w 41"/>
                  <a:gd name="T23" fmla="*/ 3 h 30"/>
                  <a:gd name="T24" fmla="*/ 24 w 41"/>
                  <a:gd name="T25" fmla="*/ 3 h 30"/>
                  <a:gd name="T26" fmla="*/ 16 w 41"/>
                  <a:gd name="T27" fmla="*/ 1 h 30"/>
                  <a:gd name="T28" fmla="*/ 10 w 41"/>
                  <a:gd name="T29" fmla="*/ 5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1" h="30">
                    <a:moveTo>
                      <a:pt x="10" y="5"/>
                    </a:moveTo>
                    <a:cubicBezTo>
                      <a:pt x="10" y="8"/>
                      <a:pt x="12" y="8"/>
                      <a:pt x="15" y="12"/>
                    </a:cubicBezTo>
                    <a:cubicBezTo>
                      <a:pt x="17" y="16"/>
                      <a:pt x="12" y="13"/>
                      <a:pt x="6" y="15"/>
                    </a:cubicBezTo>
                    <a:cubicBezTo>
                      <a:pt x="0" y="17"/>
                      <a:pt x="4" y="19"/>
                      <a:pt x="4" y="24"/>
                    </a:cubicBezTo>
                    <a:cubicBezTo>
                      <a:pt x="4" y="30"/>
                      <a:pt x="7" y="26"/>
                      <a:pt x="11" y="27"/>
                    </a:cubicBezTo>
                    <a:cubicBezTo>
                      <a:pt x="15" y="28"/>
                      <a:pt x="13" y="26"/>
                      <a:pt x="15" y="25"/>
                    </a:cubicBezTo>
                    <a:cubicBezTo>
                      <a:pt x="16" y="24"/>
                      <a:pt x="18" y="25"/>
                      <a:pt x="19" y="22"/>
                    </a:cubicBezTo>
                    <a:cubicBezTo>
                      <a:pt x="20" y="18"/>
                      <a:pt x="23" y="21"/>
                      <a:pt x="23" y="18"/>
                    </a:cubicBezTo>
                    <a:cubicBezTo>
                      <a:pt x="23" y="15"/>
                      <a:pt x="29" y="19"/>
                      <a:pt x="29" y="17"/>
                    </a:cubicBezTo>
                    <a:cubicBezTo>
                      <a:pt x="29" y="15"/>
                      <a:pt x="34" y="13"/>
                      <a:pt x="36" y="12"/>
                    </a:cubicBezTo>
                    <a:cubicBezTo>
                      <a:pt x="38" y="11"/>
                      <a:pt x="36" y="9"/>
                      <a:pt x="39" y="7"/>
                    </a:cubicBezTo>
                    <a:cubicBezTo>
                      <a:pt x="41" y="4"/>
                      <a:pt x="36" y="4"/>
                      <a:pt x="33" y="3"/>
                    </a:cubicBezTo>
                    <a:cubicBezTo>
                      <a:pt x="30" y="1"/>
                      <a:pt x="28" y="4"/>
                      <a:pt x="24" y="3"/>
                    </a:cubicBezTo>
                    <a:cubicBezTo>
                      <a:pt x="19" y="1"/>
                      <a:pt x="20" y="1"/>
                      <a:pt x="16" y="1"/>
                    </a:cubicBezTo>
                    <a:cubicBezTo>
                      <a:pt x="12" y="0"/>
                      <a:pt x="10" y="2"/>
                      <a:pt x="10" y="5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9" name="Freeform 1050">
                <a:extLst>
                  <a:ext uri="{FF2B5EF4-FFF2-40B4-BE49-F238E27FC236}">
                    <a16:creationId xmlns:a16="http://schemas.microsoft.com/office/drawing/2014/main" id="{5414EA5C-B52B-43DA-93C1-689F230452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78" y="2948"/>
                <a:ext cx="37" cy="16"/>
              </a:xfrm>
              <a:custGeom>
                <a:avLst/>
                <a:gdLst>
                  <a:gd name="T0" fmla="*/ 4 w 61"/>
                  <a:gd name="T1" fmla="*/ 4 h 28"/>
                  <a:gd name="T2" fmla="*/ 13 w 61"/>
                  <a:gd name="T3" fmla="*/ 7 h 28"/>
                  <a:gd name="T4" fmla="*/ 24 w 61"/>
                  <a:gd name="T5" fmla="*/ 10 h 28"/>
                  <a:gd name="T6" fmla="*/ 33 w 61"/>
                  <a:gd name="T7" fmla="*/ 15 h 28"/>
                  <a:gd name="T8" fmla="*/ 42 w 61"/>
                  <a:gd name="T9" fmla="*/ 20 h 28"/>
                  <a:gd name="T10" fmla="*/ 49 w 61"/>
                  <a:gd name="T11" fmla="*/ 25 h 28"/>
                  <a:gd name="T12" fmla="*/ 53 w 61"/>
                  <a:gd name="T13" fmla="*/ 25 h 28"/>
                  <a:gd name="T14" fmla="*/ 56 w 61"/>
                  <a:gd name="T15" fmla="*/ 20 h 28"/>
                  <a:gd name="T16" fmla="*/ 48 w 61"/>
                  <a:gd name="T17" fmla="*/ 11 h 28"/>
                  <a:gd name="T18" fmla="*/ 38 w 61"/>
                  <a:gd name="T19" fmla="*/ 8 h 28"/>
                  <a:gd name="T20" fmla="*/ 32 w 61"/>
                  <a:gd name="T21" fmla="*/ 4 h 28"/>
                  <a:gd name="T22" fmla="*/ 19 w 61"/>
                  <a:gd name="T23" fmla="*/ 3 h 28"/>
                  <a:gd name="T24" fmla="*/ 7 w 61"/>
                  <a:gd name="T25" fmla="*/ 0 h 28"/>
                  <a:gd name="T26" fmla="*/ 4 w 61"/>
                  <a:gd name="T27" fmla="*/ 4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1" h="28">
                    <a:moveTo>
                      <a:pt x="4" y="4"/>
                    </a:moveTo>
                    <a:cubicBezTo>
                      <a:pt x="5" y="4"/>
                      <a:pt x="9" y="5"/>
                      <a:pt x="13" y="7"/>
                    </a:cubicBezTo>
                    <a:cubicBezTo>
                      <a:pt x="17" y="9"/>
                      <a:pt x="21" y="8"/>
                      <a:pt x="24" y="10"/>
                    </a:cubicBezTo>
                    <a:cubicBezTo>
                      <a:pt x="28" y="12"/>
                      <a:pt x="33" y="14"/>
                      <a:pt x="33" y="15"/>
                    </a:cubicBezTo>
                    <a:cubicBezTo>
                      <a:pt x="34" y="16"/>
                      <a:pt x="40" y="17"/>
                      <a:pt x="42" y="20"/>
                    </a:cubicBezTo>
                    <a:cubicBezTo>
                      <a:pt x="45" y="23"/>
                      <a:pt x="49" y="23"/>
                      <a:pt x="49" y="25"/>
                    </a:cubicBezTo>
                    <a:cubicBezTo>
                      <a:pt x="50" y="26"/>
                      <a:pt x="52" y="28"/>
                      <a:pt x="53" y="25"/>
                    </a:cubicBezTo>
                    <a:cubicBezTo>
                      <a:pt x="55" y="22"/>
                      <a:pt x="61" y="28"/>
                      <a:pt x="56" y="20"/>
                    </a:cubicBezTo>
                    <a:cubicBezTo>
                      <a:pt x="52" y="13"/>
                      <a:pt x="55" y="12"/>
                      <a:pt x="48" y="11"/>
                    </a:cubicBezTo>
                    <a:cubicBezTo>
                      <a:pt x="42" y="10"/>
                      <a:pt x="43" y="11"/>
                      <a:pt x="38" y="8"/>
                    </a:cubicBezTo>
                    <a:cubicBezTo>
                      <a:pt x="34" y="4"/>
                      <a:pt x="37" y="4"/>
                      <a:pt x="32" y="4"/>
                    </a:cubicBezTo>
                    <a:cubicBezTo>
                      <a:pt x="27" y="4"/>
                      <a:pt x="20" y="3"/>
                      <a:pt x="19" y="3"/>
                    </a:cubicBezTo>
                    <a:cubicBezTo>
                      <a:pt x="18" y="2"/>
                      <a:pt x="7" y="0"/>
                      <a:pt x="7" y="0"/>
                    </a:cubicBezTo>
                    <a:cubicBezTo>
                      <a:pt x="7" y="0"/>
                      <a:pt x="0" y="0"/>
                      <a:pt x="4" y="4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0" name="Freeform 1051">
                <a:extLst>
                  <a:ext uri="{FF2B5EF4-FFF2-40B4-BE49-F238E27FC236}">
                    <a16:creationId xmlns:a16="http://schemas.microsoft.com/office/drawing/2014/main" id="{0BA342F3-8829-4BCC-A040-A04292508C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14" y="1862"/>
                <a:ext cx="15" cy="16"/>
              </a:xfrm>
              <a:custGeom>
                <a:avLst/>
                <a:gdLst>
                  <a:gd name="T0" fmla="*/ 8 w 26"/>
                  <a:gd name="T1" fmla="*/ 6 h 26"/>
                  <a:gd name="T2" fmla="*/ 13 w 26"/>
                  <a:gd name="T3" fmla="*/ 13 h 26"/>
                  <a:gd name="T4" fmla="*/ 10 w 26"/>
                  <a:gd name="T5" fmla="*/ 18 h 26"/>
                  <a:gd name="T6" fmla="*/ 3 w 26"/>
                  <a:gd name="T7" fmla="*/ 23 h 26"/>
                  <a:gd name="T8" fmla="*/ 15 w 26"/>
                  <a:gd name="T9" fmla="*/ 23 h 26"/>
                  <a:gd name="T10" fmla="*/ 23 w 26"/>
                  <a:gd name="T11" fmla="*/ 22 h 26"/>
                  <a:gd name="T12" fmla="*/ 22 w 26"/>
                  <a:gd name="T13" fmla="*/ 11 h 26"/>
                  <a:gd name="T14" fmla="*/ 25 w 26"/>
                  <a:gd name="T15" fmla="*/ 6 h 26"/>
                  <a:gd name="T16" fmla="*/ 22 w 26"/>
                  <a:gd name="T17" fmla="*/ 1 h 26"/>
                  <a:gd name="T18" fmla="*/ 15 w 26"/>
                  <a:gd name="T19" fmla="*/ 3 h 26"/>
                  <a:gd name="T20" fmla="*/ 8 w 26"/>
                  <a:gd name="T21" fmla="*/ 6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6" h="26">
                    <a:moveTo>
                      <a:pt x="8" y="6"/>
                    </a:moveTo>
                    <a:cubicBezTo>
                      <a:pt x="10" y="8"/>
                      <a:pt x="13" y="10"/>
                      <a:pt x="13" y="13"/>
                    </a:cubicBezTo>
                    <a:cubicBezTo>
                      <a:pt x="13" y="15"/>
                      <a:pt x="14" y="15"/>
                      <a:pt x="10" y="18"/>
                    </a:cubicBezTo>
                    <a:cubicBezTo>
                      <a:pt x="5" y="21"/>
                      <a:pt x="0" y="23"/>
                      <a:pt x="3" y="23"/>
                    </a:cubicBezTo>
                    <a:cubicBezTo>
                      <a:pt x="7" y="23"/>
                      <a:pt x="10" y="23"/>
                      <a:pt x="15" y="23"/>
                    </a:cubicBezTo>
                    <a:cubicBezTo>
                      <a:pt x="20" y="23"/>
                      <a:pt x="23" y="26"/>
                      <a:pt x="23" y="22"/>
                    </a:cubicBezTo>
                    <a:cubicBezTo>
                      <a:pt x="23" y="19"/>
                      <a:pt x="22" y="14"/>
                      <a:pt x="22" y="11"/>
                    </a:cubicBezTo>
                    <a:cubicBezTo>
                      <a:pt x="23" y="8"/>
                      <a:pt x="24" y="7"/>
                      <a:pt x="25" y="6"/>
                    </a:cubicBezTo>
                    <a:cubicBezTo>
                      <a:pt x="26" y="4"/>
                      <a:pt x="24" y="0"/>
                      <a:pt x="22" y="1"/>
                    </a:cubicBezTo>
                    <a:cubicBezTo>
                      <a:pt x="20" y="2"/>
                      <a:pt x="18" y="3"/>
                      <a:pt x="15" y="3"/>
                    </a:cubicBezTo>
                    <a:cubicBezTo>
                      <a:pt x="12" y="4"/>
                      <a:pt x="3" y="1"/>
                      <a:pt x="8" y="6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1" name="Freeform 1052">
                <a:extLst>
                  <a:ext uri="{FF2B5EF4-FFF2-40B4-BE49-F238E27FC236}">
                    <a16:creationId xmlns:a16="http://schemas.microsoft.com/office/drawing/2014/main" id="{ED60E12B-6E2E-4651-B266-D5A1D3129B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30" y="1831"/>
                <a:ext cx="5" cy="9"/>
              </a:xfrm>
              <a:custGeom>
                <a:avLst/>
                <a:gdLst>
                  <a:gd name="T0" fmla="*/ 1 w 7"/>
                  <a:gd name="T1" fmla="*/ 5 h 14"/>
                  <a:gd name="T2" fmla="*/ 1 w 7"/>
                  <a:gd name="T3" fmla="*/ 9 h 14"/>
                  <a:gd name="T4" fmla="*/ 3 w 7"/>
                  <a:gd name="T5" fmla="*/ 12 h 14"/>
                  <a:gd name="T6" fmla="*/ 6 w 7"/>
                  <a:gd name="T7" fmla="*/ 9 h 14"/>
                  <a:gd name="T8" fmla="*/ 6 w 7"/>
                  <a:gd name="T9" fmla="*/ 4 h 14"/>
                  <a:gd name="T10" fmla="*/ 2 w 7"/>
                  <a:gd name="T11" fmla="*/ 1 h 14"/>
                  <a:gd name="T12" fmla="*/ 1 w 7"/>
                  <a:gd name="T13" fmla="*/ 5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" h="14">
                    <a:moveTo>
                      <a:pt x="1" y="5"/>
                    </a:moveTo>
                    <a:cubicBezTo>
                      <a:pt x="1" y="7"/>
                      <a:pt x="0" y="7"/>
                      <a:pt x="1" y="9"/>
                    </a:cubicBezTo>
                    <a:cubicBezTo>
                      <a:pt x="2" y="12"/>
                      <a:pt x="1" y="14"/>
                      <a:pt x="3" y="12"/>
                    </a:cubicBezTo>
                    <a:cubicBezTo>
                      <a:pt x="5" y="10"/>
                      <a:pt x="5" y="12"/>
                      <a:pt x="6" y="9"/>
                    </a:cubicBezTo>
                    <a:cubicBezTo>
                      <a:pt x="6" y="6"/>
                      <a:pt x="7" y="6"/>
                      <a:pt x="6" y="4"/>
                    </a:cubicBezTo>
                    <a:cubicBezTo>
                      <a:pt x="5" y="2"/>
                      <a:pt x="4" y="0"/>
                      <a:pt x="2" y="1"/>
                    </a:cubicBezTo>
                    <a:cubicBezTo>
                      <a:pt x="0" y="2"/>
                      <a:pt x="1" y="3"/>
                      <a:pt x="1" y="5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2" name="Freeform 1053">
                <a:extLst>
                  <a:ext uri="{FF2B5EF4-FFF2-40B4-BE49-F238E27FC236}">
                    <a16:creationId xmlns:a16="http://schemas.microsoft.com/office/drawing/2014/main" id="{0F541370-5034-4B8C-BB26-D64DE26001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34" y="1813"/>
                <a:ext cx="5" cy="10"/>
              </a:xfrm>
              <a:custGeom>
                <a:avLst/>
                <a:gdLst>
                  <a:gd name="T0" fmla="*/ 2 w 8"/>
                  <a:gd name="T1" fmla="*/ 5 h 17"/>
                  <a:gd name="T2" fmla="*/ 2 w 8"/>
                  <a:gd name="T3" fmla="*/ 12 h 17"/>
                  <a:gd name="T4" fmla="*/ 4 w 8"/>
                  <a:gd name="T5" fmla="*/ 16 h 17"/>
                  <a:gd name="T6" fmla="*/ 6 w 8"/>
                  <a:gd name="T7" fmla="*/ 13 h 17"/>
                  <a:gd name="T8" fmla="*/ 7 w 8"/>
                  <a:gd name="T9" fmla="*/ 7 h 17"/>
                  <a:gd name="T10" fmla="*/ 4 w 8"/>
                  <a:gd name="T11" fmla="*/ 1 h 17"/>
                  <a:gd name="T12" fmla="*/ 2 w 8"/>
                  <a:gd name="T13" fmla="*/ 5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17">
                    <a:moveTo>
                      <a:pt x="2" y="5"/>
                    </a:moveTo>
                    <a:cubicBezTo>
                      <a:pt x="2" y="7"/>
                      <a:pt x="2" y="9"/>
                      <a:pt x="2" y="12"/>
                    </a:cubicBezTo>
                    <a:cubicBezTo>
                      <a:pt x="2" y="15"/>
                      <a:pt x="2" y="16"/>
                      <a:pt x="4" y="16"/>
                    </a:cubicBezTo>
                    <a:cubicBezTo>
                      <a:pt x="6" y="15"/>
                      <a:pt x="6" y="17"/>
                      <a:pt x="6" y="13"/>
                    </a:cubicBezTo>
                    <a:cubicBezTo>
                      <a:pt x="7" y="10"/>
                      <a:pt x="8" y="9"/>
                      <a:pt x="7" y="7"/>
                    </a:cubicBezTo>
                    <a:cubicBezTo>
                      <a:pt x="6" y="4"/>
                      <a:pt x="7" y="1"/>
                      <a:pt x="4" y="1"/>
                    </a:cubicBezTo>
                    <a:cubicBezTo>
                      <a:pt x="0" y="0"/>
                      <a:pt x="2" y="1"/>
                      <a:pt x="2" y="5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3" name="Freeform 1054">
                <a:extLst>
                  <a:ext uri="{FF2B5EF4-FFF2-40B4-BE49-F238E27FC236}">
                    <a16:creationId xmlns:a16="http://schemas.microsoft.com/office/drawing/2014/main" id="{6B6BD0A0-9C8D-4140-9206-C2FE54F2E4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31" y="1796"/>
                <a:ext cx="6" cy="10"/>
              </a:xfrm>
              <a:custGeom>
                <a:avLst/>
                <a:gdLst>
                  <a:gd name="T0" fmla="*/ 1 w 10"/>
                  <a:gd name="T1" fmla="*/ 2 h 17"/>
                  <a:gd name="T2" fmla="*/ 1 w 10"/>
                  <a:gd name="T3" fmla="*/ 7 h 17"/>
                  <a:gd name="T4" fmla="*/ 4 w 10"/>
                  <a:gd name="T5" fmla="*/ 9 h 17"/>
                  <a:gd name="T6" fmla="*/ 7 w 10"/>
                  <a:gd name="T7" fmla="*/ 12 h 17"/>
                  <a:gd name="T8" fmla="*/ 9 w 10"/>
                  <a:gd name="T9" fmla="*/ 13 h 17"/>
                  <a:gd name="T10" fmla="*/ 9 w 10"/>
                  <a:gd name="T11" fmla="*/ 6 h 17"/>
                  <a:gd name="T12" fmla="*/ 7 w 10"/>
                  <a:gd name="T13" fmla="*/ 2 h 17"/>
                  <a:gd name="T14" fmla="*/ 2 w 10"/>
                  <a:gd name="T15" fmla="*/ 0 h 17"/>
                  <a:gd name="T16" fmla="*/ 1 w 10"/>
                  <a:gd name="T17" fmla="*/ 2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" h="17">
                    <a:moveTo>
                      <a:pt x="1" y="2"/>
                    </a:moveTo>
                    <a:cubicBezTo>
                      <a:pt x="1" y="4"/>
                      <a:pt x="0" y="6"/>
                      <a:pt x="1" y="7"/>
                    </a:cubicBezTo>
                    <a:cubicBezTo>
                      <a:pt x="2" y="7"/>
                      <a:pt x="3" y="8"/>
                      <a:pt x="4" y="9"/>
                    </a:cubicBezTo>
                    <a:cubicBezTo>
                      <a:pt x="4" y="11"/>
                      <a:pt x="6" y="11"/>
                      <a:pt x="7" y="12"/>
                    </a:cubicBezTo>
                    <a:cubicBezTo>
                      <a:pt x="8" y="13"/>
                      <a:pt x="9" y="17"/>
                      <a:pt x="9" y="13"/>
                    </a:cubicBezTo>
                    <a:cubicBezTo>
                      <a:pt x="10" y="9"/>
                      <a:pt x="10" y="8"/>
                      <a:pt x="9" y="6"/>
                    </a:cubicBezTo>
                    <a:cubicBezTo>
                      <a:pt x="9" y="3"/>
                      <a:pt x="10" y="4"/>
                      <a:pt x="7" y="2"/>
                    </a:cubicBezTo>
                    <a:cubicBezTo>
                      <a:pt x="3" y="0"/>
                      <a:pt x="3" y="0"/>
                      <a:pt x="2" y="0"/>
                    </a:cubicBezTo>
                    <a:cubicBezTo>
                      <a:pt x="1" y="0"/>
                      <a:pt x="0" y="0"/>
                      <a:pt x="1" y="2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4" name="Freeform 1055">
                <a:extLst>
                  <a:ext uri="{FF2B5EF4-FFF2-40B4-BE49-F238E27FC236}">
                    <a16:creationId xmlns:a16="http://schemas.microsoft.com/office/drawing/2014/main" id="{6C78AA61-957A-479A-A3C3-81FCE86C2F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57" y="1826"/>
                <a:ext cx="7" cy="10"/>
              </a:xfrm>
              <a:custGeom>
                <a:avLst/>
                <a:gdLst>
                  <a:gd name="T0" fmla="*/ 4 w 11"/>
                  <a:gd name="T1" fmla="*/ 3 h 16"/>
                  <a:gd name="T2" fmla="*/ 1 w 11"/>
                  <a:gd name="T3" fmla="*/ 11 h 16"/>
                  <a:gd name="T4" fmla="*/ 1 w 11"/>
                  <a:gd name="T5" fmla="*/ 13 h 16"/>
                  <a:gd name="T6" fmla="*/ 4 w 11"/>
                  <a:gd name="T7" fmla="*/ 14 h 16"/>
                  <a:gd name="T8" fmla="*/ 8 w 11"/>
                  <a:gd name="T9" fmla="*/ 10 h 16"/>
                  <a:gd name="T10" fmla="*/ 10 w 11"/>
                  <a:gd name="T11" fmla="*/ 3 h 16"/>
                  <a:gd name="T12" fmla="*/ 8 w 11"/>
                  <a:gd name="T13" fmla="*/ 0 h 16"/>
                  <a:gd name="T14" fmla="*/ 4 w 11"/>
                  <a:gd name="T15" fmla="*/ 3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" h="16">
                    <a:moveTo>
                      <a:pt x="4" y="3"/>
                    </a:moveTo>
                    <a:cubicBezTo>
                      <a:pt x="3" y="7"/>
                      <a:pt x="2" y="10"/>
                      <a:pt x="1" y="11"/>
                    </a:cubicBezTo>
                    <a:cubicBezTo>
                      <a:pt x="1" y="12"/>
                      <a:pt x="0" y="12"/>
                      <a:pt x="1" y="13"/>
                    </a:cubicBezTo>
                    <a:cubicBezTo>
                      <a:pt x="2" y="14"/>
                      <a:pt x="3" y="16"/>
                      <a:pt x="4" y="14"/>
                    </a:cubicBezTo>
                    <a:cubicBezTo>
                      <a:pt x="5" y="13"/>
                      <a:pt x="6" y="12"/>
                      <a:pt x="8" y="10"/>
                    </a:cubicBezTo>
                    <a:cubicBezTo>
                      <a:pt x="10" y="8"/>
                      <a:pt x="11" y="5"/>
                      <a:pt x="10" y="3"/>
                    </a:cubicBezTo>
                    <a:cubicBezTo>
                      <a:pt x="9" y="2"/>
                      <a:pt x="10" y="0"/>
                      <a:pt x="8" y="0"/>
                    </a:cubicBezTo>
                    <a:cubicBezTo>
                      <a:pt x="6" y="0"/>
                      <a:pt x="5" y="2"/>
                      <a:pt x="4" y="3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5" name="Freeform 1056">
                <a:extLst>
                  <a:ext uri="{FF2B5EF4-FFF2-40B4-BE49-F238E27FC236}">
                    <a16:creationId xmlns:a16="http://schemas.microsoft.com/office/drawing/2014/main" id="{8BBDFAAE-FCE1-45E8-BC13-54B7FD07D4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28" y="1782"/>
                <a:ext cx="5" cy="9"/>
              </a:xfrm>
              <a:custGeom>
                <a:avLst/>
                <a:gdLst>
                  <a:gd name="T0" fmla="*/ 1 w 8"/>
                  <a:gd name="T1" fmla="*/ 3 h 15"/>
                  <a:gd name="T2" fmla="*/ 1 w 8"/>
                  <a:gd name="T3" fmla="*/ 8 h 15"/>
                  <a:gd name="T4" fmla="*/ 3 w 8"/>
                  <a:gd name="T5" fmla="*/ 12 h 15"/>
                  <a:gd name="T6" fmla="*/ 7 w 8"/>
                  <a:gd name="T7" fmla="*/ 13 h 15"/>
                  <a:gd name="T8" fmla="*/ 8 w 8"/>
                  <a:gd name="T9" fmla="*/ 10 h 15"/>
                  <a:gd name="T10" fmla="*/ 7 w 8"/>
                  <a:gd name="T11" fmla="*/ 5 h 15"/>
                  <a:gd name="T12" fmla="*/ 4 w 8"/>
                  <a:gd name="T13" fmla="*/ 1 h 15"/>
                  <a:gd name="T14" fmla="*/ 1 w 8"/>
                  <a:gd name="T15" fmla="*/ 3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" h="15">
                    <a:moveTo>
                      <a:pt x="1" y="3"/>
                    </a:moveTo>
                    <a:cubicBezTo>
                      <a:pt x="2" y="6"/>
                      <a:pt x="1" y="7"/>
                      <a:pt x="1" y="8"/>
                    </a:cubicBezTo>
                    <a:cubicBezTo>
                      <a:pt x="2" y="10"/>
                      <a:pt x="2" y="9"/>
                      <a:pt x="3" y="12"/>
                    </a:cubicBezTo>
                    <a:cubicBezTo>
                      <a:pt x="5" y="14"/>
                      <a:pt x="6" y="15"/>
                      <a:pt x="7" y="13"/>
                    </a:cubicBezTo>
                    <a:cubicBezTo>
                      <a:pt x="8" y="12"/>
                      <a:pt x="8" y="14"/>
                      <a:pt x="8" y="10"/>
                    </a:cubicBezTo>
                    <a:cubicBezTo>
                      <a:pt x="7" y="6"/>
                      <a:pt x="8" y="7"/>
                      <a:pt x="7" y="5"/>
                    </a:cubicBezTo>
                    <a:cubicBezTo>
                      <a:pt x="6" y="2"/>
                      <a:pt x="4" y="1"/>
                      <a:pt x="4" y="1"/>
                    </a:cubicBezTo>
                    <a:cubicBezTo>
                      <a:pt x="3" y="1"/>
                      <a:pt x="0" y="0"/>
                      <a:pt x="1" y="3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6" name="Freeform 1057">
                <a:extLst>
                  <a:ext uri="{FF2B5EF4-FFF2-40B4-BE49-F238E27FC236}">
                    <a16:creationId xmlns:a16="http://schemas.microsoft.com/office/drawing/2014/main" id="{BA46D8CB-EFC3-4CCE-8428-E4B1C15624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22" y="1769"/>
                <a:ext cx="11" cy="14"/>
              </a:xfrm>
              <a:custGeom>
                <a:avLst/>
                <a:gdLst>
                  <a:gd name="T0" fmla="*/ 6 w 18"/>
                  <a:gd name="T1" fmla="*/ 3 h 24"/>
                  <a:gd name="T2" fmla="*/ 1 w 18"/>
                  <a:gd name="T3" fmla="*/ 10 h 24"/>
                  <a:gd name="T4" fmla="*/ 3 w 18"/>
                  <a:gd name="T5" fmla="*/ 18 h 24"/>
                  <a:gd name="T6" fmla="*/ 10 w 18"/>
                  <a:gd name="T7" fmla="*/ 10 h 24"/>
                  <a:gd name="T8" fmla="*/ 14 w 18"/>
                  <a:gd name="T9" fmla="*/ 1 h 24"/>
                  <a:gd name="T10" fmla="*/ 6 w 18"/>
                  <a:gd name="T11" fmla="*/ 3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24">
                    <a:moveTo>
                      <a:pt x="6" y="3"/>
                    </a:moveTo>
                    <a:cubicBezTo>
                      <a:pt x="3" y="7"/>
                      <a:pt x="1" y="6"/>
                      <a:pt x="1" y="10"/>
                    </a:cubicBezTo>
                    <a:cubicBezTo>
                      <a:pt x="1" y="13"/>
                      <a:pt x="0" y="24"/>
                      <a:pt x="3" y="18"/>
                    </a:cubicBezTo>
                    <a:cubicBezTo>
                      <a:pt x="7" y="12"/>
                      <a:pt x="5" y="11"/>
                      <a:pt x="10" y="10"/>
                    </a:cubicBezTo>
                    <a:cubicBezTo>
                      <a:pt x="16" y="8"/>
                      <a:pt x="18" y="1"/>
                      <a:pt x="14" y="1"/>
                    </a:cubicBezTo>
                    <a:cubicBezTo>
                      <a:pt x="11" y="1"/>
                      <a:pt x="5" y="0"/>
                      <a:pt x="6" y="3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7" name="Freeform 1058">
                <a:extLst>
                  <a:ext uri="{FF2B5EF4-FFF2-40B4-BE49-F238E27FC236}">
                    <a16:creationId xmlns:a16="http://schemas.microsoft.com/office/drawing/2014/main" id="{F417759C-5501-4799-A7A2-04BA182377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88" y="1829"/>
                <a:ext cx="9" cy="6"/>
              </a:xfrm>
              <a:custGeom>
                <a:avLst/>
                <a:gdLst>
                  <a:gd name="T0" fmla="*/ 3 w 15"/>
                  <a:gd name="T1" fmla="*/ 1 h 11"/>
                  <a:gd name="T2" fmla="*/ 3 w 15"/>
                  <a:gd name="T3" fmla="*/ 6 h 11"/>
                  <a:gd name="T4" fmla="*/ 8 w 15"/>
                  <a:gd name="T5" fmla="*/ 9 h 11"/>
                  <a:gd name="T6" fmla="*/ 11 w 15"/>
                  <a:gd name="T7" fmla="*/ 7 h 11"/>
                  <a:gd name="T8" fmla="*/ 5 w 15"/>
                  <a:gd name="T9" fmla="*/ 1 h 11"/>
                  <a:gd name="T10" fmla="*/ 3 w 15"/>
                  <a:gd name="T11" fmla="*/ 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" h="11">
                    <a:moveTo>
                      <a:pt x="3" y="1"/>
                    </a:moveTo>
                    <a:cubicBezTo>
                      <a:pt x="3" y="3"/>
                      <a:pt x="0" y="4"/>
                      <a:pt x="3" y="6"/>
                    </a:cubicBezTo>
                    <a:cubicBezTo>
                      <a:pt x="5" y="8"/>
                      <a:pt x="6" y="9"/>
                      <a:pt x="8" y="9"/>
                    </a:cubicBezTo>
                    <a:cubicBezTo>
                      <a:pt x="9" y="9"/>
                      <a:pt x="15" y="11"/>
                      <a:pt x="11" y="7"/>
                    </a:cubicBezTo>
                    <a:cubicBezTo>
                      <a:pt x="6" y="3"/>
                      <a:pt x="5" y="2"/>
                      <a:pt x="5" y="1"/>
                    </a:cubicBezTo>
                    <a:cubicBezTo>
                      <a:pt x="4" y="0"/>
                      <a:pt x="3" y="0"/>
                      <a:pt x="3" y="1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8" name="Freeform 1059">
                <a:extLst>
                  <a:ext uri="{FF2B5EF4-FFF2-40B4-BE49-F238E27FC236}">
                    <a16:creationId xmlns:a16="http://schemas.microsoft.com/office/drawing/2014/main" id="{85676AEA-0E29-4426-85AD-F937CC3411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95" y="1821"/>
                <a:ext cx="15" cy="8"/>
              </a:xfrm>
              <a:custGeom>
                <a:avLst/>
                <a:gdLst>
                  <a:gd name="T0" fmla="*/ 15 w 15"/>
                  <a:gd name="T1" fmla="*/ 1 h 8"/>
                  <a:gd name="T2" fmla="*/ 14 w 15"/>
                  <a:gd name="T3" fmla="*/ 0 h 8"/>
                  <a:gd name="T4" fmla="*/ 3 w 15"/>
                  <a:gd name="T5" fmla="*/ 6 h 8"/>
                  <a:gd name="T6" fmla="*/ 3 w 15"/>
                  <a:gd name="T7" fmla="*/ 5 h 8"/>
                  <a:gd name="T8" fmla="*/ 0 w 15"/>
                  <a:gd name="T9" fmla="*/ 8 h 8"/>
                  <a:gd name="T10" fmla="*/ 5 w 15"/>
                  <a:gd name="T11" fmla="*/ 8 h 8"/>
                  <a:gd name="T12" fmla="*/ 4 w 15"/>
                  <a:gd name="T13" fmla="*/ 7 h 8"/>
                  <a:gd name="T14" fmla="*/ 15 w 15"/>
                  <a:gd name="T15" fmla="*/ 1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5" h="8">
                    <a:moveTo>
                      <a:pt x="15" y="1"/>
                    </a:moveTo>
                    <a:lnTo>
                      <a:pt x="14" y="0"/>
                    </a:lnTo>
                    <a:lnTo>
                      <a:pt x="3" y="6"/>
                    </a:lnTo>
                    <a:lnTo>
                      <a:pt x="3" y="5"/>
                    </a:lnTo>
                    <a:lnTo>
                      <a:pt x="0" y="8"/>
                    </a:lnTo>
                    <a:lnTo>
                      <a:pt x="5" y="8"/>
                    </a:lnTo>
                    <a:lnTo>
                      <a:pt x="4" y="7"/>
                    </a:lnTo>
                    <a:lnTo>
                      <a:pt x="15" y="1"/>
                    </a:ln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9" name="Freeform 1060">
                <a:extLst>
                  <a:ext uri="{FF2B5EF4-FFF2-40B4-BE49-F238E27FC236}">
                    <a16:creationId xmlns:a16="http://schemas.microsoft.com/office/drawing/2014/main" id="{6CFB7CE5-F1C5-4571-A382-36C39B96EF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03" y="1832"/>
                <a:ext cx="10" cy="15"/>
              </a:xfrm>
              <a:custGeom>
                <a:avLst/>
                <a:gdLst>
                  <a:gd name="T0" fmla="*/ 11 w 17"/>
                  <a:gd name="T1" fmla="*/ 24 h 26"/>
                  <a:gd name="T2" fmla="*/ 15 w 17"/>
                  <a:gd name="T3" fmla="*/ 17 h 26"/>
                  <a:gd name="T4" fmla="*/ 10 w 17"/>
                  <a:gd name="T5" fmla="*/ 9 h 26"/>
                  <a:gd name="T6" fmla="*/ 4 w 17"/>
                  <a:gd name="T7" fmla="*/ 9 h 26"/>
                  <a:gd name="T8" fmla="*/ 8 w 17"/>
                  <a:gd name="T9" fmla="*/ 23 h 26"/>
                  <a:gd name="T10" fmla="*/ 11 w 17"/>
                  <a:gd name="T11" fmla="*/ 24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" h="26">
                    <a:moveTo>
                      <a:pt x="11" y="24"/>
                    </a:moveTo>
                    <a:cubicBezTo>
                      <a:pt x="13" y="22"/>
                      <a:pt x="17" y="21"/>
                      <a:pt x="15" y="17"/>
                    </a:cubicBezTo>
                    <a:cubicBezTo>
                      <a:pt x="13" y="13"/>
                      <a:pt x="13" y="11"/>
                      <a:pt x="10" y="9"/>
                    </a:cubicBezTo>
                    <a:cubicBezTo>
                      <a:pt x="8" y="7"/>
                      <a:pt x="0" y="0"/>
                      <a:pt x="4" y="9"/>
                    </a:cubicBezTo>
                    <a:cubicBezTo>
                      <a:pt x="8" y="19"/>
                      <a:pt x="9" y="21"/>
                      <a:pt x="8" y="23"/>
                    </a:cubicBezTo>
                    <a:cubicBezTo>
                      <a:pt x="8" y="25"/>
                      <a:pt x="10" y="26"/>
                      <a:pt x="11" y="24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0" name="Freeform 1061">
                <a:extLst>
                  <a:ext uri="{FF2B5EF4-FFF2-40B4-BE49-F238E27FC236}">
                    <a16:creationId xmlns:a16="http://schemas.microsoft.com/office/drawing/2014/main" id="{BD1B7D39-3964-4B21-B12F-07EDD5728C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77" y="1747"/>
                <a:ext cx="11" cy="6"/>
              </a:xfrm>
              <a:custGeom>
                <a:avLst/>
                <a:gdLst>
                  <a:gd name="T0" fmla="*/ 10 w 19"/>
                  <a:gd name="T1" fmla="*/ 0 h 10"/>
                  <a:gd name="T2" fmla="*/ 16 w 19"/>
                  <a:gd name="T3" fmla="*/ 6 h 10"/>
                  <a:gd name="T4" fmla="*/ 10 w 19"/>
                  <a:gd name="T5" fmla="*/ 9 h 10"/>
                  <a:gd name="T6" fmla="*/ 1 w 19"/>
                  <a:gd name="T7" fmla="*/ 4 h 10"/>
                  <a:gd name="T8" fmla="*/ 10 w 19"/>
                  <a:gd name="T9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10">
                    <a:moveTo>
                      <a:pt x="10" y="0"/>
                    </a:moveTo>
                    <a:cubicBezTo>
                      <a:pt x="14" y="0"/>
                      <a:pt x="19" y="3"/>
                      <a:pt x="16" y="6"/>
                    </a:cubicBezTo>
                    <a:cubicBezTo>
                      <a:pt x="14" y="8"/>
                      <a:pt x="14" y="10"/>
                      <a:pt x="10" y="9"/>
                    </a:cubicBezTo>
                    <a:cubicBezTo>
                      <a:pt x="5" y="8"/>
                      <a:pt x="0" y="6"/>
                      <a:pt x="1" y="4"/>
                    </a:cubicBezTo>
                    <a:cubicBezTo>
                      <a:pt x="2" y="2"/>
                      <a:pt x="10" y="0"/>
                      <a:pt x="10" y="0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1" name="Freeform 1062">
                <a:extLst>
                  <a:ext uri="{FF2B5EF4-FFF2-40B4-BE49-F238E27FC236}">
                    <a16:creationId xmlns:a16="http://schemas.microsoft.com/office/drawing/2014/main" id="{25A27607-05C1-4D58-8764-26EE881EF1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76" y="1731"/>
                <a:ext cx="18" cy="5"/>
              </a:xfrm>
              <a:custGeom>
                <a:avLst/>
                <a:gdLst>
                  <a:gd name="T0" fmla="*/ 0 w 29"/>
                  <a:gd name="T1" fmla="*/ 6 h 8"/>
                  <a:gd name="T2" fmla="*/ 15 w 29"/>
                  <a:gd name="T3" fmla="*/ 2 h 8"/>
                  <a:gd name="T4" fmla="*/ 24 w 29"/>
                  <a:gd name="T5" fmla="*/ 5 h 8"/>
                  <a:gd name="T6" fmla="*/ 10 w 29"/>
                  <a:gd name="T7" fmla="*/ 8 h 8"/>
                  <a:gd name="T8" fmla="*/ 0 w 29"/>
                  <a:gd name="T9" fmla="*/ 6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" h="8">
                    <a:moveTo>
                      <a:pt x="0" y="6"/>
                    </a:moveTo>
                    <a:cubicBezTo>
                      <a:pt x="8" y="5"/>
                      <a:pt x="9" y="0"/>
                      <a:pt x="15" y="2"/>
                    </a:cubicBezTo>
                    <a:cubicBezTo>
                      <a:pt x="20" y="4"/>
                      <a:pt x="29" y="2"/>
                      <a:pt x="24" y="5"/>
                    </a:cubicBezTo>
                    <a:cubicBezTo>
                      <a:pt x="19" y="7"/>
                      <a:pt x="13" y="8"/>
                      <a:pt x="10" y="8"/>
                    </a:cubicBezTo>
                    <a:cubicBezTo>
                      <a:pt x="8" y="8"/>
                      <a:pt x="0" y="6"/>
                      <a:pt x="0" y="6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2" name="Freeform 1063">
                <a:extLst>
                  <a:ext uri="{FF2B5EF4-FFF2-40B4-BE49-F238E27FC236}">
                    <a16:creationId xmlns:a16="http://schemas.microsoft.com/office/drawing/2014/main" id="{14A4B937-61AC-4013-9E53-309B7D8B70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93" y="1732"/>
                <a:ext cx="21" cy="4"/>
              </a:xfrm>
              <a:custGeom>
                <a:avLst/>
                <a:gdLst>
                  <a:gd name="T0" fmla="*/ 21 w 21"/>
                  <a:gd name="T1" fmla="*/ 1 h 4"/>
                  <a:gd name="T2" fmla="*/ 17 w 21"/>
                  <a:gd name="T3" fmla="*/ 0 h 4"/>
                  <a:gd name="T4" fmla="*/ 18 w 21"/>
                  <a:gd name="T5" fmla="*/ 0 h 4"/>
                  <a:gd name="T6" fmla="*/ 0 w 21"/>
                  <a:gd name="T7" fmla="*/ 3 h 4"/>
                  <a:gd name="T8" fmla="*/ 0 w 21"/>
                  <a:gd name="T9" fmla="*/ 4 h 4"/>
                  <a:gd name="T10" fmla="*/ 18 w 21"/>
                  <a:gd name="T11" fmla="*/ 2 h 4"/>
                  <a:gd name="T12" fmla="*/ 18 w 21"/>
                  <a:gd name="T13" fmla="*/ 3 h 4"/>
                  <a:gd name="T14" fmla="*/ 21 w 21"/>
                  <a:gd name="T15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1" h="4">
                    <a:moveTo>
                      <a:pt x="21" y="1"/>
                    </a:moveTo>
                    <a:lnTo>
                      <a:pt x="17" y="0"/>
                    </a:lnTo>
                    <a:lnTo>
                      <a:pt x="18" y="0"/>
                    </a:lnTo>
                    <a:lnTo>
                      <a:pt x="0" y="3"/>
                    </a:lnTo>
                    <a:lnTo>
                      <a:pt x="0" y="4"/>
                    </a:lnTo>
                    <a:lnTo>
                      <a:pt x="18" y="2"/>
                    </a:lnTo>
                    <a:lnTo>
                      <a:pt x="18" y="3"/>
                    </a:lnTo>
                    <a:lnTo>
                      <a:pt x="21" y="1"/>
                    </a:ln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3" name="Freeform 1064">
                <a:extLst>
                  <a:ext uri="{FF2B5EF4-FFF2-40B4-BE49-F238E27FC236}">
                    <a16:creationId xmlns:a16="http://schemas.microsoft.com/office/drawing/2014/main" id="{2A4EC87B-9C9D-456A-8793-578F5C03B4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14" y="1754"/>
                <a:ext cx="19" cy="15"/>
              </a:xfrm>
              <a:custGeom>
                <a:avLst/>
                <a:gdLst>
                  <a:gd name="T0" fmla="*/ 7 w 32"/>
                  <a:gd name="T1" fmla="*/ 5 h 25"/>
                  <a:gd name="T2" fmla="*/ 1 w 32"/>
                  <a:gd name="T3" fmla="*/ 16 h 25"/>
                  <a:gd name="T4" fmla="*/ 8 w 32"/>
                  <a:gd name="T5" fmla="*/ 21 h 25"/>
                  <a:gd name="T6" fmla="*/ 12 w 32"/>
                  <a:gd name="T7" fmla="*/ 14 h 25"/>
                  <a:gd name="T8" fmla="*/ 22 w 32"/>
                  <a:gd name="T9" fmla="*/ 10 h 25"/>
                  <a:gd name="T10" fmla="*/ 22 w 32"/>
                  <a:gd name="T11" fmla="*/ 4 h 25"/>
                  <a:gd name="T12" fmla="*/ 7 w 32"/>
                  <a:gd name="T13" fmla="*/ 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" h="25">
                    <a:moveTo>
                      <a:pt x="7" y="5"/>
                    </a:moveTo>
                    <a:cubicBezTo>
                      <a:pt x="6" y="11"/>
                      <a:pt x="0" y="12"/>
                      <a:pt x="1" y="16"/>
                    </a:cubicBezTo>
                    <a:cubicBezTo>
                      <a:pt x="2" y="20"/>
                      <a:pt x="5" y="25"/>
                      <a:pt x="8" y="21"/>
                    </a:cubicBezTo>
                    <a:cubicBezTo>
                      <a:pt x="12" y="16"/>
                      <a:pt x="10" y="16"/>
                      <a:pt x="12" y="14"/>
                    </a:cubicBezTo>
                    <a:cubicBezTo>
                      <a:pt x="15" y="12"/>
                      <a:pt x="20" y="10"/>
                      <a:pt x="22" y="10"/>
                    </a:cubicBezTo>
                    <a:cubicBezTo>
                      <a:pt x="24" y="9"/>
                      <a:pt x="32" y="7"/>
                      <a:pt x="22" y="4"/>
                    </a:cubicBezTo>
                    <a:cubicBezTo>
                      <a:pt x="12" y="0"/>
                      <a:pt x="7" y="1"/>
                      <a:pt x="7" y="5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4" name="Freeform 1065">
                <a:extLst>
                  <a:ext uri="{FF2B5EF4-FFF2-40B4-BE49-F238E27FC236}">
                    <a16:creationId xmlns:a16="http://schemas.microsoft.com/office/drawing/2014/main" id="{F721F1C0-094A-4831-9483-F4D3FB9D43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33" y="1743"/>
                <a:ext cx="10" cy="6"/>
              </a:xfrm>
              <a:custGeom>
                <a:avLst/>
                <a:gdLst>
                  <a:gd name="T0" fmla="*/ 2 w 16"/>
                  <a:gd name="T1" fmla="*/ 8 h 10"/>
                  <a:gd name="T2" fmla="*/ 2 w 16"/>
                  <a:gd name="T3" fmla="*/ 2 h 10"/>
                  <a:gd name="T4" fmla="*/ 10 w 16"/>
                  <a:gd name="T5" fmla="*/ 0 h 10"/>
                  <a:gd name="T6" fmla="*/ 16 w 16"/>
                  <a:gd name="T7" fmla="*/ 4 h 10"/>
                  <a:gd name="T8" fmla="*/ 10 w 16"/>
                  <a:gd name="T9" fmla="*/ 10 h 10"/>
                  <a:gd name="T10" fmla="*/ 2 w 16"/>
                  <a:gd name="T11" fmla="*/ 8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" h="10">
                    <a:moveTo>
                      <a:pt x="2" y="8"/>
                    </a:moveTo>
                    <a:cubicBezTo>
                      <a:pt x="1" y="6"/>
                      <a:pt x="0" y="4"/>
                      <a:pt x="2" y="2"/>
                    </a:cubicBezTo>
                    <a:cubicBezTo>
                      <a:pt x="4" y="1"/>
                      <a:pt x="9" y="0"/>
                      <a:pt x="10" y="0"/>
                    </a:cubicBezTo>
                    <a:cubicBezTo>
                      <a:pt x="11" y="0"/>
                      <a:pt x="16" y="0"/>
                      <a:pt x="16" y="4"/>
                    </a:cubicBezTo>
                    <a:cubicBezTo>
                      <a:pt x="16" y="8"/>
                      <a:pt x="13" y="10"/>
                      <a:pt x="10" y="10"/>
                    </a:cubicBezTo>
                    <a:cubicBezTo>
                      <a:pt x="7" y="10"/>
                      <a:pt x="2" y="8"/>
                      <a:pt x="2" y="8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5" name="Freeform 1066">
                <a:extLst>
                  <a:ext uri="{FF2B5EF4-FFF2-40B4-BE49-F238E27FC236}">
                    <a16:creationId xmlns:a16="http://schemas.microsoft.com/office/drawing/2014/main" id="{B40870ED-5F63-459F-BB30-D45FEB4EB4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44" y="1736"/>
                <a:ext cx="5" cy="6"/>
              </a:xfrm>
              <a:custGeom>
                <a:avLst/>
                <a:gdLst>
                  <a:gd name="T0" fmla="*/ 0 w 9"/>
                  <a:gd name="T1" fmla="*/ 2 h 9"/>
                  <a:gd name="T2" fmla="*/ 3 w 9"/>
                  <a:gd name="T3" fmla="*/ 0 h 9"/>
                  <a:gd name="T4" fmla="*/ 6 w 9"/>
                  <a:gd name="T5" fmla="*/ 3 h 9"/>
                  <a:gd name="T6" fmla="*/ 7 w 9"/>
                  <a:gd name="T7" fmla="*/ 7 h 9"/>
                  <a:gd name="T8" fmla="*/ 2 w 9"/>
                  <a:gd name="T9" fmla="*/ 7 h 9"/>
                  <a:gd name="T10" fmla="*/ 0 w 9"/>
                  <a:gd name="T11" fmla="*/ 2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" h="9">
                    <a:moveTo>
                      <a:pt x="0" y="2"/>
                    </a:moveTo>
                    <a:cubicBezTo>
                      <a:pt x="0" y="1"/>
                      <a:pt x="1" y="0"/>
                      <a:pt x="3" y="0"/>
                    </a:cubicBezTo>
                    <a:cubicBezTo>
                      <a:pt x="4" y="0"/>
                      <a:pt x="6" y="3"/>
                      <a:pt x="6" y="3"/>
                    </a:cubicBezTo>
                    <a:cubicBezTo>
                      <a:pt x="7" y="3"/>
                      <a:pt x="9" y="6"/>
                      <a:pt x="7" y="7"/>
                    </a:cubicBezTo>
                    <a:cubicBezTo>
                      <a:pt x="5" y="9"/>
                      <a:pt x="3" y="9"/>
                      <a:pt x="2" y="7"/>
                    </a:cubicBezTo>
                    <a:cubicBezTo>
                      <a:pt x="0" y="5"/>
                      <a:pt x="0" y="2"/>
                      <a:pt x="0" y="2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6" name="Freeform 1067">
                <a:extLst>
                  <a:ext uri="{FF2B5EF4-FFF2-40B4-BE49-F238E27FC236}">
                    <a16:creationId xmlns:a16="http://schemas.microsoft.com/office/drawing/2014/main" id="{8F16B100-BC8F-4C00-B8E7-309B631518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45" y="1743"/>
                <a:ext cx="15" cy="3"/>
              </a:xfrm>
              <a:custGeom>
                <a:avLst/>
                <a:gdLst>
                  <a:gd name="T0" fmla="*/ 15 w 15"/>
                  <a:gd name="T1" fmla="*/ 2 h 3"/>
                  <a:gd name="T2" fmla="*/ 12 w 15"/>
                  <a:gd name="T3" fmla="*/ 1 h 3"/>
                  <a:gd name="T4" fmla="*/ 12 w 15"/>
                  <a:gd name="T5" fmla="*/ 1 h 3"/>
                  <a:gd name="T6" fmla="*/ 0 w 15"/>
                  <a:gd name="T7" fmla="*/ 0 h 3"/>
                  <a:gd name="T8" fmla="*/ 0 w 15"/>
                  <a:gd name="T9" fmla="*/ 1 h 3"/>
                  <a:gd name="T10" fmla="*/ 12 w 15"/>
                  <a:gd name="T11" fmla="*/ 2 h 3"/>
                  <a:gd name="T12" fmla="*/ 12 w 15"/>
                  <a:gd name="T13" fmla="*/ 3 h 3"/>
                  <a:gd name="T14" fmla="*/ 15 w 15"/>
                  <a:gd name="T15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5" h="3">
                    <a:moveTo>
                      <a:pt x="15" y="2"/>
                    </a:moveTo>
                    <a:lnTo>
                      <a:pt x="12" y="1"/>
                    </a:lnTo>
                    <a:lnTo>
                      <a:pt x="12" y="1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12" y="2"/>
                    </a:lnTo>
                    <a:lnTo>
                      <a:pt x="12" y="3"/>
                    </a:lnTo>
                    <a:lnTo>
                      <a:pt x="15" y="2"/>
                    </a:ln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7" name="Freeform 1068">
                <a:extLst>
                  <a:ext uri="{FF2B5EF4-FFF2-40B4-BE49-F238E27FC236}">
                    <a16:creationId xmlns:a16="http://schemas.microsoft.com/office/drawing/2014/main" id="{2D2FB494-755F-4B3E-90C3-D1E4BD3C70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95" y="1622"/>
                <a:ext cx="13" cy="26"/>
              </a:xfrm>
              <a:custGeom>
                <a:avLst/>
                <a:gdLst>
                  <a:gd name="T0" fmla="*/ 16 w 22"/>
                  <a:gd name="T1" fmla="*/ 21 h 44"/>
                  <a:gd name="T2" fmla="*/ 19 w 22"/>
                  <a:gd name="T3" fmla="*/ 15 h 44"/>
                  <a:gd name="T4" fmla="*/ 15 w 22"/>
                  <a:gd name="T5" fmla="*/ 8 h 44"/>
                  <a:gd name="T6" fmla="*/ 12 w 22"/>
                  <a:gd name="T7" fmla="*/ 0 h 44"/>
                  <a:gd name="T8" fmla="*/ 9 w 22"/>
                  <a:gd name="T9" fmla="*/ 3 h 44"/>
                  <a:gd name="T10" fmla="*/ 6 w 22"/>
                  <a:gd name="T11" fmla="*/ 11 h 44"/>
                  <a:gd name="T12" fmla="*/ 3 w 22"/>
                  <a:gd name="T13" fmla="*/ 15 h 44"/>
                  <a:gd name="T14" fmla="*/ 1 w 22"/>
                  <a:gd name="T15" fmla="*/ 19 h 44"/>
                  <a:gd name="T16" fmla="*/ 6 w 22"/>
                  <a:gd name="T17" fmla="*/ 22 h 44"/>
                  <a:gd name="T18" fmla="*/ 11 w 22"/>
                  <a:gd name="T19" fmla="*/ 31 h 44"/>
                  <a:gd name="T20" fmla="*/ 13 w 22"/>
                  <a:gd name="T21" fmla="*/ 38 h 44"/>
                  <a:gd name="T22" fmla="*/ 15 w 22"/>
                  <a:gd name="T23" fmla="*/ 43 h 44"/>
                  <a:gd name="T24" fmla="*/ 20 w 22"/>
                  <a:gd name="T25" fmla="*/ 41 h 44"/>
                  <a:gd name="T26" fmla="*/ 21 w 22"/>
                  <a:gd name="T27" fmla="*/ 33 h 44"/>
                  <a:gd name="T28" fmla="*/ 16 w 22"/>
                  <a:gd name="T29" fmla="*/ 21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44">
                    <a:moveTo>
                      <a:pt x="16" y="21"/>
                    </a:moveTo>
                    <a:cubicBezTo>
                      <a:pt x="18" y="17"/>
                      <a:pt x="22" y="19"/>
                      <a:pt x="19" y="15"/>
                    </a:cubicBezTo>
                    <a:cubicBezTo>
                      <a:pt x="15" y="10"/>
                      <a:pt x="15" y="11"/>
                      <a:pt x="15" y="8"/>
                    </a:cubicBezTo>
                    <a:cubicBezTo>
                      <a:pt x="15" y="4"/>
                      <a:pt x="14" y="0"/>
                      <a:pt x="12" y="0"/>
                    </a:cubicBezTo>
                    <a:cubicBezTo>
                      <a:pt x="11" y="0"/>
                      <a:pt x="7" y="0"/>
                      <a:pt x="9" y="3"/>
                    </a:cubicBezTo>
                    <a:cubicBezTo>
                      <a:pt x="9" y="7"/>
                      <a:pt x="6" y="9"/>
                      <a:pt x="6" y="11"/>
                    </a:cubicBezTo>
                    <a:cubicBezTo>
                      <a:pt x="6" y="13"/>
                      <a:pt x="4" y="13"/>
                      <a:pt x="3" y="15"/>
                    </a:cubicBezTo>
                    <a:cubicBezTo>
                      <a:pt x="1" y="16"/>
                      <a:pt x="0" y="19"/>
                      <a:pt x="1" y="19"/>
                    </a:cubicBezTo>
                    <a:cubicBezTo>
                      <a:pt x="2" y="20"/>
                      <a:pt x="5" y="20"/>
                      <a:pt x="6" y="22"/>
                    </a:cubicBezTo>
                    <a:cubicBezTo>
                      <a:pt x="11" y="31"/>
                      <a:pt x="11" y="31"/>
                      <a:pt x="11" y="31"/>
                    </a:cubicBezTo>
                    <a:cubicBezTo>
                      <a:pt x="11" y="34"/>
                      <a:pt x="13" y="35"/>
                      <a:pt x="13" y="38"/>
                    </a:cubicBezTo>
                    <a:cubicBezTo>
                      <a:pt x="14" y="41"/>
                      <a:pt x="14" y="43"/>
                      <a:pt x="15" y="43"/>
                    </a:cubicBezTo>
                    <a:cubicBezTo>
                      <a:pt x="17" y="43"/>
                      <a:pt x="18" y="44"/>
                      <a:pt x="20" y="41"/>
                    </a:cubicBezTo>
                    <a:cubicBezTo>
                      <a:pt x="21" y="37"/>
                      <a:pt x="22" y="37"/>
                      <a:pt x="21" y="33"/>
                    </a:cubicBezTo>
                    <a:lnTo>
                      <a:pt x="16" y="21"/>
                    </a:ln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8" name="Freeform 1069">
                <a:extLst>
                  <a:ext uri="{FF2B5EF4-FFF2-40B4-BE49-F238E27FC236}">
                    <a16:creationId xmlns:a16="http://schemas.microsoft.com/office/drawing/2014/main" id="{18912F70-DC10-4C71-AF82-40FA682715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93" y="1595"/>
                <a:ext cx="17" cy="7"/>
              </a:xfrm>
              <a:custGeom>
                <a:avLst/>
                <a:gdLst>
                  <a:gd name="T0" fmla="*/ 12 w 28"/>
                  <a:gd name="T1" fmla="*/ 2 h 11"/>
                  <a:gd name="T2" fmla="*/ 8 w 28"/>
                  <a:gd name="T3" fmla="*/ 6 h 11"/>
                  <a:gd name="T4" fmla="*/ 4 w 28"/>
                  <a:gd name="T5" fmla="*/ 7 h 11"/>
                  <a:gd name="T6" fmla="*/ 11 w 28"/>
                  <a:gd name="T7" fmla="*/ 10 h 11"/>
                  <a:gd name="T8" fmla="*/ 19 w 28"/>
                  <a:gd name="T9" fmla="*/ 7 h 11"/>
                  <a:gd name="T10" fmla="*/ 27 w 28"/>
                  <a:gd name="T11" fmla="*/ 4 h 11"/>
                  <a:gd name="T12" fmla="*/ 21 w 28"/>
                  <a:gd name="T13" fmla="*/ 0 h 11"/>
                  <a:gd name="T14" fmla="*/ 12 w 28"/>
                  <a:gd name="T15" fmla="*/ 2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8" h="11">
                    <a:moveTo>
                      <a:pt x="12" y="2"/>
                    </a:moveTo>
                    <a:cubicBezTo>
                      <a:pt x="11" y="4"/>
                      <a:pt x="10" y="5"/>
                      <a:pt x="8" y="6"/>
                    </a:cubicBezTo>
                    <a:cubicBezTo>
                      <a:pt x="6" y="6"/>
                      <a:pt x="0" y="4"/>
                      <a:pt x="4" y="7"/>
                    </a:cubicBezTo>
                    <a:cubicBezTo>
                      <a:pt x="8" y="10"/>
                      <a:pt x="7" y="11"/>
                      <a:pt x="11" y="10"/>
                    </a:cubicBezTo>
                    <a:cubicBezTo>
                      <a:pt x="16" y="9"/>
                      <a:pt x="12" y="9"/>
                      <a:pt x="19" y="7"/>
                    </a:cubicBezTo>
                    <a:cubicBezTo>
                      <a:pt x="26" y="5"/>
                      <a:pt x="27" y="6"/>
                      <a:pt x="27" y="4"/>
                    </a:cubicBezTo>
                    <a:cubicBezTo>
                      <a:pt x="27" y="2"/>
                      <a:pt x="28" y="0"/>
                      <a:pt x="21" y="0"/>
                    </a:cubicBezTo>
                    <a:cubicBezTo>
                      <a:pt x="14" y="1"/>
                      <a:pt x="17" y="3"/>
                      <a:pt x="12" y="2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9" name="Freeform 1070">
                <a:extLst>
                  <a:ext uri="{FF2B5EF4-FFF2-40B4-BE49-F238E27FC236}">
                    <a16:creationId xmlns:a16="http://schemas.microsoft.com/office/drawing/2014/main" id="{D011508B-1F7F-405A-A47E-C6D7FF33C0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11" y="1592"/>
                <a:ext cx="11" cy="18"/>
              </a:xfrm>
              <a:custGeom>
                <a:avLst/>
                <a:gdLst>
                  <a:gd name="T0" fmla="*/ 3 w 19"/>
                  <a:gd name="T1" fmla="*/ 3 h 31"/>
                  <a:gd name="T2" fmla="*/ 8 w 19"/>
                  <a:gd name="T3" fmla="*/ 8 h 31"/>
                  <a:gd name="T4" fmla="*/ 12 w 19"/>
                  <a:gd name="T5" fmla="*/ 13 h 31"/>
                  <a:gd name="T6" fmla="*/ 9 w 19"/>
                  <a:gd name="T7" fmla="*/ 21 h 31"/>
                  <a:gd name="T8" fmla="*/ 6 w 19"/>
                  <a:gd name="T9" fmla="*/ 28 h 31"/>
                  <a:gd name="T10" fmla="*/ 9 w 19"/>
                  <a:gd name="T11" fmla="*/ 31 h 31"/>
                  <a:gd name="T12" fmla="*/ 13 w 19"/>
                  <a:gd name="T13" fmla="*/ 26 h 31"/>
                  <a:gd name="T14" fmla="*/ 18 w 19"/>
                  <a:gd name="T15" fmla="*/ 19 h 31"/>
                  <a:gd name="T16" fmla="*/ 17 w 19"/>
                  <a:gd name="T17" fmla="*/ 11 h 31"/>
                  <a:gd name="T18" fmla="*/ 10 w 19"/>
                  <a:gd name="T19" fmla="*/ 4 h 31"/>
                  <a:gd name="T20" fmla="*/ 3 w 19"/>
                  <a:gd name="T21" fmla="*/ 3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9" h="31">
                    <a:moveTo>
                      <a:pt x="3" y="3"/>
                    </a:moveTo>
                    <a:cubicBezTo>
                      <a:pt x="5" y="6"/>
                      <a:pt x="6" y="5"/>
                      <a:pt x="8" y="8"/>
                    </a:cubicBezTo>
                    <a:cubicBezTo>
                      <a:pt x="11" y="10"/>
                      <a:pt x="13" y="10"/>
                      <a:pt x="12" y="13"/>
                    </a:cubicBezTo>
                    <a:cubicBezTo>
                      <a:pt x="12" y="16"/>
                      <a:pt x="12" y="18"/>
                      <a:pt x="9" y="21"/>
                    </a:cubicBezTo>
                    <a:cubicBezTo>
                      <a:pt x="7" y="25"/>
                      <a:pt x="4" y="26"/>
                      <a:pt x="6" y="28"/>
                    </a:cubicBezTo>
                    <a:cubicBezTo>
                      <a:pt x="8" y="30"/>
                      <a:pt x="7" y="31"/>
                      <a:pt x="9" y="31"/>
                    </a:cubicBezTo>
                    <a:cubicBezTo>
                      <a:pt x="11" y="30"/>
                      <a:pt x="9" y="31"/>
                      <a:pt x="13" y="26"/>
                    </a:cubicBezTo>
                    <a:cubicBezTo>
                      <a:pt x="17" y="21"/>
                      <a:pt x="18" y="23"/>
                      <a:pt x="18" y="19"/>
                    </a:cubicBezTo>
                    <a:cubicBezTo>
                      <a:pt x="17" y="14"/>
                      <a:pt x="19" y="14"/>
                      <a:pt x="17" y="11"/>
                    </a:cubicBezTo>
                    <a:cubicBezTo>
                      <a:pt x="15" y="7"/>
                      <a:pt x="16" y="7"/>
                      <a:pt x="10" y="4"/>
                    </a:cubicBezTo>
                    <a:cubicBezTo>
                      <a:pt x="4" y="0"/>
                      <a:pt x="0" y="0"/>
                      <a:pt x="3" y="3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0" name="Freeform 1071">
                <a:extLst>
                  <a:ext uri="{FF2B5EF4-FFF2-40B4-BE49-F238E27FC236}">
                    <a16:creationId xmlns:a16="http://schemas.microsoft.com/office/drawing/2014/main" id="{0B44CA01-1F96-47F2-864C-50CD132A95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29" y="1655"/>
                <a:ext cx="14" cy="14"/>
              </a:xfrm>
              <a:custGeom>
                <a:avLst/>
                <a:gdLst>
                  <a:gd name="T0" fmla="*/ 16 w 23"/>
                  <a:gd name="T1" fmla="*/ 7 h 23"/>
                  <a:gd name="T2" fmla="*/ 16 w 23"/>
                  <a:gd name="T3" fmla="*/ 16 h 23"/>
                  <a:gd name="T4" fmla="*/ 7 w 23"/>
                  <a:gd name="T5" fmla="*/ 22 h 23"/>
                  <a:gd name="T6" fmla="*/ 22 w 23"/>
                  <a:gd name="T7" fmla="*/ 18 h 23"/>
                  <a:gd name="T8" fmla="*/ 16 w 23"/>
                  <a:gd name="T9" fmla="*/ 7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" h="23">
                    <a:moveTo>
                      <a:pt x="16" y="7"/>
                    </a:moveTo>
                    <a:cubicBezTo>
                      <a:pt x="16" y="13"/>
                      <a:pt x="20" y="15"/>
                      <a:pt x="16" y="16"/>
                    </a:cubicBezTo>
                    <a:cubicBezTo>
                      <a:pt x="12" y="18"/>
                      <a:pt x="0" y="22"/>
                      <a:pt x="7" y="22"/>
                    </a:cubicBezTo>
                    <a:cubicBezTo>
                      <a:pt x="14" y="22"/>
                      <a:pt x="23" y="23"/>
                      <a:pt x="22" y="18"/>
                    </a:cubicBezTo>
                    <a:cubicBezTo>
                      <a:pt x="20" y="13"/>
                      <a:pt x="14" y="0"/>
                      <a:pt x="16" y="7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1" name="Freeform 1072">
                <a:extLst>
                  <a:ext uri="{FF2B5EF4-FFF2-40B4-BE49-F238E27FC236}">
                    <a16:creationId xmlns:a16="http://schemas.microsoft.com/office/drawing/2014/main" id="{A5EBDCFE-7D91-4BA6-86E8-00A0A9192F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20" y="1621"/>
                <a:ext cx="6" cy="18"/>
              </a:xfrm>
              <a:custGeom>
                <a:avLst/>
                <a:gdLst>
                  <a:gd name="T0" fmla="*/ 0 w 9"/>
                  <a:gd name="T1" fmla="*/ 5 h 29"/>
                  <a:gd name="T2" fmla="*/ 4 w 9"/>
                  <a:gd name="T3" fmla="*/ 18 h 29"/>
                  <a:gd name="T4" fmla="*/ 7 w 9"/>
                  <a:gd name="T5" fmla="*/ 24 h 29"/>
                  <a:gd name="T6" fmla="*/ 7 w 9"/>
                  <a:gd name="T7" fmla="*/ 12 h 29"/>
                  <a:gd name="T8" fmla="*/ 0 w 9"/>
                  <a:gd name="T9" fmla="*/ 5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29">
                    <a:moveTo>
                      <a:pt x="0" y="5"/>
                    </a:moveTo>
                    <a:cubicBezTo>
                      <a:pt x="0" y="13"/>
                      <a:pt x="3" y="13"/>
                      <a:pt x="4" y="18"/>
                    </a:cubicBezTo>
                    <a:cubicBezTo>
                      <a:pt x="4" y="22"/>
                      <a:pt x="6" y="29"/>
                      <a:pt x="7" y="24"/>
                    </a:cubicBezTo>
                    <a:cubicBezTo>
                      <a:pt x="8" y="20"/>
                      <a:pt x="9" y="16"/>
                      <a:pt x="7" y="12"/>
                    </a:cubicBezTo>
                    <a:cubicBezTo>
                      <a:pt x="5" y="7"/>
                      <a:pt x="0" y="0"/>
                      <a:pt x="0" y="5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2" name="Freeform 1073">
                <a:extLst>
                  <a:ext uri="{FF2B5EF4-FFF2-40B4-BE49-F238E27FC236}">
                    <a16:creationId xmlns:a16="http://schemas.microsoft.com/office/drawing/2014/main" id="{2A47ECCC-0DAB-4521-9028-83A8E82981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53" y="1676"/>
                <a:ext cx="15" cy="9"/>
              </a:xfrm>
              <a:custGeom>
                <a:avLst/>
                <a:gdLst>
                  <a:gd name="T0" fmla="*/ 9 w 24"/>
                  <a:gd name="T1" fmla="*/ 7 h 15"/>
                  <a:gd name="T2" fmla="*/ 4 w 24"/>
                  <a:gd name="T3" fmla="*/ 11 h 15"/>
                  <a:gd name="T4" fmla="*/ 6 w 24"/>
                  <a:gd name="T5" fmla="*/ 14 h 15"/>
                  <a:gd name="T6" fmla="*/ 16 w 24"/>
                  <a:gd name="T7" fmla="*/ 14 h 15"/>
                  <a:gd name="T8" fmla="*/ 19 w 24"/>
                  <a:gd name="T9" fmla="*/ 12 h 15"/>
                  <a:gd name="T10" fmla="*/ 22 w 24"/>
                  <a:gd name="T11" fmla="*/ 6 h 15"/>
                  <a:gd name="T12" fmla="*/ 22 w 24"/>
                  <a:gd name="T13" fmla="*/ 3 h 15"/>
                  <a:gd name="T14" fmla="*/ 15 w 24"/>
                  <a:gd name="T15" fmla="*/ 6 h 15"/>
                  <a:gd name="T16" fmla="*/ 9 w 24"/>
                  <a:gd name="T17" fmla="*/ 7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" h="15">
                    <a:moveTo>
                      <a:pt x="9" y="7"/>
                    </a:moveTo>
                    <a:cubicBezTo>
                      <a:pt x="7" y="8"/>
                      <a:pt x="4" y="9"/>
                      <a:pt x="4" y="11"/>
                    </a:cubicBezTo>
                    <a:cubicBezTo>
                      <a:pt x="4" y="12"/>
                      <a:pt x="0" y="14"/>
                      <a:pt x="6" y="14"/>
                    </a:cubicBezTo>
                    <a:cubicBezTo>
                      <a:pt x="11" y="14"/>
                      <a:pt x="14" y="15"/>
                      <a:pt x="16" y="14"/>
                    </a:cubicBezTo>
                    <a:cubicBezTo>
                      <a:pt x="18" y="13"/>
                      <a:pt x="17" y="15"/>
                      <a:pt x="19" y="12"/>
                    </a:cubicBezTo>
                    <a:cubicBezTo>
                      <a:pt x="22" y="8"/>
                      <a:pt x="21" y="9"/>
                      <a:pt x="22" y="6"/>
                    </a:cubicBezTo>
                    <a:cubicBezTo>
                      <a:pt x="23" y="4"/>
                      <a:pt x="24" y="0"/>
                      <a:pt x="22" y="3"/>
                    </a:cubicBezTo>
                    <a:cubicBezTo>
                      <a:pt x="19" y="5"/>
                      <a:pt x="20" y="7"/>
                      <a:pt x="15" y="6"/>
                    </a:cubicBezTo>
                    <a:cubicBezTo>
                      <a:pt x="10" y="6"/>
                      <a:pt x="11" y="7"/>
                      <a:pt x="9" y="7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3" name="Freeform 1074">
                <a:extLst>
                  <a:ext uri="{FF2B5EF4-FFF2-40B4-BE49-F238E27FC236}">
                    <a16:creationId xmlns:a16="http://schemas.microsoft.com/office/drawing/2014/main" id="{E01C8E13-FED5-49FE-9DE2-7C2C77CFF6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49" y="1518"/>
                <a:ext cx="15" cy="9"/>
              </a:xfrm>
              <a:custGeom>
                <a:avLst/>
                <a:gdLst>
                  <a:gd name="T0" fmla="*/ 9 w 24"/>
                  <a:gd name="T1" fmla="*/ 7 h 15"/>
                  <a:gd name="T2" fmla="*/ 4 w 24"/>
                  <a:gd name="T3" fmla="*/ 11 h 15"/>
                  <a:gd name="T4" fmla="*/ 6 w 24"/>
                  <a:gd name="T5" fmla="*/ 14 h 15"/>
                  <a:gd name="T6" fmla="*/ 16 w 24"/>
                  <a:gd name="T7" fmla="*/ 14 h 15"/>
                  <a:gd name="T8" fmla="*/ 19 w 24"/>
                  <a:gd name="T9" fmla="*/ 12 h 15"/>
                  <a:gd name="T10" fmla="*/ 22 w 24"/>
                  <a:gd name="T11" fmla="*/ 6 h 15"/>
                  <a:gd name="T12" fmla="*/ 22 w 24"/>
                  <a:gd name="T13" fmla="*/ 3 h 15"/>
                  <a:gd name="T14" fmla="*/ 15 w 24"/>
                  <a:gd name="T15" fmla="*/ 6 h 15"/>
                  <a:gd name="T16" fmla="*/ 9 w 24"/>
                  <a:gd name="T17" fmla="*/ 7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" h="15">
                    <a:moveTo>
                      <a:pt x="9" y="7"/>
                    </a:moveTo>
                    <a:cubicBezTo>
                      <a:pt x="7" y="8"/>
                      <a:pt x="4" y="9"/>
                      <a:pt x="4" y="11"/>
                    </a:cubicBezTo>
                    <a:cubicBezTo>
                      <a:pt x="4" y="12"/>
                      <a:pt x="0" y="14"/>
                      <a:pt x="6" y="14"/>
                    </a:cubicBezTo>
                    <a:cubicBezTo>
                      <a:pt x="11" y="14"/>
                      <a:pt x="14" y="15"/>
                      <a:pt x="16" y="14"/>
                    </a:cubicBezTo>
                    <a:cubicBezTo>
                      <a:pt x="18" y="13"/>
                      <a:pt x="17" y="15"/>
                      <a:pt x="19" y="12"/>
                    </a:cubicBezTo>
                    <a:cubicBezTo>
                      <a:pt x="22" y="8"/>
                      <a:pt x="21" y="9"/>
                      <a:pt x="22" y="6"/>
                    </a:cubicBezTo>
                    <a:cubicBezTo>
                      <a:pt x="23" y="4"/>
                      <a:pt x="24" y="0"/>
                      <a:pt x="22" y="3"/>
                    </a:cubicBezTo>
                    <a:cubicBezTo>
                      <a:pt x="19" y="5"/>
                      <a:pt x="20" y="7"/>
                      <a:pt x="15" y="6"/>
                    </a:cubicBezTo>
                    <a:cubicBezTo>
                      <a:pt x="10" y="6"/>
                      <a:pt x="11" y="7"/>
                      <a:pt x="9" y="7"/>
                    </a:cubicBezTo>
                    <a:close/>
                  </a:path>
                </a:pathLst>
              </a:custGeom>
              <a:grpFill/>
              <a:ln w="0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4" name="Freeform 1075">
                <a:extLst>
                  <a:ext uri="{FF2B5EF4-FFF2-40B4-BE49-F238E27FC236}">
                    <a16:creationId xmlns:a16="http://schemas.microsoft.com/office/drawing/2014/main" id="{DC023640-64AF-4CF0-8951-9D356AA0CD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58" y="2041"/>
                <a:ext cx="18" cy="26"/>
              </a:xfrm>
              <a:custGeom>
                <a:avLst/>
                <a:gdLst>
                  <a:gd name="T0" fmla="*/ 9 w 31"/>
                  <a:gd name="T1" fmla="*/ 6 h 43"/>
                  <a:gd name="T2" fmla="*/ 13 w 31"/>
                  <a:gd name="T3" fmla="*/ 15 h 43"/>
                  <a:gd name="T4" fmla="*/ 7 w 31"/>
                  <a:gd name="T5" fmla="*/ 22 h 43"/>
                  <a:gd name="T6" fmla="*/ 15 w 31"/>
                  <a:gd name="T7" fmla="*/ 22 h 43"/>
                  <a:gd name="T8" fmla="*/ 18 w 31"/>
                  <a:gd name="T9" fmla="*/ 27 h 43"/>
                  <a:gd name="T10" fmla="*/ 12 w 31"/>
                  <a:gd name="T11" fmla="*/ 36 h 43"/>
                  <a:gd name="T12" fmla="*/ 28 w 31"/>
                  <a:gd name="T13" fmla="*/ 37 h 43"/>
                  <a:gd name="T14" fmla="*/ 28 w 31"/>
                  <a:gd name="T15" fmla="*/ 28 h 43"/>
                  <a:gd name="T16" fmla="*/ 25 w 31"/>
                  <a:gd name="T17" fmla="*/ 14 h 43"/>
                  <a:gd name="T18" fmla="*/ 18 w 31"/>
                  <a:gd name="T19" fmla="*/ 8 h 43"/>
                  <a:gd name="T20" fmla="*/ 9 w 31"/>
                  <a:gd name="T21" fmla="*/ 6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1" h="43">
                    <a:moveTo>
                      <a:pt x="9" y="6"/>
                    </a:moveTo>
                    <a:cubicBezTo>
                      <a:pt x="13" y="12"/>
                      <a:pt x="15" y="15"/>
                      <a:pt x="13" y="15"/>
                    </a:cubicBezTo>
                    <a:cubicBezTo>
                      <a:pt x="12" y="15"/>
                      <a:pt x="3" y="20"/>
                      <a:pt x="7" y="22"/>
                    </a:cubicBezTo>
                    <a:cubicBezTo>
                      <a:pt x="10" y="23"/>
                      <a:pt x="13" y="21"/>
                      <a:pt x="15" y="22"/>
                    </a:cubicBezTo>
                    <a:cubicBezTo>
                      <a:pt x="17" y="22"/>
                      <a:pt x="21" y="25"/>
                      <a:pt x="18" y="27"/>
                    </a:cubicBezTo>
                    <a:cubicBezTo>
                      <a:pt x="15" y="29"/>
                      <a:pt x="0" y="34"/>
                      <a:pt x="12" y="36"/>
                    </a:cubicBezTo>
                    <a:cubicBezTo>
                      <a:pt x="25" y="38"/>
                      <a:pt x="26" y="43"/>
                      <a:pt x="28" y="37"/>
                    </a:cubicBezTo>
                    <a:cubicBezTo>
                      <a:pt x="30" y="31"/>
                      <a:pt x="31" y="33"/>
                      <a:pt x="28" y="28"/>
                    </a:cubicBezTo>
                    <a:cubicBezTo>
                      <a:pt x="25" y="23"/>
                      <a:pt x="29" y="19"/>
                      <a:pt x="25" y="14"/>
                    </a:cubicBezTo>
                    <a:cubicBezTo>
                      <a:pt x="20" y="9"/>
                      <a:pt x="19" y="11"/>
                      <a:pt x="18" y="8"/>
                    </a:cubicBezTo>
                    <a:cubicBezTo>
                      <a:pt x="16" y="4"/>
                      <a:pt x="6" y="0"/>
                      <a:pt x="9" y="6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5" name="Freeform 1076">
                <a:extLst>
                  <a:ext uri="{FF2B5EF4-FFF2-40B4-BE49-F238E27FC236}">
                    <a16:creationId xmlns:a16="http://schemas.microsoft.com/office/drawing/2014/main" id="{62A06277-70A1-4380-B0A5-8C587CD578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7" y="2053"/>
                <a:ext cx="9" cy="7"/>
              </a:xfrm>
              <a:custGeom>
                <a:avLst/>
                <a:gdLst>
                  <a:gd name="T0" fmla="*/ 5 w 15"/>
                  <a:gd name="T1" fmla="*/ 3 h 12"/>
                  <a:gd name="T2" fmla="*/ 3 w 15"/>
                  <a:gd name="T3" fmla="*/ 10 h 12"/>
                  <a:gd name="T4" fmla="*/ 11 w 15"/>
                  <a:gd name="T5" fmla="*/ 10 h 12"/>
                  <a:gd name="T6" fmla="*/ 13 w 15"/>
                  <a:gd name="T7" fmla="*/ 5 h 12"/>
                  <a:gd name="T8" fmla="*/ 5 w 15"/>
                  <a:gd name="T9" fmla="*/ 3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12">
                    <a:moveTo>
                      <a:pt x="5" y="3"/>
                    </a:moveTo>
                    <a:cubicBezTo>
                      <a:pt x="4" y="6"/>
                      <a:pt x="0" y="9"/>
                      <a:pt x="3" y="10"/>
                    </a:cubicBezTo>
                    <a:cubicBezTo>
                      <a:pt x="6" y="11"/>
                      <a:pt x="8" y="12"/>
                      <a:pt x="11" y="10"/>
                    </a:cubicBezTo>
                    <a:cubicBezTo>
                      <a:pt x="13" y="8"/>
                      <a:pt x="15" y="7"/>
                      <a:pt x="13" y="5"/>
                    </a:cubicBezTo>
                    <a:cubicBezTo>
                      <a:pt x="12" y="3"/>
                      <a:pt x="6" y="0"/>
                      <a:pt x="5" y="3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6" name="Freeform 1077">
                <a:extLst>
                  <a:ext uri="{FF2B5EF4-FFF2-40B4-BE49-F238E27FC236}">
                    <a16:creationId xmlns:a16="http://schemas.microsoft.com/office/drawing/2014/main" id="{DFDE8F8F-0C37-4D0B-85BE-84742E0BBC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92" y="2056"/>
                <a:ext cx="6" cy="9"/>
              </a:xfrm>
              <a:custGeom>
                <a:avLst/>
                <a:gdLst>
                  <a:gd name="T0" fmla="*/ 2 w 10"/>
                  <a:gd name="T1" fmla="*/ 3 h 14"/>
                  <a:gd name="T2" fmla="*/ 2 w 10"/>
                  <a:gd name="T3" fmla="*/ 11 h 14"/>
                  <a:gd name="T4" fmla="*/ 5 w 10"/>
                  <a:gd name="T5" fmla="*/ 9 h 14"/>
                  <a:gd name="T6" fmla="*/ 9 w 10"/>
                  <a:gd name="T7" fmla="*/ 3 h 14"/>
                  <a:gd name="T8" fmla="*/ 1 w 10"/>
                  <a:gd name="T9" fmla="*/ 0 h 14"/>
                  <a:gd name="T10" fmla="*/ 2 w 10"/>
                  <a:gd name="T11" fmla="*/ 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" h="14">
                    <a:moveTo>
                      <a:pt x="2" y="3"/>
                    </a:moveTo>
                    <a:cubicBezTo>
                      <a:pt x="2" y="7"/>
                      <a:pt x="0" y="11"/>
                      <a:pt x="2" y="11"/>
                    </a:cubicBezTo>
                    <a:cubicBezTo>
                      <a:pt x="5" y="12"/>
                      <a:pt x="3" y="14"/>
                      <a:pt x="5" y="9"/>
                    </a:cubicBezTo>
                    <a:cubicBezTo>
                      <a:pt x="8" y="5"/>
                      <a:pt x="10" y="5"/>
                      <a:pt x="9" y="3"/>
                    </a:cubicBezTo>
                    <a:cubicBezTo>
                      <a:pt x="7" y="0"/>
                      <a:pt x="1" y="1"/>
                      <a:pt x="1" y="0"/>
                    </a:cubicBezTo>
                    <a:cubicBezTo>
                      <a:pt x="1" y="0"/>
                      <a:pt x="0" y="1"/>
                      <a:pt x="2" y="3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7" name="Freeform 1078">
                <a:extLst>
                  <a:ext uri="{FF2B5EF4-FFF2-40B4-BE49-F238E27FC236}">
                    <a16:creationId xmlns:a16="http://schemas.microsoft.com/office/drawing/2014/main" id="{901CED2C-6EBF-4CC0-A1F9-94EBF95BAE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6" y="2046"/>
                <a:ext cx="6" cy="6"/>
              </a:xfrm>
              <a:custGeom>
                <a:avLst/>
                <a:gdLst>
                  <a:gd name="T0" fmla="*/ 4 w 10"/>
                  <a:gd name="T1" fmla="*/ 2 h 10"/>
                  <a:gd name="T2" fmla="*/ 8 w 10"/>
                  <a:gd name="T3" fmla="*/ 2 h 10"/>
                  <a:gd name="T4" fmla="*/ 8 w 10"/>
                  <a:gd name="T5" fmla="*/ 7 h 10"/>
                  <a:gd name="T6" fmla="*/ 4 w 10"/>
                  <a:gd name="T7" fmla="*/ 8 h 10"/>
                  <a:gd name="T8" fmla="*/ 0 w 10"/>
                  <a:gd name="T9" fmla="*/ 4 h 10"/>
                  <a:gd name="T10" fmla="*/ 4 w 10"/>
                  <a:gd name="T11" fmla="*/ 2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" h="10">
                    <a:moveTo>
                      <a:pt x="4" y="2"/>
                    </a:moveTo>
                    <a:cubicBezTo>
                      <a:pt x="7" y="2"/>
                      <a:pt x="8" y="0"/>
                      <a:pt x="8" y="2"/>
                    </a:cubicBezTo>
                    <a:cubicBezTo>
                      <a:pt x="8" y="5"/>
                      <a:pt x="10" y="5"/>
                      <a:pt x="8" y="7"/>
                    </a:cubicBezTo>
                    <a:cubicBezTo>
                      <a:pt x="6" y="8"/>
                      <a:pt x="6" y="10"/>
                      <a:pt x="4" y="8"/>
                    </a:cubicBezTo>
                    <a:cubicBezTo>
                      <a:pt x="1" y="5"/>
                      <a:pt x="1" y="5"/>
                      <a:pt x="0" y="4"/>
                    </a:cubicBezTo>
                    <a:cubicBezTo>
                      <a:pt x="0" y="3"/>
                      <a:pt x="3" y="1"/>
                      <a:pt x="4" y="2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8" name="Freeform 1079">
                <a:extLst>
                  <a:ext uri="{FF2B5EF4-FFF2-40B4-BE49-F238E27FC236}">
                    <a16:creationId xmlns:a16="http://schemas.microsoft.com/office/drawing/2014/main" id="{32BBB861-C73C-4257-B4C1-D23EB82D49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00" y="1750"/>
                <a:ext cx="6" cy="9"/>
              </a:xfrm>
              <a:custGeom>
                <a:avLst/>
                <a:gdLst>
                  <a:gd name="T0" fmla="*/ 1 w 10"/>
                  <a:gd name="T1" fmla="*/ 3 h 15"/>
                  <a:gd name="T2" fmla="*/ 4 w 10"/>
                  <a:gd name="T3" fmla="*/ 9 h 15"/>
                  <a:gd name="T4" fmla="*/ 9 w 10"/>
                  <a:gd name="T5" fmla="*/ 11 h 15"/>
                  <a:gd name="T6" fmla="*/ 8 w 10"/>
                  <a:gd name="T7" fmla="*/ 5 h 15"/>
                  <a:gd name="T8" fmla="*/ 1 w 10"/>
                  <a:gd name="T9" fmla="*/ 3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15">
                    <a:moveTo>
                      <a:pt x="1" y="3"/>
                    </a:moveTo>
                    <a:cubicBezTo>
                      <a:pt x="2" y="6"/>
                      <a:pt x="3" y="8"/>
                      <a:pt x="4" y="9"/>
                    </a:cubicBezTo>
                    <a:cubicBezTo>
                      <a:pt x="5" y="11"/>
                      <a:pt x="10" y="15"/>
                      <a:pt x="9" y="11"/>
                    </a:cubicBezTo>
                    <a:cubicBezTo>
                      <a:pt x="9" y="7"/>
                      <a:pt x="9" y="8"/>
                      <a:pt x="8" y="5"/>
                    </a:cubicBezTo>
                    <a:cubicBezTo>
                      <a:pt x="6" y="1"/>
                      <a:pt x="0" y="0"/>
                      <a:pt x="1" y="3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2" name="Freeform 1081">
              <a:extLst>
                <a:ext uri="{FF2B5EF4-FFF2-40B4-BE49-F238E27FC236}">
                  <a16:creationId xmlns:a16="http://schemas.microsoft.com/office/drawing/2014/main" id="{953277C8-E41B-434D-A8A8-2E621D58D7C1}"/>
                </a:ext>
              </a:extLst>
            </p:cNvPr>
            <p:cNvSpPr>
              <a:spLocks/>
            </p:cNvSpPr>
            <p:nvPr/>
          </p:nvSpPr>
          <p:spPr bwMode="auto">
            <a:xfrm>
              <a:off x="1606" y="1756"/>
              <a:ext cx="5" cy="6"/>
            </a:xfrm>
            <a:custGeom>
              <a:avLst/>
              <a:gdLst>
                <a:gd name="T0" fmla="*/ 3 w 7"/>
                <a:gd name="T1" fmla="*/ 1 h 10"/>
                <a:gd name="T2" fmla="*/ 2 w 7"/>
                <a:gd name="T3" fmla="*/ 7 h 10"/>
                <a:gd name="T4" fmla="*/ 6 w 7"/>
                <a:gd name="T5" fmla="*/ 7 h 10"/>
                <a:gd name="T6" fmla="*/ 3 w 7"/>
                <a:gd name="T7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10">
                  <a:moveTo>
                    <a:pt x="3" y="1"/>
                  </a:moveTo>
                  <a:cubicBezTo>
                    <a:pt x="3" y="2"/>
                    <a:pt x="0" y="3"/>
                    <a:pt x="2" y="7"/>
                  </a:cubicBezTo>
                  <a:cubicBezTo>
                    <a:pt x="4" y="10"/>
                    <a:pt x="6" y="8"/>
                    <a:pt x="6" y="7"/>
                  </a:cubicBezTo>
                  <a:cubicBezTo>
                    <a:pt x="7" y="5"/>
                    <a:pt x="5" y="0"/>
                    <a:pt x="3" y="1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082">
              <a:extLst>
                <a:ext uri="{FF2B5EF4-FFF2-40B4-BE49-F238E27FC236}">
                  <a16:creationId xmlns:a16="http://schemas.microsoft.com/office/drawing/2014/main" id="{54C87E5E-983F-4AEF-968A-867CFC14DD0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89" y="800"/>
              <a:ext cx="1835" cy="554"/>
            </a:xfrm>
            <a:custGeom>
              <a:avLst/>
              <a:gdLst>
                <a:gd name="T0" fmla="*/ 2916 w 3059"/>
                <a:gd name="T1" fmla="*/ 237 h 922"/>
                <a:gd name="T2" fmla="*/ 2567 w 3059"/>
                <a:gd name="T3" fmla="*/ 183 h 922"/>
                <a:gd name="T4" fmla="*/ 2362 w 3059"/>
                <a:gd name="T5" fmla="*/ 170 h 922"/>
                <a:gd name="T6" fmla="*/ 2077 w 3059"/>
                <a:gd name="T7" fmla="*/ 118 h 922"/>
                <a:gd name="T8" fmla="*/ 1921 w 3059"/>
                <a:gd name="T9" fmla="*/ 132 h 922"/>
                <a:gd name="T10" fmla="*/ 1723 w 3059"/>
                <a:gd name="T11" fmla="*/ 97 h 922"/>
                <a:gd name="T12" fmla="*/ 1465 w 3059"/>
                <a:gd name="T13" fmla="*/ 86 h 922"/>
                <a:gd name="T14" fmla="*/ 1340 w 3059"/>
                <a:gd name="T15" fmla="*/ 98 h 922"/>
                <a:gd name="T16" fmla="*/ 1342 w 3059"/>
                <a:gd name="T17" fmla="*/ 20 h 922"/>
                <a:gd name="T18" fmla="*/ 1154 w 3059"/>
                <a:gd name="T19" fmla="*/ 16 h 922"/>
                <a:gd name="T20" fmla="*/ 986 w 3059"/>
                <a:gd name="T21" fmla="*/ 45 h 922"/>
                <a:gd name="T22" fmla="*/ 923 w 3059"/>
                <a:gd name="T23" fmla="*/ 118 h 922"/>
                <a:gd name="T24" fmla="*/ 830 w 3059"/>
                <a:gd name="T25" fmla="*/ 124 h 922"/>
                <a:gd name="T26" fmla="*/ 785 w 3059"/>
                <a:gd name="T27" fmla="*/ 126 h 922"/>
                <a:gd name="T28" fmla="*/ 899 w 3059"/>
                <a:gd name="T29" fmla="*/ 210 h 922"/>
                <a:gd name="T30" fmla="*/ 773 w 3059"/>
                <a:gd name="T31" fmla="*/ 249 h 922"/>
                <a:gd name="T32" fmla="*/ 758 w 3059"/>
                <a:gd name="T33" fmla="*/ 113 h 922"/>
                <a:gd name="T34" fmla="*/ 692 w 3059"/>
                <a:gd name="T35" fmla="*/ 165 h 922"/>
                <a:gd name="T36" fmla="*/ 587 w 3059"/>
                <a:gd name="T37" fmla="*/ 175 h 922"/>
                <a:gd name="T38" fmla="*/ 542 w 3059"/>
                <a:gd name="T39" fmla="*/ 196 h 922"/>
                <a:gd name="T40" fmla="*/ 415 w 3059"/>
                <a:gd name="T41" fmla="*/ 207 h 922"/>
                <a:gd name="T42" fmla="*/ 324 w 3059"/>
                <a:gd name="T43" fmla="*/ 222 h 922"/>
                <a:gd name="T44" fmla="*/ 290 w 3059"/>
                <a:gd name="T45" fmla="*/ 258 h 922"/>
                <a:gd name="T46" fmla="*/ 169 w 3059"/>
                <a:gd name="T47" fmla="*/ 297 h 922"/>
                <a:gd name="T48" fmla="*/ 82 w 3059"/>
                <a:gd name="T49" fmla="*/ 239 h 922"/>
                <a:gd name="T50" fmla="*/ 154 w 3059"/>
                <a:gd name="T51" fmla="*/ 194 h 922"/>
                <a:gd name="T52" fmla="*/ 17 w 3059"/>
                <a:gd name="T53" fmla="*/ 187 h 922"/>
                <a:gd name="T54" fmla="*/ 48 w 3059"/>
                <a:gd name="T55" fmla="*/ 299 h 922"/>
                <a:gd name="T56" fmla="*/ 26 w 3059"/>
                <a:gd name="T57" fmla="*/ 429 h 922"/>
                <a:gd name="T58" fmla="*/ 57 w 3059"/>
                <a:gd name="T59" fmla="*/ 519 h 922"/>
                <a:gd name="T60" fmla="*/ 127 w 3059"/>
                <a:gd name="T61" fmla="*/ 622 h 922"/>
                <a:gd name="T62" fmla="*/ 272 w 3059"/>
                <a:gd name="T63" fmla="*/ 684 h 922"/>
                <a:gd name="T64" fmla="*/ 281 w 3059"/>
                <a:gd name="T65" fmla="*/ 773 h 922"/>
                <a:gd name="T66" fmla="*/ 343 w 3059"/>
                <a:gd name="T67" fmla="*/ 863 h 922"/>
                <a:gd name="T68" fmla="*/ 496 w 3059"/>
                <a:gd name="T69" fmla="*/ 902 h 922"/>
                <a:gd name="T70" fmla="*/ 501 w 3059"/>
                <a:gd name="T71" fmla="*/ 803 h 922"/>
                <a:gd name="T72" fmla="*/ 492 w 3059"/>
                <a:gd name="T73" fmla="*/ 679 h 922"/>
                <a:gd name="T74" fmla="*/ 689 w 3059"/>
                <a:gd name="T75" fmla="*/ 657 h 922"/>
                <a:gd name="T76" fmla="*/ 756 w 3059"/>
                <a:gd name="T77" fmla="*/ 599 h 922"/>
                <a:gd name="T78" fmla="*/ 925 w 3059"/>
                <a:gd name="T79" fmla="*/ 540 h 922"/>
                <a:gd name="T80" fmla="*/ 1190 w 3059"/>
                <a:gd name="T81" fmla="*/ 645 h 922"/>
                <a:gd name="T82" fmla="*/ 1398 w 3059"/>
                <a:gd name="T83" fmla="*/ 680 h 922"/>
                <a:gd name="T84" fmla="*/ 1575 w 3059"/>
                <a:gd name="T85" fmla="*/ 626 h 922"/>
                <a:gd name="T86" fmla="*/ 1891 w 3059"/>
                <a:gd name="T87" fmla="*/ 696 h 922"/>
                <a:gd name="T88" fmla="*/ 2019 w 3059"/>
                <a:gd name="T89" fmla="*/ 589 h 922"/>
                <a:gd name="T90" fmla="*/ 2368 w 3059"/>
                <a:gd name="T91" fmla="*/ 738 h 922"/>
                <a:gd name="T92" fmla="*/ 2411 w 3059"/>
                <a:gd name="T93" fmla="*/ 875 h 922"/>
                <a:gd name="T94" fmla="*/ 2502 w 3059"/>
                <a:gd name="T95" fmla="*/ 820 h 922"/>
                <a:gd name="T96" fmla="*/ 2448 w 3059"/>
                <a:gd name="T97" fmla="*/ 602 h 922"/>
                <a:gd name="T98" fmla="*/ 2324 w 3059"/>
                <a:gd name="T99" fmla="*/ 545 h 922"/>
                <a:gd name="T100" fmla="*/ 2320 w 3059"/>
                <a:gd name="T101" fmla="*/ 469 h 922"/>
                <a:gd name="T102" fmla="*/ 2520 w 3059"/>
                <a:gd name="T103" fmla="*/ 447 h 922"/>
                <a:gd name="T104" fmla="*/ 2590 w 3059"/>
                <a:gd name="T105" fmla="*/ 368 h 922"/>
                <a:gd name="T106" fmla="*/ 2675 w 3059"/>
                <a:gd name="T107" fmla="*/ 357 h 922"/>
                <a:gd name="T108" fmla="*/ 2671 w 3059"/>
                <a:gd name="T109" fmla="*/ 503 h 922"/>
                <a:gd name="T110" fmla="*/ 2836 w 3059"/>
                <a:gd name="T111" fmla="*/ 621 h 922"/>
                <a:gd name="T112" fmla="*/ 2828 w 3059"/>
                <a:gd name="T113" fmla="*/ 508 h 922"/>
                <a:gd name="T114" fmla="*/ 2766 w 3059"/>
                <a:gd name="T115" fmla="*/ 422 h 922"/>
                <a:gd name="T116" fmla="*/ 2902 w 3059"/>
                <a:gd name="T117" fmla="*/ 363 h 922"/>
                <a:gd name="T118" fmla="*/ 2889 w 3059"/>
                <a:gd name="T119" fmla="*/ 277 h 922"/>
                <a:gd name="T120" fmla="*/ 1754 w 3059"/>
                <a:gd name="T121" fmla="*/ 593 h 922"/>
                <a:gd name="T122" fmla="*/ 1728 w 3059"/>
                <a:gd name="T123" fmla="*/ 532 h 9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059" h="922">
                  <a:moveTo>
                    <a:pt x="3048" y="301"/>
                  </a:moveTo>
                  <a:cubicBezTo>
                    <a:pt x="3044" y="299"/>
                    <a:pt x="3044" y="299"/>
                    <a:pt x="3038" y="298"/>
                  </a:cubicBezTo>
                  <a:cubicBezTo>
                    <a:pt x="3033" y="296"/>
                    <a:pt x="3041" y="291"/>
                    <a:pt x="3036" y="287"/>
                  </a:cubicBezTo>
                  <a:cubicBezTo>
                    <a:pt x="3031" y="282"/>
                    <a:pt x="3024" y="279"/>
                    <a:pt x="3016" y="277"/>
                  </a:cubicBezTo>
                  <a:cubicBezTo>
                    <a:pt x="3008" y="274"/>
                    <a:pt x="3026" y="277"/>
                    <a:pt x="3038" y="276"/>
                  </a:cubicBezTo>
                  <a:cubicBezTo>
                    <a:pt x="3051" y="275"/>
                    <a:pt x="3047" y="275"/>
                    <a:pt x="3047" y="272"/>
                  </a:cubicBezTo>
                  <a:cubicBezTo>
                    <a:pt x="3047" y="269"/>
                    <a:pt x="3045" y="262"/>
                    <a:pt x="3039" y="256"/>
                  </a:cubicBezTo>
                  <a:cubicBezTo>
                    <a:pt x="3033" y="250"/>
                    <a:pt x="3031" y="254"/>
                    <a:pt x="3008" y="250"/>
                  </a:cubicBezTo>
                  <a:cubicBezTo>
                    <a:pt x="2984" y="247"/>
                    <a:pt x="2999" y="246"/>
                    <a:pt x="2987" y="243"/>
                  </a:cubicBezTo>
                  <a:cubicBezTo>
                    <a:pt x="2975" y="240"/>
                    <a:pt x="2981" y="241"/>
                    <a:pt x="2968" y="241"/>
                  </a:cubicBezTo>
                  <a:cubicBezTo>
                    <a:pt x="2956" y="240"/>
                    <a:pt x="2948" y="239"/>
                    <a:pt x="2934" y="239"/>
                  </a:cubicBezTo>
                  <a:cubicBezTo>
                    <a:pt x="2921" y="239"/>
                    <a:pt x="2939" y="243"/>
                    <a:pt x="2946" y="247"/>
                  </a:cubicBezTo>
                  <a:cubicBezTo>
                    <a:pt x="2953" y="251"/>
                    <a:pt x="2960" y="252"/>
                    <a:pt x="2961" y="257"/>
                  </a:cubicBezTo>
                  <a:cubicBezTo>
                    <a:pt x="2962" y="261"/>
                    <a:pt x="2955" y="256"/>
                    <a:pt x="2932" y="247"/>
                  </a:cubicBezTo>
                  <a:cubicBezTo>
                    <a:pt x="2909" y="238"/>
                    <a:pt x="2923" y="242"/>
                    <a:pt x="2916" y="237"/>
                  </a:cubicBezTo>
                  <a:cubicBezTo>
                    <a:pt x="2909" y="232"/>
                    <a:pt x="2905" y="232"/>
                    <a:pt x="2898" y="230"/>
                  </a:cubicBezTo>
                  <a:cubicBezTo>
                    <a:pt x="2891" y="227"/>
                    <a:pt x="2878" y="223"/>
                    <a:pt x="2866" y="220"/>
                  </a:cubicBezTo>
                  <a:cubicBezTo>
                    <a:pt x="2854" y="218"/>
                    <a:pt x="2848" y="217"/>
                    <a:pt x="2843" y="214"/>
                  </a:cubicBezTo>
                  <a:cubicBezTo>
                    <a:pt x="2838" y="212"/>
                    <a:pt x="2824" y="213"/>
                    <a:pt x="2804" y="207"/>
                  </a:cubicBezTo>
                  <a:cubicBezTo>
                    <a:pt x="2783" y="201"/>
                    <a:pt x="2781" y="202"/>
                    <a:pt x="2766" y="196"/>
                  </a:cubicBezTo>
                  <a:cubicBezTo>
                    <a:pt x="2750" y="191"/>
                    <a:pt x="2750" y="193"/>
                    <a:pt x="2740" y="189"/>
                  </a:cubicBezTo>
                  <a:cubicBezTo>
                    <a:pt x="2729" y="185"/>
                    <a:pt x="2717" y="183"/>
                    <a:pt x="2710" y="182"/>
                  </a:cubicBezTo>
                  <a:cubicBezTo>
                    <a:pt x="2703" y="180"/>
                    <a:pt x="2656" y="174"/>
                    <a:pt x="2652" y="174"/>
                  </a:cubicBezTo>
                  <a:cubicBezTo>
                    <a:pt x="2649" y="174"/>
                    <a:pt x="2637" y="174"/>
                    <a:pt x="2627" y="175"/>
                  </a:cubicBezTo>
                  <a:cubicBezTo>
                    <a:pt x="2617" y="175"/>
                    <a:pt x="2611" y="174"/>
                    <a:pt x="2598" y="171"/>
                  </a:cubicBezTo>
                  <a:cubicBezTo>
                    <a:pt x="2585" y="168"/>
                    <a:pt x="2588" y="169"/>
                    <a:pt x="2576" y="169"/>
                  </a:cubicBezTo>
                  <a:cubicBezTo>
                    <a:pt x="2564" y="168"/>
                    <a:pt x="2565" y="167"/>
                    <a:pt x="2557" y="165"/>
                  </a:cubicBezTo>
                  <a:cubicBezTo>
                    <a:pt x="2548" y="164"/>
                    <a:pt x="2548" y="169"/>
                    <a:pt x="2551" y="170"/>
                  </a:cubicBezTo>
                  <a:cubicBezTo>
                    <a:pt x="2555" y="170"/>
                    <a:pt x="2552" y="171"/>
                    <a:pt x="2557" y="178"/>
                  </a:cubicBezTo>
                  <a:cubicBezTo>
                    <a:pt x="2562" y="184"/>
                    <a:pt x="2562" y="182"/>
                    <a:pt x="2567" y="183"/>
                  </a:cubicBezTo>
                  <a:cubicBezTo>
                    <a:pt x="2572" y="185"/>
                    <a:pt x="2577" y="188"/>
                    <a:pt x="2585" y="191"/>
                  </a:cubicBezTo>
                  <a:cubicBezTo>
                    <a:pt x="2594" y="194"/>
                    <a:pt x="2591" y="198"/>
                    <a:pt x="2589" y="198"/>
                  </a:cubicBezTo>
                  <a:cubicBezTo>
                    <a:pt x="2588" y="198"/>
                    <a:pt x="2579" y="198"/>
                    <a:pt x="2571" y="196"/>
                  </a:cubicBezTo>
                  <a:cubicBezTo>
                    <a:pt x="2563" y="194"/>
                    <a:pt x="2566" y="193"/>
                    <a:pt x="2553" y="191"/>
                  </a:cubicBezTo>
                  <a:cubicBezTo>
                    <a:pt x="2539" y="190"/>
                    <a:pt x="2538" y="186"/>
                    <a:pt x="2529" y="184"/>
                  </a:cubicBezTo>
                  <a:cubicBezTo>
                    <a:pt x="2520" y="182"/>
                    <a:pt x="2534" y="181"/>
                    <a:pt x="2541" y="180"/>
                  </a:cubicBezTo>
                  <a:cubicBezTo>
                    <a:pt x="2548" y="179"/>
                    <a:pt x="2539" y="178"/>
                    <a:pt x="2526" y="173"/>
                  </a:cubicBezTo>
                  <a:cubicBezTo>
                    <a:pt x="2514" y="167"/>
                    <a:pt x="2508" y="171"/>
                    <a:pt x="2505" y="178"/>
                  </a:cubicBezTo>
                  <a:cubicBezTo>
                    <a:pt x="2501" y="185"/>
                    <a:pt x="2497" y="183"/>
                    <a:pt x="2488" y="181"/>
                  </a:cubicBezTo>
                  <a:cubicBezTo>
                    <a:pt x="2478" y="179"/>
                    <a:pt x="2478" y="181"/>
                    <a:pt x="2461" y="179"/>
                  </a:cubicBezTo>
                  <a:cubicBezTo>
                    <a:pt x="2444" y="177"/>
                    <a:pt x="2453" y="177"/>
                    <a:pt x="2441" y="178"/>
                  </a:cubicBezTo>
                  <a:cubicBezTo>
                    <a:pt x="2429" y="179"/>
                    <a:pt x="2428" y="179"/>
                    <a:pt x="2413" y="179"/>
                  </a:cubicBezTo>
                  <a:cubicBezTo>
                    <a:pt x="2399" y="179"/>
                    <a:pt x="2407" y="179"/>
                    <a:pt x="2393" y="179"/>
                  </a:cubicBezTo>
                  <a:cubicBezTo>
                    <a:pt x="2378" y="178"/>
                    <a:pt x="2389" y="178"/>
                    <a:pt x="2378" y="177"/>
                  </a:cubicBezTo>
                  <a:cubicBezTo>
                    <a:pt x="2368" y="176"/>
                    <a:pt x="2370" y="175"/>
                    <a:pt x="2362" y="170"/>
                  </a:cubicBezTo>
                  <a:cubicBezTo>
                    <a:pt x="2354" y="166"/>
                    <a:pt x="2357" y="166"/>
                    <a:pt x="2352" y="161"/>
                  </a:cubicBezTo>
                  <a:cubicBezTo>
                    <a:pt x="2347" y="155"/>
                    <a:pt x="2352" y="161"/>
                    <a:pt x="2342" y="158"/>
                  </a:cubicBezTo>
                  <a:cubicBezTo>
                    <a:pt x="2332" y="155"/>
                    <a:pt x="2333" y="156"/>
                    <a:pt x="2325" y="152"/>
                  </a:cubicBezTo>
                  <a:cubicBezTo>
                    <a:pt x="2318" y="148"/>
                    <a:pt x="2314" y="148"/>
                    <a:pt x="2303" y="148"/>
                  </a:cubicBezTo>
                  <a:cubicBezTo>
                    <a:pt x="2291" y="148"/>
                    <a:pt x="2285" y="148"/>
                    <a:pt x="2276" y="145"/>
                  </a:cubicBezTo>
                  <a:cubicBezTo>
                    <a:pt x="2266" y="142"/>
                    <a:pt x="2268" y="145"/>
                    <a:pt x="2253" y="145"/>
                  </a:cubicBezTo>
                  <a:cubicBezTo>
                    <a:pt x="2238" y="145"/>
                    <a:pt x="2250" y="145"/>
                    <a:pt x="2223" y="150"/>
                  </a:cubicBezTo>
                  <a:cubicBezTo>
                    <a:pt x="2195" y="155"/>
                    <a:pt x="2218" y="151"/>
                    <a:pt x="2198" y="150"/>
                  </a:cubicBezTo>
                  <a:cubicBezTo>
                    <a:pt x="2179" y="148"/>
                    <a:pt x="2188" y="148"/>
                    <a:pt x="2185" y="142"/>
                  </a:cubicBezTo>
                  <a:cubicBezTo>
                    <a:pt x="2181" y="136"/>
                    <a:pt x="2178" y="140"/>
                    <a:pt x="2164" y="138"/>
                  </a:cubicBezTo>
                  <a:cubicBezTo>
                    <a:pt x="2151" y="136"/>
                    <a:pt x="2156" y="138"/>
                    <a:pt x="2143" y="137"/>
                  </a:cubicBezTo>
                  <a:cubicBezTo>
                    <a:pt x="2129" y="136"/>
                    <a:pt x="2124" y="135"/>
                    <a:pt x="2111" y="134"/>
                  </a:cubicBezTo>
                  <a:cubicBezTo>
                    <a:pt x="2098" y="132"/>
                    <a:pt x="2119" y="129"/>
                    <a:pt x="2122" y="126"/>
                  </a:cubicBezTo>
                  <a:cubicBezTo>
                    <a:pt x="2126" y="123"/>
                    <a:pt x="2115" y="124"/>
                    <a:pt x="2109" y="121"/>
                  </a:cubicBezTo>
                  <a:cubicBezTo>
                    <a:pt x="2103" y="117"/>
                    <a:pt x="2083" y="120"/>
                    <a:pt x="2077" y="118"/>
                  </a:cubicBezTo>
                  <a:cubicBezTo>
                    <a:pt x="2071" y="117"/>
                    <a:pt x="2060" y="119"/>
                    <a:pt x="2060" y="121"/>
                  </a:cubicBezTo>
                  <a:cubicBezTo>
                    <a:pt x="2060" y="124"/>
                    <a:pt x="2055" y="130"/>
                    <a:pt x="2046" y="130"/>
                  </a:cubicBezTo>
                  <a:cubicBezTo>
                    <a:pt x="2037" y="130"/>
                    <a:pt x="2039" y="129"/>
                    <a:pt x="2037" y="126"/>
                  </a:cubicBezTo>
                  <a:cubicBezTo>
                    <a:pt x="2035" y="122"/>
                    <a:pt x="2026" y="122"/>
                    <a:pt x="2016" y="120"/>
                  </a:cubicBezTo>
                  <a:cubicBezTo>
                    <a:pt x="2007" y="117"/>
                    <a:pt x="2021" y="112"/>
                    <a:pt x="2035" y="117"/>
                  </a:cubicBezTo>
                  <a:cubicBezTo>
                    <a:pt x="2048" y="122"/>
                    <a:pt x="2042" y="112"/>
                    <a:pt x="2030" y="110"/>
                  </a:cubicBezTo>
                  <a:cubicBezTo>
                    <a:pt x="2017" y="109"/>
                    <a:pt x="2015" y="111"/>
                    <a:pt x="2008" y="109"/>
                  </a:cubicBezTo>
                  <a:cubicBezTo>
                    <a:pt x="2001" y="107"/>
                    <a:pt x="2004" y="108"/>
                    <a:pt x="1963" y="108"/>
                  </a:cubicBezTo>
                  <a:cubicBezTo>
                    <a:pt x="1923" y="109"/>
                    <a:pt x="1948" y="104"/>
                    <a:pt x="1933" y="105"/>
                  </a:cubicBezTo>
                  <a:cubicBezTo>
                    <a:pt x="1917" y="106"/>
                    <a:pt x="1941" y="108"/>
                    <a:pt x="1942" y="115"/>
                  </a:cubicBezTo>
                  <a:cubicBezTo>
                    <a:pt x="1943" y="122"/>
                    <a:pt x="1931" y="112"/>
                    <a:pt x="1921" y="112"/>
                  </a:cubicBezTo>
                  <a:cubicBezTo>
                    <a:pt x="1911" y="112"/>
                    <a:pt x="1922" y="117"/>
                    <a:pt x="1935" y="120"/>
                  </a:cubicBezTo>
                  <a:cubicBezTo>
                    <a:pt x="1948" y="123"/>
                    <a:pt x="1939" y="126"/>
                    <a:pt x="1949" y="131"/>
                  </a:cubicBezTo>
                  <a:cubicBezTo>
                    <a:pt x="1958" y="136"/>
                    <a:pt x="1958" y="137"/>
                    <a:pt x="1941" y="134"/>
                  </a:cubicBezTo>
                  <a:cubicBezTo>
                    <a:pt x="1925" y="130"/>
                    <a:pt x="1930" y="132"/>
                    <a:pt x="1921" y="132"/>
                  </a:cubicBezTo>
                  <a:cubicBezTo>
                    <a:pt x="1912" y="132"/>
                    <a:pt x="1926" y="138"/>
                    <a:pt x="1931" y="142"/>
                  </a:cubicBezTo>
                  <a:cubicBezTo>
                    <a:pt x="1936" y="146"/>
                    <a:pt x="1922" y="142"/>
                    <a:pt x="1906" y="136"/>
                  </a:cubicBezTo>
                  <a:cubicBezTo>
                    <a:pt x="1889" y="130"/>
                    <a:pt x="1893" y="134"/>
                    <a:pt x="1882" y="132"/>
                  </a:cubicBezTo>
                  <a:cubicBezTo>
                    <a:pt x="1871" y="130"/>
                    <a:pt x="1872" y="135"/>
                    <a:pt x="1864" y="139"/>
                  </a:cubicBezTo>
                  <a:cubicBezTo>
                    <a:pt x="1856" y="142"/>
                    <a:pt x="1847" y="139"/>
                    <a:pt x="1843" y="136"/>
                  </a:cubicBezTo>
                  <a:cubicBezTo>
                    <a:pt x="1839" y="133"/>
                    <a:pt x="1830" y="127"/>
                    <a:pt x="1818" y="126"/>
                  </a:cubicBezTo>
                  <a:cubicBezTo>
                    <a:pt x="1807" y="126"/>
                    <a:pt x="1817" y="131"/>
                    <a:pt x="1820" y="138"/>
                  </a:cubicBezTo>
                  <a:cubicBezTo>
                    <a:pt x="1824" y="145"/>
                    <a:pt x="1823" y="141"/>
                    <a:pt x="1823" y="148"/>
                  </a:cubicBezTo>
                  <a:cubicBezTo>
                    <a:pt x="1824" y="155"/>
                    <a:pt x="1820" y="157"/>
                    <a:pt x="1801" y="151"/>
                  </a:cubicBezTo>
                  <a:cubicBezTo>
                    <a:pt x="1783" y="144"/>
                    <a:pt x="1789" y="141"/>
                    <a:pt x="1785" y="139"/>
                  </a:cubicBezTo>
                  <a:cubicBezTo>
                    <a:pt x="1780" y="136"/>
                    <a:pt x="1762" y="132"/>
                    <a:pt x="1747" y="127"/>
                  </a:cubicBezTo>
                  <a:cubicBezTo>
                    <a:pt x="1732" y="123"/>
                    <a:pt x="1751" y="122"/>
                    <a:pt x="1757" y="120"/>
                  </a:cubicBezTo>
                  <a:cubicBezTo>
                    <a:pt x="1762" y="118"/>
                    <a:pt x="1747" y="114"/>
                    <a:pt x="1739" y="114"/>
                  </a:cubicBezTo>
                  <a:cubicBezTo>
                    <a:pt x="1731" y="114"/>
                    <a:pt x="1739" y="108"/>
                    <a:pt x="1732" y="106"/>
                  </a:cubicBezTo>
                  <a:cubicBezTo>
                    <a:pt x="1726" y="103"/>
                    <a:pt x="1723" y="103"/>
                    <a:pt x="1723" y="97"/>
                  </a:cubicBezTo>
                  <a:cubicBezTo>
                    <a:pt x="1723" y="90"/>
                    <a:pt x="1716" y="96"/>
                    <a:pt x="1708" y="96"/>
                  </a:cubicBezTo>
                  <a:cubicBezTo>
                    <a:pt x="1699" y="96"/>
                    <a:pt x="1698" y="91"/>
                    <a:pt x="1694" y="89"/>
                  </a:cubicBezTo>
                  <a:cubicBezTo>
                    <a:pt x="1691" y="88"/>
                    <a:pt x="1681" y="91"/>
                    <a:pt x="1669" y="91"/>
                  </a:cubicBezTo>
                  <a:cubicBezTo>
                    <a:pt x="1657" y="91"/>
                    <a:pt x="1660" y="91"/>
                    <a:pt x="1651" y="88"/>
                  </a:cubicBezTo>
                  <a:cubicBezTo>
                    <a:pt x="1641" y="85"/>
                    <a:pt x="1645" y="86"/>
                    <a:pt x="1626" y="85"/>
                  </a:cubicBezTo>
                  <a:cubicBezTo>
                    <a:pt x="1607" y="83"/>
                    <a:pt x="1619" y="85"/>
                    <a:pt x="1615" y="89"/>
                  </a:cubicBezTo>
                  <a:cubicBezTo>
                    <a:pt x="1610" y="92"/>
                    <a:pt x="1618" y="94"/>
                    <a:pt x="1624" y="102"/>
                  </a:cubicBezTo>
                  <a:cubicBezTo>
                    <a:pt x="1629" y="109"/>
                    <a:pt x="1622" y="104"/>
                    <a:pt x="1616" y="103"/>
                  </a:cubicBezTo>
                  <a:cubicBezTo>
                    <a:pt x="1610" y="103"/>
                    <a:pt x="1601" y="103"/>
                    <a:pt x="1586" y="102"/>
                  </a:cubicBezTo>
                  <a:cubicBezTo>
                    <a:pt x="1572" y="101"/>
                    <a:pt x="1577" y="101"/>
                    <a:pt x="1565" y="100"/>
                  </a:cubicBezTo>
                  <a:cubicBezTo>
                    <a:pt x="1552" y="98"/>
                    <a:pt x="1559" y="99"/>
                    <a:pt x="1540" y="96"/>
                  </a:cubicBezTo>
                  <a:cubicBezTo>
                    <a:pt x="1521" y="92"/>
                    <a:pt x="1533" y="92"/>
                    <a:pt x="1533" y="89"/>
                  </a:cubicBezTo>
                  <a:cubicBezTo>
                    <a:pt x="1533" y="85"/>
                    <a:pt x="1525" y="89"/>
                    <a:pt x="1515" y="87"/>
                  </a:cubicBezTo>
                  <a:cubicBezTo>
                    <a:pt x="1505" y="85"/>
                    <a:pt x="1508" y="88"/>
                    <a:pt x="1494" y="88"/>
                  </a:cubicBezTo>
                  <a:cubicBezTo>
                    <a:pt x="1480" y="88"/>
                    <a:pt x="1475" y="85"/>
                    <a:pt x="1465" y="86"/>
                  </a:cubicBezTo>
                  <a:cubicBezTo>
                    <a:pt x="1456" y="87"/>
                    <a:pt x="1458" y="86"/>
                    <a:pt x="1450" y="91"/>
                  </a:cubicBezTo>
                  <a:cubicBezTo>
                    <a:pt x="1442" y="96"/>
                    <a:pt x="1436" y="86"/>
                    <a:pt x="1432" y="81"/>
                  </a:cubicBezTo>
                  <a:cubicBezTo>
                    <a:pt x="1428" y="76"/>
                    <a:pt x="1427" y="81"/>
                    <a:pt x="1425" y="84"/>
                  </a:cubicBezTo>
                  <a:cubicBezTo>
                    <a:pt x="1423" y="88"/>
                    <a:pt x="1407" y="85"/>
                    <a:pt x="1402" y="82"/>
                  </a:cubicBezTo>
                  <a:cubicBezTo>
                    <a:pt x="1397" y="78"/>
                    <a:pt x="1414" y="79"/>
                    <a:pt x="1419" y="76"/>
                  </a:cubicBezTo>
                  <a:cubicBezTo>
                    <a:pt x="1425" y="74"/>
                    <a:pt x="1416" y="68"/>
                    <a:pt x="1410" y="68"/>
                  </a:cubicBezTo>
                  <a:cubicBezTo>
                    <a:pt x="1404" y="67"/>
                    <a:pt x="1398" y="70"/>
                    <a:pt x="1393" y="73"/>
                  </a:cubicBezTo>
                  <a:cubicBezTo>
                    <a:pt x="1389" y="77"/>
                    <a:pt x="1392" y="76"/>
                    <a:pt x="1384" y="77"/>
                  </a:cubicBezTo>
                  <a:cubicBezTo>
                    <a:pt x="1376" y="78"/>
                    <a:pt x="1379" y="78"/>
                    <a:pt x="1371" y="80"/>
                  </a:cubicBezTo>
                  <a:cubicBezTo>
                    <a:pt x="1363" y="83"/>
                    <a:pt x="1369" y="86"/>
                    <a:pt x="1377" y="84"/>
                  </a:cubicBezTo>
                  <a:cubicBezTo>
                    <a:pt x="1385" y="83"/>
                    <a:pt x="1384" y="83"/>
                    <a:pt x="1387" y="83"/>
                  </a:cubicBezTo>
                  <a:cubicBezTo>
                    <a:pt x="1390" y="83"/>
                    <a:pt x="1388" y="86"/>
                    <a:pt x="1381" y="89"/>
                  </a:cubicBezTo>
                  <a:cubicBezTo>
                    <a:pt x="1374" y="91"/>
                    <a:pt x="1379" y="89"/>
                    <a:pt x="1369" y="92"/>
                  </a:cubicBezTo>
                  <a:cubicBezTo>
                    <a:pt x="1358" y="95"/>
                    <a:pt x="1363" y="94"/>
                    <a:pt x="1357" y="98"/>
                  </a:cubicBezTo>
                  <a:cubicBezTo>
                    <a:pt x="1350" y="102"/>
                    <a:pt x="1343" y="98"/>
                    <a:pt x="1340" y="98"/>
                  </a:cubicBezTo>
                  <a:cubicBezTo>
                    <a:pt x="1337" y="97"/>
                    <a:pt x="1331" y="98"/>
                    <a:pt x="1327" y="103"/>
                  </a:cubicBezTo>
                  <a:cubicBezTo>
                    <a:pt x="1323" y="107"/>
                    <a:pt x="1322" y="109"/>
                    <a:pt x="1319" y="109"/>
                  </a:cubicBezTo>
                  <a:cubicBezTo>
                    <a:pt x="1317" y="109"/>
                    <a:pt x="1320" y="101"/>
                    <a:pt x="1323" y="97"/>
                  </a:cubicBezTo>
                  <a:cubicBezTo>
                    <a:pt x="1326" y="93"/>
                    <a:pt x="1331" y="90"/>
                    <a:pt x="1335" y="87"/>
                  </a:cubicBezTo>
                  <a:cubicBezTo>
                    <a:pt x="1339" y="84"/>
                    <a:pt x="1339" y="85"/>
                    <a:pt x="1355" y="83"/>
                  </a:cubicBezTo>
                  <a:cubicBezTo>
                    <a:pt x="1371" y="81"/>
                    <a:pt x="1361" y="77"/>
                    <a:pt x="1362" y="75"/>
                  </a:cubicBezTo>
                  <a:cubicBezTo>
                    <a:pt x="1364" y="72"/>
                    <a:pt x="1368" y="72"/>
                    <a:pt x="1374" y="70"/>
                  </a:cubicBezTo>
                  <a:cubicBezTo>
                    <a:pt x="1379" y="69"/>
                    <a:pt x="1378" y="65"/>
                    <a:pt x="1383" y="63"/>
                  </a:cubicBezTo>
                  <a:cubicBezTo>
                    <a:pt x="1387" y="61"/>
                    <a:pt x="1399" y="59"/>
                    <a:pt x="1400" y="57"/>
                  </a:cubicBezTo>
                  <a:cubicBezTo>
                    <a:pt x="1400" y="56"/>
                    <a:pt x="1394" y="50"/>
                    <a:pt x="1388" y="46"/>
                  </a:cubicBezTo>
                  <a:cubicBezTo>
                    <a:pt x="1381" y="43"/>
                    <a:pt x="1390" y="45"/>
                    <a:pt x="1397" y="45"/>
                  </a:cubicBezTo>
                  <a:cubicBezTo>
                    <a:pt x="1404" y="44"/>
                    <a:pt x="1396" y="42"/>
                    <a:pt x="1391" y="40"/>
                  </a:cubicBezTo>
                  <a:cubicBezTo>
                    <a:pt x="1387" y="38"/>
                    <a:pt x="1383" y="38"/>
                    <a:pt x="1374" y="33"/>
                  </a:cubicBezTo>
                  <a:cubicBezTo>
                    <a:pt x="1365" y="28"/>
                    <a:pt x="1362" y="30"/>
                    <a:pt x="1356" y="27"/>
                  </a:cubicBezTo>
                  <a:cubicBezTo>
                    <a:pt x="1350" y="23"/>
                    <a:pt x="1354" y="23"/>
                    <a:pt x="1342" y="20"/>
                  </a:cubicBezTo>
                  <a:cubicBezTo>
                    <a:pt x="1329" y="16"/>
                    <a:pt x="1330" y="20"/>
                    <a:pt x="1308" y="20"/>
                  </a:cubicBezTo>
                  <a:cubicBezTo>
                    <a:pt x="1287" y="20"/>
                    <a:pt x="1289" y="20"/>
                    <a:pt x="1288" y="20"/>
                  </a:cubicBezTo>
                  <a:cubicBezTo>
                    <a:pt x="1287" y="20"/>
                    <a:pt x="1277" y="20"/>
                    <a:pt x="1271" y="23"/>
                  </a:cubicBezTo>
                  <a:cubicBezTo>
                    <a:pt x="1264" y="25"/>
                    <a:pt x="1264" y="24"/>
                    <a:pt x="1253" y="23"/>
                  </a:cubicBezTo>
                  <a:cubicBezTo>
                    <a:pt x="1243" y="22"/>
                    <a:pt x="1257" y="21"/>
                    <a:pt x="1257" y="16"/>
                  </a:cubicBezTo>
                  <a:cubicBezTo>
                    <a:pt x="1258" y="11"/>
                    <a:pt x="1252" y="14"/>
                    <a:pt x="1247" y="13"/>
                  </a:cubicBezTo>
                  <a:cubicBezTo>
                    <a:pt x="1242" y="12"/>
                    <a:pt x="1238" y="12"/>
                    <a:pt x="1229" y="13"/>
                  </a:cubicBezTo>
                  <a:cubicBezTo>
                    <a:pt x="1220" y="14"/>
                    <a:pt x="1219" y="15"/>
                    <a:pt x="1210" y="14"/>
                  </a:cubicBezTo>
                  <a:cubicBezTo>
                    <a:pt x="1202" y="13"/>
                    <a:pt x="1215" y="10"/>
                    <a:pt x="1220" y="9"/>
                  </a:cubicBezTo>
                  <a:cubicBezTo>
                    <a:pt x="1225" y="8"/>
                    <a:pt x="1223" y="6"/>
                    <a:pt x="1216" y="4"/>
                  </a:cubicBezTo>
                  <a:cubicBezTo>
                    <a:pt x="1209" y="1"/>
                    <a:pt x="1210" y="3"/>
                    <a:pt x="1198" y="2"/>
                  </a:cubicBezTo>
                  <a:cubicBezTo>
                    <a:pt x="1186" y="1"/>
                    <a:pt x="1190" y="0"/>
                    <a:pt x="1188" y="0"/>
                  </a:cubicBezTo>
                  <a:cubicBezTo>
                    <a:pt x="1185" y="0"/>
                    <a:pt x="1181" y="1"/>
                    <a:pt x="1166" y="3"/>
                  </a:cubicBezTo>
                  <a:cubicBezTo>
                    <a:pt x="1150" y="5"/>
                    <a:pt x="1162" y="5"/>
                    <a:pt x="1155" y="9"/>
                  </a:cubicBezTo>
                  <a:cubicBezTo>
                    <a:pt x="1148" y="14"/>
                    <a:pt x="1152" y="14"/>
                    <a:pt x="1154" y="16"/>
                  </a:cubicBezTo>
                  <a:cubicBezTo>
                    <a:pt x="1157" y="18"/>
                    <a:pt x="1159" y="25"/>
                    <a:pt x="1157" y="25"/>
                  </a:cubicBezTo>
                  <a:cubicBezTo>
                    <a:pt x="1156" y="25"/>
                    <a:pt x="1147" y="25"/>
                    <a:pt x="1142" y="25"/>
                  </a:cubicBezTo>
                  <a:cubicBezTo>
                    <a:pt x="1137" y="25"/>
                    <a:pt x="1147" y="28"/>
                    <a:pt x="1152" y="32"/>
                  </a:cubicBezTo>
                  <a:cubicBezTo>
                    <a:pt x="1157" y="35"/>
                    <a:pt x="1142" y="34"/>
                    <a:pt x="1136" y="29"/>
                  </a:cubicBezTo>
                  <a:cubicBezTo>
                    <a:pt x="1130" y="25"/>
                    <a:pt x="1131" y="32"/>
                    <a:pt x="1123" y="32"/>
                  </a:cubicBezTo>
                  <a:cubicBezTo>
                    <a:pt x="1114" y="32"/>
                    <a:pt x="1117" y="32"/>
                    <a:pt x="1112" y="37"/>
                  </a:cubicBezTo>
                  <a:cubicBezTo>
                    <a:pt x="1107" y="41"/>
                    <a:pt x="1097" y="38"/>
                    <a:pt x="1097" y="36"/>
                  </a:cubicBezTo>
                  <a:cubicBezTo>
                    <a:pt x="1097" y="33"/>
                    <a:pt x="1094" y="32"/>
                    <a:pt x="1089" y="30"/>
                  </a:cubicBezTo>
                  <a:cubicBezTo>
                    <a:pt x="1083" y="28"/>
                    <a:pt x="1079" y="34"/>
                    <a:pt x="1074" y="32"/>
                  </a:cubicBezTo>
                  <a:cubicBezTo>
                    <a:pt x="1069" y="30"/>
                    <a:pt x="1071" y="35"/>
                    <a:pt x="1058" y="35"/>
                  </a:cubicBezTo>
                  <a:cubicBezTo>
                    <a:pt x="1046" y="35"/>
                    <a:pt x="1049" y="38"/>
                    <a:pt x="1044" y="37"/>
                  </a:cubicBezTo>
                  <a:cubicBezTo>
                    <a:pt x="1039" y="35"/>
                    <a:pt x="1044" y="42"/>
                    <a:pt x="1037" y="40"/>
                  </a:cubicBezTo>
                  <a:cubicBezTo>
                    <a:pt x="1029" y="39"/>
                    <a:pt x="1027" y="42"/>
                    <a:pt x="1017" y="42"/>
                  </a:cubicBezTo>
                  <a:cubicBezTo>
                    <a:pt x="1007" y="42"/>
                    <a:pt x="1007" y="44"/>
                    <a:pt x="1004" y="44"/>
                  </a:cubicBezTo>
                  <a:cubicBezTo>
                    <a:pt x="1000" y="44"/>
                    <a:pt x="995" y="46"/>
                    <a:pt x="986" y="45"/>
                  </a:cubicBezTo>
                  <a:cubicBezTo>
                    <a:pt x="977" y="45"/>
                    <a:pt x="983" y="51"/>
                    <a:pt x="977" y="52"/>
                  </a:cubicBezTo>
                  <a:cubicBezTo>
                    <a:pt x="972" y="54"/>
                    <a:pt x="971" y="56"/>
                    <a:pt x="968" y="57"/>
                  </a:cubicBezTo>
                  <a:cubicBezTo>
                    <a:pt x="964" y="57"/>
                    <a:pt x="967" y="63"/>
                    <a:pt x="966" y="64"/>
                  </a:cubicBezTo>
                  <a:cubicBezTo>
                    <a:pt x="965" y="65"/>
                    <a:pt x="963" y="69"/>
                    <a:pt x="964" y="72"/>
                  </a:cubicBezTo>
                  <a:cubicBezTo>
                    <a:pt x="964" y="74"/>
                    <a:pt x="976" y="76"/>
                    <a:pt x="976" y="76"/>
                  </a:cubicBezTo>
                  <a:cubicBezTo>
                    <a:pt x="976" y="76"/>
                    <a:pt x="977" y="83"/>
                    <a:pt x="967" y="81"/>
                  </a:cubicBezTo>
                  <a:cubicBezTo>
                    <a:pt x="957" y="80"/>
                    <a:pt x="967" y="81"/>
                    <a:pt x="961" y="84"/>
                  </a:cubicBezTo>
                  <a:cubicBezTo>
                    <a:pt x="955" y="86"/>
                    <a:pt x="948" y="85"/>
                    <a:pt x="938" y="85"/>
                  </a:cubicBezTo>
                  <a:cubicBezTo>
                    <a:pt x="927" y="85"/>
                    <a:pt x="926" y="86"/>
                    <a:pt x="919" y="85"/>
                  </a:cubicBezTo>
                  <a:cubicBezTo>
                    <a:pt x="911" y="85"/>
                    <a:pt x="905" y="86"/>
                    <a:pt x="897" y="85"/>
                  </a:cubicBezTo>
                  <a:cubicBezTo>
                    <a:pt x="889" y="85"/>
                    <a:pt x="883" y="87"/>
                    <a:pt x="877" y="89"/>
                  </a:cubicBezTo>
                  <a:cubicBezTo>
                    <a:pt x="872" y="92"/>
                    <a:pt x="876" y="95"/>
                    <a:pt x="877" y="99"/>
                  </a:cubicBezTo>
                  <a:cubicBezTo>
                    <a:pt x="879" y="102"/>
                    <a:pt x="879" y="99"/>
                    <a:pt x="894" y="108"/>
                  </a:cubicBezTo>
                  <a:cubicBezTo>
                    <a:pt x="908" y="117"/>
                    <a:pt x="897" y="113"/>
                    <a:pt x="902" y="115"/>
                  </a:cubicBezTo>
                  <a:cubicBezTo>
                    <a:pt x="906" y="118"/>
                    <a:pt x="915" y="117"/>
                    <a:pt x="923" y="118"/>
                  </a:cubicBezTo>
                  <a:cubicBezTo>
                    <a:pt x="932" y="118"/>
                    <a:pt x="937" y="122"/>
                    <a:pt x="942" y="129"/>
                  </a:cubicBezTo>
                  <a:cubicBezTo>
                    <a:pt x="946" y="136"/>
                    <a:pt x="936" y="131"/>
                    <a:pt x="926" y="131"/>
                  </a:cubicBezTo>
                  <a:cubicBezTo>
                    <a:pt x="916" y="131"/>
                    <a:pt x="917" y="128"/>
                    <a:pt x="910" y="126"/>
                  </a:cubicBezTo>
                  <a:cubicBezTo>
                    <a:pt x="902" y="123"/>
                    <a:pt x="907" y="125"/>
                    <a:pt x="899" y="121"/>
                  </a:cubicBezTo>
                  <a:cubicBezTo>
                    <a:pt x="890" y="116"/>
                    <a:pt x="892" y="119"/>
                    <a:pt x="885" y="118"/>
                  </a:cubicBezTo>
                  <a:cubicBezTo>
                    <a:pt x="878" y="118"/>
                    <a:pt x="876" y="115"/>
                    <a:pt x="869" y="115"/>
                  </a:cubicBezTo>
                  <a:cubicBezTo>
                    <a:pt x="863" y="115"/>
                    <a:pt x="864" y="115"/>
                    <a:pt x="860" y="113"/>
                  </a:cubicBezTo>
                  <a:cubicBezTo>
                    <a:pt x="856" y="111"/>
                    <a:pt x="857" y="111"/>
                    <a:pt x="851" y="110"/>
                  </a:cubicBezTo>
                  <a:cubicBezTo>
                    <a:pt x="844" y="109"/>
                    <a:pt x="843" y="111"/>
                    <a:pt x="835" y="113"/>
                  </a:cubicBezTo>
                  <a:cubicBezTo>
                    <a:pt x="828" y="115"/>
                    <a:pt x="837" y="117"/>
                    <a:pt x="843" y="120"/>
                  </a:cubicBezTo>
                  <a:cubicBezTo>
                    <a:pt x="848" y="123"/>
                    <a:pt x="846" y="120"/>
                    <a:pt x="854" y="120"/>
                  </a:cubicBezTo>
                  <a:cubicBezTo>
                    <a:pt x="862" y="119"/>
                    <a:pt x="857" y="120"/>
                    <a:pt x="859" y="127"/>
                  </a:cubicBezTo>
                  <a:cubicBezTo>
                    <a:pt x="862" y="133"/>
                    <a:pt x="858" y="129"/>
                    <a:pt x="852" y="129"/>
                  </a:cubicBezTo>
                  <a:cubicBezTo>
                    <a:pt x="846" y="129"/>
                    <a:pt x="845" y="128"/>
                    <a:pt x="839" y="126"/>
                  </a:cubicBezTo>
                  <a:cubicBezTo>
                    <a:pt x="834" y="124"/>
                    <a:pt x="834" y="124"/>
                    <a:pt x="830" y="124"/>
                  </a:cubicBezTo>
                  <a:cubicBezTo>
                    <a:pt x="826" y="124"/>
                    <a:pt x="825" y="131"/>
                    <a:pt x="830" y="135"/>
                  </a:cubicBezTo>
                  <a:cubicBezTo>
                    <a:pt x="835" y="138"/>
                    <a:pt x="841" y="138"/>
                    <a:pt x="848" y="138"/>
                  </a:cubicBezTo>
                  <a:cubicBezTo>
                    <a:pt x="855" y="138"/>
                    <a:pt x="855" y="138"/>
                    <a:pt x="862" y="138"/>
                  </a:cubicBezTo>
                  <a:cubicBezTo>
                    <a:pt x="868" y="137"/>
                    <a:pt x="872" y="143"/>
                    <a:pt x="884" y="147"/>
                  </a:cubicBezTo>
                  <a:cubicBezTo>
                    <a:pt x="896" y="151"/>
                    <a:pt x="886" y="151"/>
                    <a:pt x="878" y="149"/>
                  </a:cubicBezTo>
                  <a:cubicBezTo>
                    <a:pt x="870" y="148"/>
                    <a:pt x="874" y="147"/>
                    <a:pt x="861" y="145"/>
                  </a:cubicBezTo>
                  <a:cubicBezTo>
                    <a:pt x="849" y="142"/>
                    <a:pt x="856" y="145"/>
                    <a:pt x="847" y="144"/>
                  </a:cubicBezTo>
                  <a:cubicBezTo>
                    <a:pt x="838" y="143"/>
                    <a:pt x="840" y="142"/>
                    <a:pt x="828" y="141"/>
                  </a:cubicBezTo>
                  <a:cubicBezTo>
                    <a:pt x="815" y="139"/>
                    <a:pt x="821" y="139"/>
                    <a:pt x="814" y="132"/>
                  </a:cubicBezTo>
                  <a:cubicBezTo>
                    <a:pt x="806" y="126"/>
                    <a:pt x="812" y="122"/>
                    <a:pt x="812" y="119"/>
                  </a:cubicBezTo>
                  <a:cubicBezTo>
                    <a:pt x="812" y="116"/>
                    <a:pt x="812" y="114"/>
                    <a:pt x="809" y="111"/>
                  </a:cubicBezTo>
                  <a:cubicBezTo>
                    <a:pt x="805" y="107"/>
                    <a:pt x="797" y="103"/>
                    <a:pt x="788" y="101"/>
                  </a:cubicBezTo>
                  <a:cubicBezTo>
                    <a:pt x="779" y="99"/>
                    <a:pt x="791" y="109"/>
                    <a:pt x="798" y="112"/>
                  </a:cubicBezTo>
                  <a:cubicBezTo>
                    <a:pt x="804" y="115"/>
                    <a:pt x="801" y="117"/>
                    <a:pt x="798" y="120"/>
                  </a:cubicBezTo>
                  <a:cubicBezTo>
                    <a:pt x="796" y="123"/>
                    <a:pt x="790" y="124"/>
                    <a:pt x="785" y="126"/>
                  </a:cubicBezTo>
                  <a:cubicBezTo>
                    <a:pt x="780" y="127"/>
                    <a:pt x="783" y="129"/>
                    <a:pt x="779" y="134"/>
                  </a:cubicBezTo>
                  <a:cubicBezTo>
                    <a:pt x="774" y="138"/>
                    <a:pt x="783" y="139"/>
                    <a:pt x="791" y="143"/>
                  </a:cubicBezTo>
                  <a:cubicBezTo>
                    <a:pt x="800" y="147"/>
                    <a:pt x="796" y="148"/>
                    <a:pt x="805" y="152"/>
                  </a:cubicBezTo>
                  <a:cubicBezTo>
                    <a:pt x="813" y="156"/>
                    <a:pt x="813" y="155"/>
                    <a:pt x="812" y="159"/>
                  </a:cubicBezTo>
                  <a:cubicBezTo>
                    <a:pt x="811" y="163"/>
                    <a:pt x="810" y="165"/>
                    <a:pt x="810" y="175"/>
                  </a:cubicBezTo>
                  <a:cubicBezTo>
                    <a:pt x="810" y="184"/>
                    <a:pt x="818" y="184"/>
                    <a:pt x="818" y="185"/>
                  </a:cubicBezTo>
                  <a:cubicBezTo>
                    <a:pt x="819" y="186"/>
                    <a:pt x="831" y="190"/>
                    <a:pt x="836" y="189"/>
                  </a:cubicBezTo>
                  <a:cubicBezTo>
                    <a:pt x="841" y="188"/>
                    <a:pt x="856" y="188"/>
                    <a:pt x="861" y="187"/>
                  </a:cubicBezTo>
                  <a:cubicBezTo>
                    <a:pt x="867" y="185"/>
                    <a:pt x="878" y="191"/>
                    <a:pt x="887" y="192"/>
                  </a:cubicBezTo>
                  <a:cubicBezTo>
                    <a:pt x="896" y="192"/>
                    <a:pt x="895" y="198"/>
                    <a:pt x="904" y="202"/>
                  </a:cubicBezTo>
                  <a:cubicBezTo>
                    <a:pt x="912" y="206"/>
                    <a:pt x="907" y="210"/>
                    <a:pt x="907" y="215"/>
                  </a:cubicBezTo>
                  <a:cubicBezTo>
                    <a:pt x="906" y="219"/>
                    <a:pt x="908" y="223"/>
                    <a:pt x="914" y="224"/>
                  </a:cubicBezTo>
                  <a:cubicBezTo>
                    <a:pt x="920" y="226"/>
                    <a:pt x="925" y="229"/>
                    <a:pt x="922" y="229"/>
                  </a:cubicBezTo>
                  <a:cubicBezTo>
                    <a:pt x="919" y="229"/>
                    <a:pt x="910" y="230"/>
                    <a:pt x="907" y="227"/>
                  </a:cubicBezTo>
                  <a:cubicBezTo>
                    <a:pt x="905" y="224"/>
                    <a:pt x="900" y="215"/>
                    <a:pt x="899" y="210"/>
                  </a:cubicBezTo>
                  <a:cubicBezTo>
                    <a:pt x="898" y="206"/>
                    <a:pt x="897" y="210"/>
                    <a:pt x="892" y="205"/>
                  </a:cubicBezTo>
                  <a:cubicBezTo>
                    <a:pt x="887" y="201"/>
                    <a:pt x="883" y="203"/>
                    <a:pt x="879" y="199"/>
                  </a:cubicBezTo>
                  <a:cubicBezTo>
                    <a:pt x="874" y="195"/>
                    <a:pt x="871" y="195"/>
                    <a:pt x="869" y="194"/>
                  </a:cubicBezTo>
                  <a:cubicBezTo>
                    <a:pt x="867" y="194"/>
                    <a:pt x="861" y="196"/>
                    <a:pt x="856" y="196"/>
                  </a:cubicBezTo>
                  <a:cubicBezTo>
                    <a:pt x="851" y="196"/>
                    <a:pt x="848" y="196"/>
                    <a:pt x="843" y="196"/>
                  </a:cubicBezTo>
                  <a:cubicBezTo>
                    <a:pt x="838" y="197"/>
                    <a:pt x="843" y="211"/>
                    <a:pt x="847" y="213"/>
                  </a:cubicBezTo>
                  <a:cubicBezTo>
                    <a:pt x="852" y="215"/>
                    <a:pt x="856" y="222"/>
                    <a:pt x="854" y="224"/>
                  </a:cubicBezTo>
                  <a:cubicBezTo>
                    <a:pt x="853" y="226"/>
                    <a:pt x="851" y="228"/>
                    <a:pt x="849" y="236"/>
                  </a:cubicBezTo>
                  <a:cubicBezTo>
                    <a:pt x="846" y="245"/>
                    <a:pt x="847" y="240"/>
                    <a:pt x="842" y="246"/>
                  </a:cubicBezTo>
                  <a:cubicBezTo>
                    <a:pt x="836" y="252"/>
                    <a:pt x="837" y="248"/>
                    <a:pt x="834" y="253"/>
                  </a:cubicBezTo>
                  <a:cubicBezTo>
                    <a:pt x="832" y="258"/>
                    <a:pt x="827" y="257"/>
                    <a:pt x="822" y="258"/>
                  </a:cubicBezTo>
                  <a:cubicBezTo>
                    <a:pt x="817" y="260"/>
                    <a:pt x="816" y="260"/>
                    <a:pt x="812" y="260"/>
                  </a:cubicBezTo>
                  <a:cubicBezTo>
                    <a:pt x="808" y="260"/>
                    <a:pt x="805" y="262"/>
                    <a:pt x="795" y="260"/>
                  </a:cubicBezTo>
                  <a:cubicBezTo>
                    <a:pt x="785" y="258"/>
                    <a:pt x="778" y="256"/>
                    <a:pt x="774" y="254"/>
                  </a:cubicBezTo>
                  <a:cubicBezTo>
                    <a:pt x="771" y="251"/>
                    <a:pt x="773" y="249"/>
                    <a:pt x="773" y="249"/>
                  </a:cubicBezTo>
                  <a:cubicBezTo>
                    <a:pt x="773" y="249"/>
                    <a:pt x="783" y="247"/>
                    <a:pt x="787" y="245"/>
                  </a:cubicBezTo>
                  <a:cubicBezTo>
                    <a:pt x="791" y="244"/>
                    <a:pt x="796" y="245"/>
                    <a:pt x="803" y="248"/>
                  </a:cubicBezTo>
                  <a:cubicBezTo>
                    <a:pt x="810" y="251"/>
                    <a:pt x="813" y="249"/>
                    <a:pt x="812" y="247"/>
                  </a:cubicBezTo>
                  <a:cubicBezTo>
                    <a:pt x="811" y="246"/>
                    <a:pt x="817" y="242"/>
                    <a:pt x="820" y="236"/>
                  </a:cubicBezTo>
                  <a:cubicBezTo>
                    <a:pt x="824" y="229"/>
                    <a:pt x="824" y="230"/>
                    <a:pt x="828" y="225"/>
                  </a:cubicBezTo>
                  <a:cubicBezTo>
                    <a:pt x="832" y="221"/>
                    <a:pt x="825" y="217"/>
                    <a:pt x="825" y="215"/>
                  </a:cubicBezTo>
                  <a:cubicBezTo>
                    <a:pt x="825" y="212"/>
                    <a:pt x="825" y="210"/>
                    <a:pt x="823" y="205"/>
                  </a:cubicBezTo>
                  <a:cubicBezTo>
                    <a:pt x="821" y="200"/>
                    <a:pt x="810" y="201"/>
                    <a:pt x="808" y="198"/>
                  </a:cubicBezTo>
                  <a:cubicBezTo>
                    <a:pt x="805" y="195"/>
                    <a:pt x="801" y="191"/>
                    <a:pt x="800" y="184"/>
                  </a:cubicBezTo>
                  <a:cubicBezTo>
                    <a:pt x="799" y="176"/>
                    <a:pt x="791" y="178"/>
                    <a:pt x="788" y="171"/>
                  </a:cubicBezTo>
                  <a:cubicBezTo>
                    <a:pt x="785" y="164"/>
                    <a:pt x="784" y="162"/>
                    <a:pt x="785" y="156"/>
                  </a:cubicBezTo>
                  <a:cubicBezTo>
                    <a:pt x="786" y="151"/>
                    <a:pt x="781" y="148"/>
                    <a:pt x="775" y="145"/>
                  </a:cubicBezTo>
                  <a:cubicBezTo>
                    <a:pt x="770" y="142"/>
                    <a:pt x="765" y="141"/>
                    <a:pt x="758" y="136"/>
                  </a:cubicBezTo>
                  <a:cubicBezTo>
                    <a:pt x="751" y="132"/>
                    <a:pt x="759" y="132"/>
                    <a:pt x="760" y="131"/>
                  </a:cubicBezTo>
                  <a:cubicBezTo>
                    <a:pt x="761" y="130"/>
                    <a:pt x="759" y="122"/>
                    <a:pt x="758" y="113"/>
                  </a:cubicBezTo>
                  <a:cubicBezTo>
                    <a:pt x="758" y="105"/>
                    <a:pt x="757" y="110"/>
                    <a:pt x="743" y="106"/>
                  </a:cubicBezTo>
                  <a:cubicBezTo>
                    <a:pt x="730" y="102"/>
                    <a:pt x="729" y="106"/>
                    <a:pt x="720" y="105"/>
                  </a:cubicBezTo>
                  <a:cubicBezTo>
                    <a:pt x="712" y="105"/>
                    <a:pt x="713" y="105"/>
                    <a:pt x="707" y="103"/>
                  </a:cubicBezTo>
                  <a:cubicBezTo>
                    <a:pt x="701" y="100"/>
                    <a:pt x="716" y="98"/>
                    <a:pt x="722" y="98"/>
                  </a:cubicBezTo>
                  <a:cubicBezTo>
                    <a:pt x="729" y="98"/>
                    <a:pt x="727" y="97"/>
                    <a:pt x="723" y="94"/>
                  </a:cubicBezTo>
                  <a:cubicBezTo>
                    <a:pt x="719" y="91"/>
                    <a:pt x="705" y="91"/>
                    <a:pt x="701" y="92"/>
                  </a:cubicBezTo>
                  <a:cubicBezTo>
                    <a:pt x="698" y="93"/>
                    <a:pt x="702" y="100"/>
                    <a:pt x="697" y="100"/>
                  </a:cubicBezTo>
                  <a:cubicBezTo>
                    <a:pt x="692" y="100"/>
                    <a:pt x="692" y="105"/>
                    <a:pt x="691" y="108"/>
                  </a:cubicBezTo>
                  <a:cubicBezTo>
                    <a:pt x="690" y="112"/>
                    <a:pt x="690" y="124"/>
                    <a:pt x="690" y="127"/>
                  </a:cubicBezTo>
                  <a:cubicBezTo>
                    <a:pt x="690" y="129"/>
                    <a:pt x="690" y="133"/>
                    <a:pt x="684" y="135"/>
                  </a:cubicBezTo>
                  <a:cubicBezTo>
                    <a:pt x="678" y="138"/>
                    <a:pt x="677" y="138"/>
                    <a:pt x="672" y="139"/>
                  </a:cubicBezTo>
                  <a:cubicBezTo>
                    <a:pt x="667" y="140"/>
                    <a:pt x="671" y="144"/>
                    <a:pt x="671" y="149"/>
                  </a:cubicBezTo>
                  <a:cubicBezTo>
                    <a:pt x="671" y="154"/>
                    <a:pt x="681" y="152"/>
                    <a:pt x="683" y="152"/>
                  </a:cubicBezTo>
                  <a:cubicBezTo>
                    <a:pt x="686" y="153"/>
                    <a:pt x="686" y="155"/>
                    <a:pt x="685" y="157"/>
                  </a:cubicBezTo>
                  <a:cubicBezTo>
                    <a:pt x="684" y="159"/>
                    <a:pt x="690" y="164"/>
                    <a:pt x="692" y="165"/>
                  </a:cubicBezTo>
                  <a:cubicBezTo>
                    <a:pt x="694" y="165"/>
                    <a:pt x="689" y="174"/>
                    <a:pt x="689" y="176"/>
                  </a:cubicBezTo>
                  <a:cubicBezTo>
                    <a:pt x="689" y="179"/>
                    <a:pt x="695" y="181"/>
                    <a:pt x="695" y="181"/>
                  </a:cubicBezTo>
                  <a:cubicBezTo>
                    <a:pt x="695" y="181"/>
                    <a:pt x="709" y="182"/>
                    <a:pt x="715" y="182"/>
                  </a:cubicBezTo>
                  <a:cubicBezTo>
                    <a:pt x="721" y="182"/>
                    <a:pt x="715" y="182"/>
                    <a:pt x="722" y="189"/>
                  </a:cubicBezTo>
                  <a:cubicBezTo>
                    <a:pt x="729" y="197"/>
                    <a:pt x="726" y="193"/>
                    <a:pt x="734" y="194"/>
                  </a:cubicBezTo>
                  <a:cubicBezTo>
                    <a:pt x="743" y="195"/>
                    <a:pt x="739" y="194"/>
                    <a:pt x="739" y="196"/>
                  </a:cubicBezTo>
                  <a:cubicBezTo>
                    <a:pt x="739" y="198"/>
                    <a:pt x="739" y="203"/>
                    <a:pt x="741" y="208"/>
                  </a:cubicBezTo>
                  <a:cubicBezTo>
                    <a:pt x="743" y="213"/>
                    <a:pt x="740" y="213"/>
                    <a:pt x="733" y="210"/>
                  </a:cubicBezTo>
                  <a:cubicBezTo>
                    <a:pt x="725" y="207"/>
                    <a:pt x="720" y="205"/>
                    <a:pt x="712" y="201"/>
                  </a:cubicBezTo>
                  <a:cubicBezTo>
                    <a:pt x="704" y="198"/>
                    <a:pt x="704" y="199"/>
                    <a:pt x="696" y="195"/>
                  </a:cubicBezTo>
                  <a:cubicBezTo>
                    <a:pt x="688" y="191"/>
                    <a:pt x="675" y="194"/>
                    <a:pt x="663" y="188"/>
                  </a:cubicBezTo>
                  <a:cubicBezTo>
                    <a:pt x="650" y="183"/>
                    <a:pt x="649" y="180"/>
                    <a:pt x="644" y="177"/>
                  </a:cubicBezTo>
                  <a:cubicBezTo>
                    <a:pt x="639" y="174"/>
                    <a:pt x="633" y="177"/>
                    <a:pt x="620" y="176"/>
                  </a:cubicBezTo>
                  <a:cubicBezTo>
                    <a:pt x="606" y="176"/>
                    <a:pt x="620" y="176"/>
                    <a:pt x="606" y="175"/>
                  </a:cubicBezTo>
                  <a:cubicBezTo>
                    <a:pt x="592" y="175"/>
                    <a:pt x="592" y="175"/>
                    <a:pt x="587" y="175"/>
                  </a:cubicBezTo>
                  <a:cubicBezTo>
                    <a:pt x="582" y="175"/>
                    <a:pt x="583" y="177"/>
                    <a:pt x="577" y="176"/>
                  </a:cubicBezTo>
                  <a:cubicBezTo>
                    <a:pt x="570" y="176"/>
                    <a:pt x="572" y="174"/>
                    <a:pt x="566" y="170"/>
                  </a:cubicBezTo>
                  <a:cubicBezTo>
                    <a:pt x="561" y="166"/>
                    <a:pt x="556" y="164"/>
                    <a:pt x="549" y="160"/>
                  </a:cubicBezTo>
                  <a:cubicBezTo>
                    <a:pt x="542" y="156"/>
                    <a:pt x="536" y="159"/>
                    <a:pt x="536" y="162"/>
                  </a:cubicBezTo>
                  <a:cubicBezTo>
                    <a:pt x="536" y="165"/>
                    <a:pt x="542" y="169"/>
                    <a:pt x="549" y="172"/>
                  </a:cubicBezTo>
                  <a:cubicBezTo>
                    <a:pt x="556" y="175"/>
                    <a:pt x="559" y="175"/>
                    <a:pt x="563" y="175"/>
                  </a:cubicBezTo>
                  <a:cubicBezTo>
                    <a:pt x="568" y="175"/>
                    <a:pt x="573" y="181"/>
                    <a:pt x="573" y="182"/>
                  </a:cubicBezTo>
                  <a:cubicBezTo>
                    <a:pt x="573" y="183"/>
                    <a:pt x="577" y="187"/>
                    <a:pt x="582" y="188"/>
                  </a:cubicBezTo>
                  <a:cubicBezTo>
                    <a:pt x="586" y="189"/>
                    <a:pt x="585" y="189"/>
                    <a:pt x="588" y="193"/>
                  </a:cubicBezTo>
                  <a:cubicBezTo>
                    <a:pt x="592" y="196"/>
                    <a:pt x="585" y="198"/>
                    <a:pt x="579" y="199"/>
                  </a:cubicBezTo>
                  <a:cubicBezTo>
                    <a:pt x="573" y="201"/>
                    <a:pt x="576" y="203"/>
                    <a:pt x="577" y="207"/>
                  </a:cubicBezTo>
                  <a:cubicBezTo>
                    <a:pt x="578" y="210"/>
                    <a:pt x="573" y="213"/>
                    <a:pt x="569" y="211"/>
                  </a:cubicBezTo>
                  <a:cubicBezTo>
                    <a:pt x="565" y="209"/>
                    <a:pt x="563" y="204"/>
                    <a:pt x="563" y="201"/>
                  </a:cubicBezTo>
                  <a:cubicBezTo>
                    <a:pt x="563" y="198"/>
                    <a:pt x="562" y="199"/>
                    <a:pt x="558" y="194"/>
                  </a:cubicBezTo>
                  <a:cubicBezTo>
                    <a:pt x="554" y="189"/>
                    <a:pt x="551" y="194"/>
                    <a:pt x="542" y="196"/>
                  </a:cubicBezTo>
                  <a:cubicBezTo>
                    <a:pt x="534" y="198"/>
                    <a:pt x="535" y="200"/>
                    <a:pt x="532" y="201"/>
                  </a:cubicBezTo>
                  <a:cubicBezTo>
                    <a:pt x="529" y="203"/>
                    <a:pt x="524" y="203"/>
                    <a:pt x="519" y="203"/>
                  </a:cubicBezTo>
                  <a:cubicBezTo>
                    <a:pt x="513" y="203"/>
                    <a:pt x="513" y="202"/>
                    <a:pt x="507" y="201"/>
                  </a:cubicBezTo>
                  <a:cubicBezTo>
                    <a:pt x="502" y="200"/>
                    <a:pt x="497" y="205"/>
                    <a:pt x="494" y="206"/>
                  </a:cubicBezTo>
                  <a:cubicBezTo>
                    <a:pt x="491" y="206"/>
                    <a:pt x="488" y="208"/>
                    <a:pt x="480" y="212"/>
                  </a:cubicBezTo>
                  <a:cubicBezTo>
                    <a:pt x="473" y="215"/>
                    <a:pt x="474" y="213"/>
                    <a:pt x="469" y="213"/>
                  </a:cubicBezTo>
                  <a:cubicBezTo>
                    <a:pt x="463" y="214"/>
                    <a:pt x="467" y="213"/>
                    <a:pt x="461" y="209"/>
                  </a:cubicBezTo>
                  <a:cubicBezTo>
                    <a:pt x="455" y="205"/>
                    <a:pt x="467" y="207"/>
                    <a:pt x="468" y="204"/>
                  </a:cubicBezTo>
                  <a:cubicBezTo>
                    <a:pt x="470" y="202"/>
                    <a:pt x="468" y="200"/>
                    <a:pt x="466" y="195"/>
                  </a:cubicBezTo>
                  <a:cubicBezTo>
                    <a:pt x="463" y="190"/>
                    <a:pt x="461" y="196"/>
                    <a:pt x="452" y="195"/>
                  </a:cubicBezTo>
                  <a:cubicBezTo>
                    <a:pt x="443" y="195"/>
                    <a:pt x="448" y="196"/>
                    <a:pt x="443" y="196"/>
                  </a:cubicBezTo>
                  <a:cubicBezTo>
                    <a:pt x="438" y="196"/>
                    <a:pt x="442" y="204"/>
                    <a:pt x="446" y="207"/>
                  </a:cubicBezTo>
                  <a:cubicBezTo>
                    <a:pt x="450" y="210"/>
                    <a:pt x="440" y="213"/>
                    <a:pt x="437" y="206"/>
                  </a:cubicBezTo>
                  <a:cubicBezTo>
                    <a:pt x="435" y="199"/>
                    <a:pt x="436" y="204"/>
                    <a:pt x="425" y="204"/>
                  </a:cubicBezTo>
                  <a:cubicBezTo>
                    <a:pt x="415" y="204"/>
                    <a:pt x="422" y="206"/>
                    <a:pt x="415" y="207"/>
                  </a:cubicBezTo>
                  <a:cubicBezTo>
                    <a:pt x="407" y="208"/>
                    <a:pt x="409" y="213"/>
                    <a:pt x="396" y="217"/>
                  </a:cubicBezTo>
                  <a:cubicBezTo>
                    <a:pt x="392" y="218"/>
                    <a:pt x="391" y="219"/>
                    <a:pt x="391" y="219"/>
                  </a:cubicBezTo>
                  <a:cubicBezTo>
                    <a:pt x="394" y="220"/>
                    <a:pt x="392" y="220"/>
                    <a:pt x="391" y="219"/>
                  </a:cubicBezTo>
                  <a:cubicBezTo>
                    <a:pt x="390" y="219"/>
                    <a:pt x="388" y="219"/>
                    <a:pt x="385" y="219"/>
                  </a:cubicBezTo>
                  <a:cubicBezTo>
                    <a:pt x="369" y="218"/>
                    <a:pt x="382" y="222"/>
                    <a:pt x="380" y="222"/>
                  </a:cubicBezTo>
                  <a:cubicBezTo>
                    <a:pt x="377" y="223"/>
                    <a:pt x="377" y="225"/>
                    <a:pt x="374" y="226"/>
                  </a:cubicBezTo>
                  <a:cubicBezTo>
                    <a:pt x="372" y="227"/>
                    <a:pt x="371" y="227"/>
                    <a:pt x="367" y="229"/>
                  </a:cubicBezTo>
                  <a:cubicBezTo>
                    <a:pt x="362" y="231"/>
                    <a:pt x="367" y="229"/>
                    <a:pt x="365" y="234"/>
                  </a:cubicBezTo>
                  <a:cubicBezTo>
                    <a:pt x="364" y="240"/>
                    <a:pt x="364" y="239"/>
                    <a:pt x="361" y="244"/>
                  </a:cubicBezTo>
                  <a:cubicBezTo>
                    <a:pt x="357" y="250"/>
                    <a:pt x="359" y="246"/>
                    <a:pt x="346" y="245"/>
                  </a:cubicBezTo>
                  <a:cubicBezTo>
                    <a:pt x="333" y="244"/>
                    <a:pt x="339" y="245"/>
                    <a:pt x="332" y="242"/>
                  </a:cubicBezTo>
                  <a:cubicBezTo>
                    <a:pt x="326" y="240"/>
                    <a:pt x="330" y="242"/>
                    <a:pt x="324" y="238"/>
                  </a:cubicBezTo>
                  <a:cubicBezTo>
                    <a:pt x="317" y="234"/>
                    <a:pt x="317" y="235"/>
                    <a:pt x="310" y="231"/>
                  </a:cubicBezTo>
                  <a:cubicBezTo>
                    <a:pt x="304" y="227"/>
                    <a:pt x="314" y="228"/>
                    <a:pt x="314" y="225"/>
                  </a:cubicBezTo>
                  <a:cubicBezTo>
                    <a:pt x="315" y="222"/>
                    <a:pt x="320" y="223"/>
                    <a:pt x="324" y="222"/>
                  </a:cubicBezTo>
                  <a:cubicBezTo>
                    <a:pt x="327" y="222"/>
                    <a:pt x="331" y="221"/>
                    <a:pt x="340" y="220"/>
                  </a:cubicBezTo>
                  <a:cubicBezTo>
                    <a:pt x="348" y="218"/>
                    <a:pt x="337" y="217"/>
                    <a:pt x="337" y="213"/>
                  </a:cubicBezTo>
                  <a:cubicBezTo>
                    <a:pt x="337" y="209"/>
                    <a:pt x="328" y="210"/>
                    <a:pt x="324" y="207"/>
                  </a:cubicBezTo>
                  <a:cubicBezTo>
                    <a:pt x="320" y="203"/>
                    <a:pt x="319" y="206"/>
                    <a:pt x="311" y="205"/>
                  </a:cubicBezTo>
                  <a:cubicBezTo>
                    <a:pt x="304" y="204"/>
                    <a:pt x="304" y="204"/>
                    <a:pt x="295" y="202"/>
                  </a:cubicBezTo>
                  <a:cubicBezTo>
                    <a:pt x="286" y="201"/>
                    <a:pt x="281" y="202"/>
                    <a:pt x="274" y="202"/>
                  </a:cubicBezTo>
                  <a:cubicBezTo>
                    <a:pt x="267" y="201"/>
                    <a:pt x="283" y="207"/>
                    <a:pt x="287" y="208"/>
                  </a:cubicBezTo>
                  <a:cubicBezTo>
                    <a:pt x="291" y="209"/>
                    <a:pt x="291" y="210"/>
                    <a:pt x="294" y="213"/>
                  </a:cubicBezTo>
                  <a:cubicBezTo>
                    <a:pt x="296" y="215"/>
                    <a:pt x="295" y="216"/>
                    <a:pt x="295" y="218"/>
                  </a:cubicBezTo>
                  <a:cubicBezTo>
                    <a:pt x="295" y="221"/>
                    <a:pt x="290" y="228"/>
                    <a:pt x="290" y="232"/>
                  </a:cubicBezTo>
                  <a:cubicBezTo>
                    <a:pt x="290" y="236"/>
                    <a:pt x="293" y="237"/>
                    <a:pt x="299" y="237"/>
                  </a:cubicBezTo>
                  <a:cubicBezTo>
                    <a:pt x="305" y="237"/>
                    <a:pt x="301" y="240"/>
                    <a:pt x="305" y="244"/>
                  </a:cubicBezTo>
                  <a:cubicBezTo>
                    <a:pt x="309" y="247"/>
                    <a:pt x="309" y="246"/>
                    <a:pt x="305" y="252"/>
                  </a:cubicBezTo>
                  <a:cubicBezTo>
                    <a:pt x="301" y="259"/>
                    <a:pt x="304" y="262"/>
                    <a:pt x="301" y="260"/>
                  </a:cubicBezTo>
                  <a:cubicBezTo>
                    <a:pt x="297" y="259"/>
                    <a:pt x="292" y="260"/>
                    <a:pt x="290" y="258"/>
                  </a:cubicBezTo>
                  <a:cubicBezTo>
                    <a:pt x="288" y="256"/>
                    <a:pt x="282" y="256"/>
                    <a:pt x="276" y="254"/>
                  </a:cubicBezTo>
                  <a:cubicBezTo>
                    <a:pt x="270" y="251"/>
                    <a:pt x="268" y="255"/>
                    <a:pt x="263" y="254"/>
                  </a:cubicBezTo>
                  <a:cubicBezTo>
                    <a:pt x="258" y="254"/>
                    <a:pt x="261" y="260"/>
                    <a:pt x="251" y="263"/>
                  </a:cubicBezTo>
                  <a:cubicBezTo>
                    <a:pt x="240" y="266"/>
                    <a:pt x="250" y="265"/>
                    <a:pt x="242" y="269"/>
                  </a:cubicBezTo>
                  <a:cubicBezTo>
                    <a:pt x="234" y="273"/>
                    <a:pt x="238" y="272"/>
                    <a:pt x="229" y="274"/>
                  </a:cubicBezTo>
                  <a:cubicBezTo>
                    <a:pt x="220" y="275"/>
                    <a:pt x="226" y="279"/>
                    <a:pt x="226" y="283"/>
                  </a:cubicBezTo>
                  <a:cubicBezTo>
                    <a:pt x="225" y="288"/>
                    <a:pt x="228" y="285"/>
                    <a:pt x="236" y="289"/>
                  </a:cubicBezTo>
                  <a:cubicBezTo>
                    <a:pt x="245" y="293"/>
                    <a:pt x="242" y="296"/>
                    <a:pt x="244" y="299"/>
                  </a:cubicBezTo>
                  <a:cubicBezTo>
                    <a:pt x="245" y="302"/>
                    <a:pt x="240" y="300"/>
                    <a:pt x="231" y="298"/>
                  </a:cubicBezTo>
                  <a:cubicBezTo>
                    <a:pt x="222" y="295"/>
                    <a:pt x="227" y="297"/>
                    <a:pt x="219" y="297"/>
                  </a:cubicBezTo>
                  <a:cubicBezTo>
                    <a:pt x="211" y="296"/>
                    <a:pt x="216" y="296"/>
                    <a:pt x="204" y="295"/>
                  </a:cubicBezTo>
                  <a:cubicBezTo>
                    <a:pt x="192" y="293"/>
                    <a:pt x="199" y="294"/>
                    <a:pt x="192" y="291"/>
                  </a:cubicBezTo>
                  <a:cubicBezTo>
                    <a:pt x="185" y="288"/>
                    <a:pt x="186" y="287"/>
                    <a:pt x="183" y="287"/>
                  </a:cubicBezTo>
                  <a:cubicBezTo>
                    <a:pt x="180" y="286"/>
                    <a:pt x="178" y="288"/>
                    <a:pt x="173" y="288"/>
                  </a:cubicBezTo>
                  <a:cubicBezTo>
                    <a:pt x="168" y="288"/>
                    <a:pt x="171" y="293"/>
                    <a:pt x="169" y="297"/>
                  </a:cubicBezTo>
                  <a:cubicBezTo>
                    <a:pt x="167" y="302"/>
                    <a:pt x="175" y="300"/>
                    <a:pt x="185" y="304"/>
                  </a:cubicBezTo>
                  <a:cubicBezTo>
                    <a:pt x="195" y="307"/>
                    <a:pt x="192" y="307"/>
                    <a:pt x="199" y="307"/>
                  </a:cubicBezTo>
                  <a:cubicBezTo>
                    <a:pt x="207" y="307"/>
                    <a:pt x="201" y="310"/>
                    <a:pt x="201" y="313"/>
                  </a:cubicBezTo>
                  <a:cubicBezTo>
                    <a:pt x="201" y="317"/>
                    <a:pt x="197" y="319"/>
                    <a:pt x="193" y="319"/>
                  </a:cubicBezTo>
                  <a:cubicBezTo>
                    <a:pt x="188" y="319"/>
                    <a:pt x="188" y="319"/>
                    <a:pt x="179" y="317"/>
                  </a:cubicBezTo>
                  <a:cubicBezTo>
                    <a:pt x="170" y="316"/>
                    <a:pt x="172" y="312"/>
                    <a:pt x="170" y="311"/>
                  </a:cubicBezTo>
                  <a:cubicBezTo>
                    <a:pt x="168" y="309"/>
                    <a:pt x="163" y="308"/>
                    <a:pt x="155" y="306"/>
                  </a:cubicBezTo>
                  <a:cubicBezTo>
                    <a:pt x="148" y="304"/>
                    <a:pt x="148" y="306"/>
                    <a:pt x="142" y="302"/>
                  </a:cubicBezTo>
                  <a:cubicBezTo>
                    <a:pt x="137" y="298"/>
                    <a:pt x="138" y="299"/>
                    <a:pt x="136" y="293"/>
                  </a:cubicBezTo>
                  <a:cubicBezTo>
                    <a:pt x="135" y="287"/>
                    <a:pt x="136" y="289"/>
                    <a:pt x="130" y="284"/>
                  </a:cubicBezTo>
                  <a:cubicBezTo>
                    <a:pt x="124" y="280"/>
                    <a:pt x="129" y="279"/>
                    <a:pt x="131" y="274"/>
                  </a:cubicBezTo>
                  <a:cubicBezTo>
                    <a:pt x="134" y="269"/>
                    <a:pt x="130" y="268"/>
                    <a:pt x="128" y="264"/>
                  </a:cubicBezTo>
                  <a:cubicBezTo>
                    <a:pt x="126" y="261"/>
                    <a:pt x="120" y="260"/>
                    <a:pt x="111" y="258"/>
                  </a:cubicBezTo>
                  <a:cubicBezTo>
                    <a:pt x="102" y="256"/>
                    <a:pt x="103" y="258"/>
                    <a:pt x="93" y="252"/>
                  </a:cubicBezTo>
                  <a:cubicBezTo>
                    <a:pt x="82" y="246"/>
                    <a:pt x="86" y="245"/>
                    <a:pt x="82" y="239"/>
                  </a:cubicBezTo>
                  <a:cubicBezTo>
                    <a:pt x="78" y="232"/>
                    <a:pt x="90" y="242"/>
                    <a:pt x="97" y="246"/>
                  </a:cubicBezTo>
                  <a:cubicBezTo>
                    <a:pt x="103" y="251"/>
                    <a:pt x="102" y="249"/>
                    <a:pt x="111" y="249"/>
                  </a:cubicBezTo>
                  <a:cubicBezTo>
                    <a:pt x="120" y="249"/>
                    <a:pt x="123" y="253"/>
                    <a:pt x="136" y="255"/>
                  </a:cubicBezTo>
                  <a:cubicBezTo>
                    <a:pt x="148" y="258"/>
                    <a:pt x="144" y="257"/>
                    <a:pt x="158" y="257"/>
                  </a:cubicBezTo>
                  <a:cubicBezTo>
                    <a:pt x="172" y="257"/>
                    <a:pt x="176" y="262"/>
                    <a:pt x="183" y="263"/>
                  </a:cubicBezTo>
                  <a:cubicBezTo>
                    <a:pt x="191" y="264"/>
                    <a:pt x="190" y="264"/>
                    <a:pt x="199" y="264"/>
                  </a:cubicBezTo>
                  <a:cubicBezTo>
                    <a:pt x="208" y="264"/>
                    <a:pt x="207" y="263"/>
                    <a:pt x="214" y="260"/>
                  </a:cubicBezTo>
                  <a:cubicBezTo>
                    <a:pt x="221" y="257"/>
                    <a:pt x="231" y="261"/>
                    <a:pt x="239" y="255"/>
                  </a:cubicBezTo>
                  <a:cubicBezTo>
                    <a:pt x="247" y="248"/>
                    <a:pt x="242" y="247"/>
                    <a:pt x="243" y="241"/>
                  </a:cubicBezTo>
                  <a:cubicBezTo>
                    <a:pt x="245" y="236"/>
                    <a:pt x="241" y="232"/>
                    <a:pt x="239" y="227"/>
                  </a:cubicBezTo>
                  <a:cubicBezTo>
                    <a:pt x="236" y="223"/>
                    <a:pt x="233" y="224"/>
                    <a:pt x="225" y="222"/>
                  </a:cubicBezTo>
                  <a:cubicBezTo>
                    <a:pt x="217" y="219"/>
                    <a:pt x="214" y="216"/>
                    <a:pt x="206" y="214"/>
                  </a:cubicBezTo>
                  <a:cubicBezTo>
                    <a:pt x="198" y="212"/>
                    <a:pt x="206" y="214"/>
                    <a:pt x="193" y="207"/>
                  </a:cubicBezTo>
                  <a:cubicBezTo>
                    <a:pt x="181" y="199"/>
                    <a:pt x="189" y="206"/>
                    <a:pt x="175" y="200"/>
                  </a:cubicBezTo>
                  <a:cubicBezTo>
                    <a:pt x="162" y="194"/>
                    <a:pt x="173" y="199"/>
                    <a:pt x="154" y="194"/>
                  </a:cubicBezTo>
                  <a:cubicBezTo>
                    <a:pt x="135" y="189"/>
                    <a:pt x="148" y="193"/>
                    <a:pt x="141" y="190"/>
                  </a:cubicBezTo>
                  <a:cubicBezTo>
                    <a:pt x="133" y="188"/>
                    <a:pt x="135" y="189"/>
                    <a:pt x="121" y="188"/>
                  </a:cubicBezTo>
                  <a:cubicBezTo>
                    <a:pt x="107" y="187"/>
                    <a:pt x="109" y="188"/>
                    <a:pt x="101" y="186"/>
                  </a:cubicBezTo>
                  <a:cubicBezTo>
                    <a:pt x="94" y="184"/>
                    <a:pt x="93" y="187"/>
                    <a:pt x="88" y="187"/>
                  </a:cubicBezTo>
                  <a:cubicBezTo>
                    <a:pt x="83" y="187"/>
                    <a:pt x="83" y="185"/>
                    <a:pt x="73" y="183"/>
                  </a:cubicBezTo>
                  <a:cubicBezTo>
                    <a:pt x="62" y="180"/>
                    <a:pt x="79" y="180"/>
                    <a:pt x="82" y="178"/>
                  </a:cubicBezTo>
                  <a:cubicBezTo>
                    <a:pt x="85" y="176"/>
                    <a:pt x="77" y="174"/>
                    <a:pt x="74" y="173"/>
                  </a:cubicBezTo>
                  <a:cubicBezTo>
                    <a:pt x="72" y="172"/>
                    <a:pt x="69" y="172"/>
                    <a:pt x="59" y="171"/>
                  </a:cubicBezTo>
                  <a:cubicBezTo>
                    <a:pt x="50" y="170"/>
                    <a:pt x="58" y="173"/>
                    <a:pt x="53" y="174"/>
                  </a:cubicBezTo>
                  <a:cubicBezTo>
                    <a:pt x="48" y="174"/>
                    <a:pt x="52" y="174"/>
                    <a:pt x="44" y="176"/>
                  </a:cubicBezTo>
                  <a:cubicBezTo>
                    <a:pt x="44" y="176"/>
                    <a:pt x="43" y="176"/>
                    <a:pt x="42" y="176"/>
                  </a:cubicBezTo>
                  <a:cubicBezTo>
                    <a:pt x="42" y="178"/>
                    <a:pt x="42" y="180"/>
                    <a:pt x="41" y="180"/>
                  </a:cubicBezTo>
                  <a:cubicBezTo>
                    <a:pt x="40" y="181"/>
                    <a:pt x="36" y="180"/>
                    <a:pt x="34" y="179"/>
                  </a:cubicBezTo>
                  <a:cubicBezTo>
                    <a:pt x="32" y="178"/>
                    <a:pt x="30" y="179"/>
                    <a:pt x="30" y="181"/>
                  </a:cubicBezTo>
                  <a:cubicBezTo>
                    <a:pt x="29" y="183"/>
                    <a:pt x="22" y="186"/>
                    <a:pt x="17" y="187"/>
                  </a:cubicBezTo>
                  <a:cubicBezTo>
                    <a:pt x="13" y="188"/>
                    <a:pt x="10" y="194"/>
                    <a:pt x="6" y="196"/>
                  </a:cubicBezTo>
                  <a:cubicBezTo>
                    <a:pt x="6" y="198"/>
                    <a:pt x="6" y="199"/>
                    <a:pt x="6" y="201"/>
                  </a:cubicBezTo>
                  <a:cubicBezTo>
                    <a:pt x="5" y="204"/>
                    <a:pt x="0" y="205"/>
                    <a:pt x="4" y="208"/>
                  </a:cubicBezTo>
                  <a:cubicBezTo>
                    <a:pt x="7" y="211"/>
                    <a:pt x="11" y="213"/>
                    <a:pt x="15" y="215"/>
                  </a:cubicBezTo>
                  <a:cubicBezTo>
                    <a:pt x="20" y="216"/>
                    <a:pt x="25" y="219"/>
                    <a:pt x="28" y="221"/>
                  </a:cubicBezTo>
                  <a:cubicBezTo>
                    <a:pt x="31" y="223"/>
                    <a:pt x="35" y="221"/>
                    <a:pt x="33" y="227"/>
                  </a:cubicBezTo>
                  <a:cubicBezTo>
                    <a:pt x="31" y="233"/>
                    <a:pt x="27" y="233"/>
                    <a:pt x="24" y="236"/>
                  </a:cubicBezTo>
                  <a:cubicBezTo>
                    <a:pt x="21" y="239"/>
                    <a:pt x="18" y="243"/>
                    <a:pt x="22" y="248"/>
                  </a:cubicBezTo>
                  <a:cubicBezTo>
                    <a:pt x="25" y="253"/>
                    <a:pt x="25" y="253"/>
                    <a:pt x="33" y="258"/>
                  </a:cubicBezTo>
                  <a:cubicBezTo>
                    <a:pt x="40" y="264"/>
                    <a:pt x="47" y="270"/>
                    <a:pt x="43" y="273"/>
                  </a:cubicBezTo>
                  <a:cubicBezTo>
                    <a:pt x="40" y="275"/>
                    <a:pt x="37" y="277"/>
                    <a:pt x="38" y="279"/>
                  </a:cubicBezTo>
                  <a:cubicBezTo>
                    <a:pt x="38" y="282"/>
                    <a:pt x="33" y="283"/>
                    <a:pt x="37" y="285"/>
                  </a:cubicBezTo>
                  <a:cubicBezTo>
                    <a:pt x="42" y="287"/>
                    <a:pt x="39" y="287"/>
                    <a:pt x="39" y="291"/>
                  </a:cubicBezTo>
                  <a:cubicBezTo>
                    <a:pt x="39" y="296"/>
                    <a:pt x="41" y="296"/>
                    <a:pt x="43" y="296"/>
                  </a:cubicBezTo>
                  <a:cubicBezTo>
                    <a:pt x="46" y="296"/>
                    <a:pt x="49" y="295"/>
                    <a:pt x="48" y="299"/>
                  </a:cubicBezTo>
                  <a:cubicBezTo>
                    <a:pt x="47" y="303"/>
                    <a:pt x="44" y="303"/>
                    <a:pt x="48" y="305"/>
                  </a:cubicBezTo>
                  <a:cubicBezTo>
                    <a:pt x="51" y="306"/>
                    <a:pt x="63" y="306"/>
                    <a:pt x="58" y="312"/>
                  </a:cubicBezTo>
                  <a:cubicBezTo>
                    <a:pt x="54" y="319"/>
                    <a:pt x="40" y="319"/>
                    <a:pt x="52" y="324"/>
                  </a:cubicBezTo>
                  <a:cubicBezTo>
                    <a:pt x="65" y="328"/>
                    <a:pt x="87" y="338"/>
                    <a:pt x="82" y="345"/>
                  </a:cubicBezTo>
                  <a:cubicBezTo>
                    <a:pt x="77" y="352"/>
                    <a:pt x="72" y="358"/>
                    <a:pt x="61" y="367"/>
                  </a:cubicBezTo>
                  <a:cubicBezTo>
                    <a:pt x="51" y="376"/>
                    <a:pt x="24" y="398"/>
                    <a:pt x="18" y="403"/>
                  </a:cubicBezTo>
                  <a:cubicBezTo>
                    <a:pt x="18" y="403"/>
                    <a:pt x="19" y="403"/>
                    <a:pt x="20" y="402"/>
                  </a:cubicBezTo>
                  <a:cubicBezTo>
                    <a:pt x="31" y="402"/>
                    <a:pt x="29" y="400"/>
                    <a:pt x="33" y="402"/>
                  </a:cubicBezTo>
                  <a:cubicBezTo>
                    <a:pt x="37" y="405"/>
                    <a:pt x="33" y="406"/>
                    <a:pt x="39" y="412"/>
                  </a:cubicBezTo>
                  <a:cubicBezTo>
                    <a:pt x="45" y="418"/>
                    <a:pt x="45" y="412"/>
                    <a:pt x="52" y="411"/>
                  </a:cubicBezTo>
                  <a:cubicBezTo>
                    <a:pt x="59" y="409"/>
                    <a:pt x="65" y="415"/>
                    <a:pt x="67" y="417"/>
                  </a:cubicBezTo>
                  <a:cubicBezTo>
                    <a:pt x="69" y="419"/>
                    <a:pt x="59" y="420"/>
                    <a:pt x="55" y="418"/>
                  </a:cubicBezTo>
                  <a:cubicBezTo>
                    <a:pt x="51" y="416"/>
                    <a:pt x="48" y="419"/>
                    <a:pt x="44" y="422"/>
                  </a:cubicBezTo>
                  <a:cubicBezTo>
                    <a:pt x="40" y="425"/>
                    <a:pt x="37" y="422"/>
                    <a:pt x="29" y="422"/>
                  </a:cubicBezTo>
                  <a:cubicBezTo>
                    <a:pt x="21" y="421"/>
                    <a:pt x="27" y="423"/>
                    <a:pt x="26" y="429"/>
                  </a:cubicBezTo>
                  <a:cubicBezTo>
                    <a:pt x="26" y="429"/>
                    <a:pt x="26" y="429"/>
                    <a:pt x="26" y="429"/>
                  </a:cubicBezTo>
                  <a:cubicBezTo>
                    <a:pt x="28" y="431"/>
                    <a:pt x="29" y="431"/>
                    <a:pt x="27" y="434"/>
                  </a:cubicBezTo>
                  <a:cubicBezTo>
                    <a:pt x="24" y="437"/>
                    <a:pt x="20" y="442"/>
                    <a:pt x="19" y="446"/>
                  </a:cubicBezTo>
                  <a:cubicBezTo>
                    <a:pt x="17" y="450"/>
                    <a:pt x="20" y="455"/>
                    <a:pt x="22" y="457"/>
                  </a:cubicBezTo>
                  <a:cubicBezTo>
                    <a:pt x="24" y="460"/>
                    <a:pt x="25" y="464"/>
                    <a:pt x="25" y="469"/>
                  </a:cubicBezTo>
                  <a:cubicBezTo>
                    <a:pt x="25" y="473"/>
                    <a:pt x="22" y="474"/>
                    <a:pt x="20" y="476"/>
                  </a:cubicBezTo>
                  <a:cubicBezTo>
                    <a:pt x="18" y="477"/>
                    <a:pt x="18" y="478"/>
                    <a:pt x="17" y="479"/>
                  </a:cubicBezTo>
                  <a:cubicBezTo>
                    <a:pt x="19" y="480"/>
                    <a:pt x="20" y="481"/>
                    <a:pt x="22" y="482"/>
                  </a:cubicBezTo>
                  <a:cubicBezTo>
                    <a:pt x="25" y="483"/>
                    <a:pt x="30" y="481"/>
                    <a:pt x="29" y="486"/>
                  </a:cubicBezTo>
                  <a:cubicBezTo>
                    <a:pt x="28" y="492"/>
                    <a:pt x="27" y="495"/>
                    <a:pt x="29" y="498"/>
                  </a:cubicBezTo>
                  <a:cubicBezTo>
                    <a:pt x="31" y="501"/>
                    <a:pt x="34" y="500"/>
                    <a:pt x="37" y="503"/>
                  </a:cubicBezTo>
                  <a:cubicBezTo>
                    <a:pt x="40" y="507"/>
                    <a:pt x="39" y="507"/>
                    <a:pt x="39" y="514"/>
                  </a:cubicBezTo>
                  <a:cubicBezTo>
                    <a:pt x="38" y="515"/>
                    <a:pt x="38" y="515"/>
                    <a:pt x="38" y="516"/>
                  </a:cubicBezTo>
                  <a:cubicBezTo>
                    <a:pt x="37" y="520"/>
                    <a:pt x="36" y="518"/>
                    <a:pt x="42" y="518"/>
                  </a:cubicBezTo>
                  <a:cubicBezTo>
                    <a:pt x="50" y="518"/>
                    <a:pt x="53" y="515"/>
                    <a:pt x="57" y="519"/>
                  </a:cubicBezTo>
                  <a:cubicBezTo>
                    <a:pt x="61" y="522"/>
                    <a:pt x="66" y="520"/>
                    <a:pt x="67" y="524"/>
                  </a:cubicBezTo>
                  <a:cubicBezTo>
                    <a:pt x="68" y="528"/>
                    <a:pt x="65" y="531"/>
                    <a:pt x="71" y="528"/>
                  </a:cubicBezTo>
                  <a:cubicBezTo>
                    <a:pt x="78" y="525"/>
                    <a:pt x="80" y="521"/>
                    <a:pt x="85" y="524"/>
                  </a:cubicBezTo>
                  <a:cubicBezTo>
                    <a:pt x="91" y="528"/>
                    <a:pt x="98" y="528"/>
                    <a:pt x="99" y="534"/>
                  </a:cubicBezTo>
                  <a:cubicBezTo>
                    <a:pt x="100" y="540"/>
                    <a:pt x="102" y="546"/>
                    <a:pt x="101" y="550"/>
                  </a:cubicBezTo>
                  <a:cubicBezTo>
                    <a:pt x="100" y="553"/>
                    <a:pt x="100" y="552"/>
                    <a:pt x="106" y="559"/>
                  </a:cubicBezTo>
                  <a:cubicBezTo>
                    <a:pt x="112" y="566"/>
                    <a:pt x="112" y="569"/>
                    <a:pt x="115" y="570"/>
                  </a:cubicBezTo>
                  <a:cubicBezTo>
                    <a:pt x="118" y="570"/>
                    <a:pt x="125" y="567"/>
                    <a:pt x="125" y="571"/>
                  </a:cubicBezTo>
                  <a:cubicBezTo>
                    <a:pt x="125" y="575"/>
                    <a:pt x="127" y="578"/>
                    <a:pt x="132" y="579"/>
                  </a:cubicBezTo>
                  <a:cubicBezTo>
                    <a:pt x="136" y="580"/>
                    <a:pt x="138" y="580"/>
                    <a:pt x="140" y="584"/>
                  </a:cubicBezTo>
                  <a:cubicBezTo>
                    <a:pt x="142" y="588"/>
                    <a:pt x="150" y="587"/>
                    <a:pt x="147" y="589"/>
                  </a:cubicBezTo>
                  <a:cubicBezTo>
                    <a:pt x="144" y="592"/>
                    <a:pt x="144" y="597"/>
                    <a:pt x="135" y="597"/>
                  </a:cubicBezTo>
                  <a:cubicBezTo>
                    <a:pt x="126" y="597"/>
                    <a:pt x="115" y="592"/>
                    <a:pt x="118" y="599"/>
                  </a:cubicBezTo>
                  <a:cubicBezTo>
                    <a:pt x="121" y="607"/>
                    <a:pt x="122" y="607"/>
                    <a:pt x="123" y="611"/>
                  </a:cubicBezTo>
                  <a:cubicBezTo>
                    <a:pt x="124" y="614"/>
                    <a:pt x="124" y="620"/>
                    <a:pt x="127" y="622"/>
                  </a:cubicBezTo>
                  <a:cubicBezTo>
                    <a:pt x="127" y="623"/>
                    <a:pt x="128" y="623"/>
                    <a:pt x="129" y="623"/>
                  </a:cubicBezTo>
                  <a:cubicBezTo>
                    <a:pt x="134" y="624"/>
                    <a:pt x="139" y="631"/>
                    <a:pt x="139" y="623"/>
                  </a:cubicBezTo>
                  <a:cubicBezTo>
                    <a:pt x="139" y="616"/>
                    <a:pt x="139" y="616"/>
                    <a:pt x="145" y="617"/>
                  </a:cubicBezTo>
                  <a:cubicBezTo>
                    <a:pt x="152" y="619"/>
                    <a:pt x="151" y="619"/>
                    <a:pt x="158" y="619"/>
                  </a:cubicBezTo>
                  <a:cubicBezTo>
                    <a:pt x="165" y="618"/>
                    <a:pt x="164" y="616"/>
                    <a:pt x="172" y="619"/>
                  </a:cubicBezTo>
                  <a:cubicBezTo>
                    <a:pt x="180" y="622"/>
                    <a:pt x="184" y="626"/>
                    <a:pt x="185" y="630"/>
                  </a:cubicBezTo>
                  <a:cubicBezTo>
                    <a:pt x="186" y="633"/>
                    <a:pt x="188" y="630"/>
                    <a:pt x="185" y="635"/>
                  </a:cubicBezTo>
                  <a:cubicBezTo>
                    <a:pt x="183" y="640"/>
                    <a:pt x="181" y="641"/>
                    <a:pt x="187" y="645"/>
                  </a:cubicBezTo>
                  <a:cubicBezTo>
                    <a:pt x="192" y="649"/>
                    <a:pt x="193" y="649"/>
                    <a:pt x="199" y="649"/>
                  </a:cubicBezTo>
                  <a:cubicBezTo>
                    <a:pt x="204" y="649"/>
                    <a:pt x="199" y="645"/>
                    <a:pt x="204" y="649"/>
                  </a:cubicBezTo>
                  <a:cubicBezTo>
                    <a:pt x="210" y="654"/>
                    <a:pt x="212" y="654"/>
                    <a:pt x="214" y="660"/>
                  </a:cubicBezTo>
                  <a:cubicBezTo>
                    <a:pt x="216" y="666"/>
                    <a:pt x="205" y="668"/>
                    <a:pt x="218" y="670"/>
                  </a:cubicBezTo>
                  <a:cubicBezTo>
                    <a:pt x="231" y="672"/>
                    <a:pt x="229" y="669"/>
                    <a:pt x="238" y="672"/>
                  </a:cubicBezTo>
                  <a:cubicBezTo>
                    <a:pt x="247" y="675"/>
                    <a:pt x="246" y="664"/>
                    <a:pt x="254" y="668"/>
                  </a:cubicBezTo>
                  <a:cubicBezTo>
                    <a:pt x="262" y="672"/>
                    <a:pt x="265" y="684"/>
                    <a:pt x="272" y="684"/>
                  </a:cubicBezTo>
                  <a:cubicBezTo>
                    <a:pt x="278" y="684"/>
                    <a:pt x="276" y="679"/>
                    <a:pt x="289" y="684"/>
                  </a:cubicBezTo>
                  <a:cubicBezTo>
                    <a:pt x="302" y="689"/>
                    <a:pt x="303" y="686"/>
                    <a:pt x="312" y="690"/>
                  </a:cubicBezTo>
                  <a:cubicBezTo>
                    <a:pt x="321" y="694"/>
                    <a:pt x="323" y="697"/>
                    <a:pt x="322" y="701"/>
                  </a:cubicBezTo>
                  <a:cubicBezTo>
                    <a:pt x="321" y="705"/>
                    <a:pt x="313" y="709"/>
                    <a:pt x="316" y="712"/>
                  </a:cubicBezTo>
                  <a:cubicBezTo>
                    <a:pt x="319" y="716"/>
                    <a:pt x="315" y="717"/>
                    <a:pt x="318" y="724"/>
                  </a:cubicBezTo>
                  <a:cubicBezTo>
                    <a:pt x="320" y="731"/>
                    <a:pt x="330" y="729"/>
                    <a:pt x="320" y="735"/>
                  </a:cubicBezTo>
                  <a:cubicBezTo>
                    <a:pt x="311" y="741"/>
                    <a:pt x="301" y="731"/>
                    <a:pt x="295" y="738"/>
                  </a:cubicBezTo>
                  <a:cubicBezTo>
                    <a:pt x="289" y="745"/>
                    <a:pt x="290" y="745"/>
                    <a:pt x="289" y="752"/>
                  </a:cubicBezTo>
                  <a:cubicBezTo>
                    <a:pt x="289" y="755"/>
                    <a:pt x="289" y="757"/>
                    <a:pt x="289" y="759"/>
                  </a:cubicBezTo>
                  <a:cubicBezTo>
                    <a:pt x="292" y="759"/>
                    <a:pt x="294" y="759"/>
                    <a:pt x="295" y="758"/>
                  </a:cubicBezTo>
                  <a:cubicBezTo>
                    <a:pt x="298" y="756"/>
                    <a:pt x="304" y="756"/>
                    <a:pt x="310" y="755"/>
                  </a:cubicBezTo>
                  <a:cubicBezTo>
                    <a:pt x="316" y="755"/>
                    <a:pt x="308" y="761"/>
                    <a:pt x="307" y="762"/>
                  </a:cubicBezTo>
                  <a:cubicBezTo>
                    <a:pt x="306" y="763"/>
                    <a:pt x="303" y="764"/>
                    <a:pt x="300" y="766"/>
                  </a:cubicBezTo>
                  <a:cubicBezTo>
                    <a:pt x="296" y="769"/>
                    <a:pt x="297" y="771"/>
                    <a:pt x="292" y="771"/>
                  </a:cubicBezTo>
                  <a:cubicBezTo>
                    <a:pt x="287" y="771"/>
                    <a:pt x="285" y="772"/>
                    <a:pt x="281" y="773"/>
                  </a:cubicBezTo>
                  <a:cubicBezTo>
                    <a:pt x="277" y="774"/>
                    <a:pt x="285" y="779"/>
                    <a:pt x="288" y="779"/>
                  </a:cubicBezTo>
                  <a:cubicBezTo>
                    <a:pt x="292" y="780"/>
                    <a:pt x="294" y="783"/>
                    <a:pt x="296" y="786"/>
                  </a:cubicBezTo>
                  <a:cubicBezTo>
                    <a:pt x="297" y="788"/>
                    <a:pt x="294" y="788"/>
                    <a:pt x="287" y="790"/>
                  </a:cubicBezTo>
                  <a:cubicBezTo>
                    <a:pt x="280" y="791"/>
                    <a:pt x="284" y="797"/>
                    <a:pt x="281" y="798"/>
                  </a:cubicBezTo>
                  <a:cubicBezTo>
                    <a:pt x="278" y="800"/>
                    <a:pt x="282" y="803"/>
                    <a:pt x="285" y="804"/>
                  </a:cubicBezTo>
                  <a:cubicBezTo>
                    <a:pt x="287" y="805"/>
                    <a:pt x="284" y="807"/>
                    <a:pt x="282" y="809"/>
                  </a:cubicBezTo>
                  <a:cubicBezTo>
                    <a:pt x="279" y="812"/>
                    <a:pt x="271" y="807"/>
                    <a:pt x="266" y="805"/>
                  </a:cubicBezTo>
                  <a:cubicBezTo>
                    <a:pt x="262" y="803"/>
                    <a:pt x="261" y="808"/>
                    <a:pt x="261" y="810"/>
                  </a:cubicBezTo>
                  <a:cubicBezTo>
                    <a:pt x="261" y="812"/>
                    <a:pt x="266" y="817"/>
                    <a:pt x="271" y="818"/>
                  </a:cubicBezTo>
                  <a:cubicBezTo>
                    <a:pt x="277" y="818"/>
                    <a:pt x="275" y="826"/>
                    <a:pt x="283" y="827"/>
                  </a:cubicBezTo>
                  <a:cubicBezTo>
                    <a:pt x="292" y="828"/>
                    <a:pt x="291" y="827"/>
                    <a:pt x="296" y="829"/>
                  </a:cubicBezTo>
                  <a:cubicBezTo>
                    <a:pt x="302" y="832"/>
                    <a:pt x="304" y="836"/>
                    <a:pt x="312" y="839"/>
                  </a:cubicBezTo>
                  <a:cubicBezTo>
                    <a:pt x="321" y="842"/>
                    <a:pt x="324" y="848"/>
                    <a:pt x="331" y="851"/>
                  </a:cubicBezTo>
                  <a:cubicBezTo>
                    <a:pt x="338" y="854"/>
                    <a:pt x="334" y="858"/>
                    <a:pt x="342" y="862"/>
                  </a:cubicBezTo>
                  <a:cubicBezTo>
                    <a:pt x="342" y="862"/>
                    <a:pt x="342" y="862"/>
                    <a:pt x="343" y="863"/>
                  </a:cubicBezTo>
                  <a:cubicBezTo>
                    <a:pt x="343" y="862"/>
                    <a:pt x="344" y="861"/>
                    <a:pt x="344" y="860"/>
                  </a:cubicBezTo>
                  <a:cubicBezTo>
                    <a:pt x="345" y="858"/>
                    <a:pt x="346" y="857"/>
                    <a:pt x="350" y="857"/>
                  </a:cubicBezTo>
                  <a:cubicBezTo>
                    <a:pt x="353" y="857"/>
                    <a:pt x="356" y="857"/>
                    <a:pt x="359" y="858"/>
                  </a:cubicBezTo>
                  <a:cubicBezTo>
                    <a:pt x="362" y="860"/>
                    <a:pt x="363" y="858"/>
                    <a:pt x="367" y="860"/>
                  </a:cubicBezTo>
                  <a:cubicBezTo>
                    <a:pt x="370" y="862"/>
                    <a:pt x="371" y="862"/>
                    <a:pt x="375" y="864"/>
                  </a:cubicBezTo>
                  <a:cubicBezTo>
                    <a:pt x="379" y="865"/>
                    <a:pt x="381" y="866"/>
                    <a:pt x="388" y="867"/>
                  </a:cubicBezTo>
                  <a:cubicBezTo>
                    <a:pt x="394" y="867"/>
                    <a:pt x="397" y="866"/>
                    <a:pt x="402" y="868"/>
                  </a:cubicBezTo>
                  <a:cubicBezTo>
                    <a:pt x="407" y="869"/>
                    <a:pt x="408" y="866"/>
                    <a:pt x="412" y="869"/>
                  </a:cubicBezTo>
                  <a:cubicBezTo>
                    <a:pt x="415" y="872"/>
                    <a:pt x="421" y="872"/>
                    <a:pt x="425" y="878"/>
                  </a:cubicBezTo>
                  <a:cubicBezTo>
                    <a:pt x="430" y="883"/>
                    <a:pt x="432" y="884"/>
                    <a:pt x="438" y="883"/>
                  </a:cubicBezTo>
                  <a:cubicBezTo>
                    <a:pt x="444" y="882"/>
                    <a:pt x="451" y="878"/>
                    <a:pt x="460" y="882"/>
                  </a:cubicBezTo>
                  <a:cubicBezTo>
                    <a:pt x="469" y="885"/>
                    <a:pt x="472" y="885"/>
                    <a:pt x="474" y="886"/>
                  </a:cubicBezTo>
                  <a:cubicBezTo>
                    <a:pt x="475" y="886"/>
                    <a:pt x="476" y="888"/>
                    <a:pt x="477" y="891"/>
                  </a:cubicBezTo>
                  <a:cubicBezTo>
                    <a:pt x="477" y="894"/>
                    <a:pt x="479" y="896"/>
                    <a:pt x="481" y="898"/>
                  </a:cubicBezTo>
                  <a:cubicBezTo>
                    <a:pt x="484" y="900"/>
                    <a:pt x="489" y="900"/>
                    <a:pt x="496" y="902"/>
                  </a:cubicBezTo>
                  <a:cubicBezTo>
                    <a:pt x="496" y="903"/>
                    <a:pt x="496" y="903"/>
                    <a:pt x="497" y="903"/>
                  </a:cubicBezTo>
                  <a:cubicBezTo>
                    <a:pt x="503" y="904"/>
                    <a:pt x="505" y="902"/>
                    <a:pt x="508" y="906"/>
                  </a:cubicBezTo>
                  <a:cubicBezTo>
                    <a:pt x="511" y="911"/>
                    <a:pt x="515" y="913"/>
                    <a:pt x="519" y="917"/>
                  </a:cubicBezTo>
                  <a:cubicBezTo>
                    <a:pt x="522" y="921"/>
                    <a:pt x="520" y="922"/>
                    <a:pt x="526" y="921"/>
                  </a:cubicBezTo>
                  <a:cubicBezTo>
                    <a:pt x="532" y="921"/>
                    <a:pt x="534" y="921"/>
                    <a:pt x="534" y="917"/>
                  </a:cubicBezTo>
                  <a:cubicBezTo>
                    <a:pt x="534" y="913"/>
                    <a:pt x="542" y="909"/>
                    <a:pt x="544" y="907"/>
                  </a:cubicBezTo>
                  <a:cubicBezTo>
                    <a:pt x="545" y="906"/>
                    <a:pt x="545" y="906"/>
                    <a:pt x="546" y="905"/>
                  </a:cubicBezTo>
                  <a:cubicBezTo>
                    <a:pt x="544" y="904"/>
                    <a:pt x="543" y="903"/>
                    <a:pt x="541" y="902"/>
                  </a:cubicBezTo>
                  <a:cubicBezTo>
                    <a:pt x="537" y="897"/>
                    <a:pt x="529" y="889"/>
                    <a:pt x="526" y="886"/>
                  </a:cubicBezTo>
                  <a:cubicBezTo>
                    <a:pt x="524" y="883"/>
                    <a:pt x="520" y="874"/>
                    <a:pt x="517" y="871"/>
                  </a:cubicBezTo>
                  <a:cubicBezTo>
                    <a:pt x="514" y="867"/>
                    <a:pt x="513" y="864"/>
                    <a:pt x="512" y="860"/>
                  </a:cubicBezTo>
                  <a:cubicBezTo>
                    <a:pt x="511" y="856"/>
                    <a:pt x="512" y="853"/>
                    <a:pt x="506" y="846"/>
                  </a:cubicBezTo>
                  <a:cubicBezTo>
                    <a:pt x="500" y="839"/>
                    <a:pt x="495" y="838"/>
                    <a:pt x="490" y="833"/>
                  </a:cubicBezTo>
                  <a:cubicBezTo>
                    <a:pt x="485" y="827"/>
                    <a:pt x="493" y="823"/>
                    <a:pt x="495" y="820"/>
                  </a:cubicBezTo>
                  <a:cubicBezTo>
                    <a:pt x="498" y="818"/>
                    <a:pt x="501" y="813"/>
                    <a:pt x="501" y="803"/>
                  </a:cubicBezTo>
                  <a:cubicBezTo>
                    <a:pt x="498" y="800"/>
                    <a:pt x="505" y="800"/>
                    <a:pt x="509" y="798"/>
                  </a:cubicBezTo>
                  <a:cubicBezTo>
                    <a:pt x="513" y="796"/>
                    <a:pt x="513" y="797"/>
                    <a:pt x="525" y="792"/>
                  </a:cubicBezTo>
                  <a:cubicBezTo>
                    <a:pt x="536" y="789"/>
                    <a:pt x="532" y="786"/>
                    <a:pt x="534" y="780"/>
                  </a:cubicBezTo>
                  <a:cubicBezTo>
                    <a:pt x="534" y="780"/>
                    <a:pt x="532" y="779"/>
                    <a:pt x="530" y="778"/>
                  </a:cubicBezTo>
                  <a:cubicBezTo>
                    <a:pt x="523" y="774"/>
                    <a:pt x="512" y="772"/>
                    <a:pt x="518" y="770"/>
                  </a:cubicBezTo>
                  <a:cubicBezTo>
                    <a:pt x="524" y="768"/>
                    <a:pt x="530" y="769"/>
                    <a:pt x="528" y="765"/>
                  </a:cubicBezTo>
                  <a:cubicBezTo>
                    <a:pt x="525" y="761"/>
                    <a:pt x="516" y="748"/>
                    <a:pt x="511" y="745"/>
                  </a:cubicBezTo>
                  <a:cubicBezTo>
                    <a:pt x="505" y="742"/>
                    <a:pt x="504" y="739"/>
                    <a:pt x="496" y="740"/>
                  </a:cubicBezTo>
                  <a:cubicBezTo>
                    <a:pt x="488" y="741"/>
                    <a:pt x="479" y="740"/>
                    <a:pt x="480" y="735"/>
                  </a:cubicBezTo>
                  <a:cubicBezTo>
                    <a:pt x="480" y="730"/>
                    <a:pt x="481" y="729"/>
                    <a:pt x="474" y="726"/>
                  </a:cubicBezTo>
                  <a:cubicBezTo>
                    <a:pt x="467" y="723"/>
                    <a:pt x="462" y="724"/>
                    <a:pt x="466" y="716"/>
                  </a:cubicBezTo>
                  <a:cubicBezTo>
                    <a:pt x="470" y="709"/>
                    <a:pt x="473" y="705"/>
                    <a:pt x="469" y="700"/>
                  </a:cubicBezTo>
                  <a:cubicBezTo>
                    <a:pt x="464" y="695"/>
                    <a:pt x="464" y="691"/>
                    <a:pt x="468" y="687"/>
                  </a:cubicBezTo>
                  <a:cubicBezTo>
                    <a:pt x="472" y="682"/>
                    <a:pt x="467" y="669"/>
                    <a:pt x="475" y="669"/>
                  </a:cubicBezTo>
                  <a:cubicBezTo>
                    <a:pt x="483" y="669"/>
                    <a:pt x="487" y="674"/>
                    <a:pt x="492" y="679"/>
                  </a:cubicBezTo>
                  <a:cubicBezTo>
                    <a:pt x="496" y="684"/>
                    <a:pt x="508" y="688"/>
                    <a:pt x="508" y="681"/>
                  </a:cubicBezTo>
                  <a:cubicBezTo>
                    <a:pt x="507" y="674"/>
                    <a:pt x="494" y="665"/>
                    <a:pt x="502" y="663"/>
                  </a:cubicBezTo>
                  <a:cubicBezTo>
                    <a:pt x="511" y="661"/>
                    <a:pt x="512" y="661"/>
                    <a:pt x="513" y="655"/>
                  </a:cubicBezTo>
                  <a:cubicBezTo>
                    <a:pt x="515" y="650"/>
                    <a:pt x="520" y="654"/>
                    <a:pt x="528" y="649"/>
                  </a:cubicBezTo>
                  <a:cubicBezTo>
                    <a:pt x="535" y="645"/>
                    <a:pt x="537" y="626"/>
                    <a:pt x="543" y="631"/>
                  </a:cubicBezTo>
                  <a:cubicBezTo>
                    <a:pt x="549" y="637"/>
                    <a:pt x="547" y="641"/>
                    <a:pt x="555" y="640"/>
                  </a:cubicBezTo>
                  <a:cubicBezTo>
                    <a:pt x="564" y="640"/>
                    <a:pt x="570" y="630"/>
                    <a:pt x="572" y="635"/>
                  </a:cubicBezTo>
                  <a:cubicBezTo>
                    <a:pt x="574" y="640"/>
                    <a:pt x="582" y="639"/>
                    <a:pt x="590" y="640"/>
                  </a:cubicBezTo>
                  <a:cubicBezTo>
                    <a:pt x="598" y="641"/>
                    <a:pt x="600" y="641"/>
                    <a:pt x="611" y="650"/>
                  </a:cubicBezTo>
                  <a:cubicBezTo>
                    <a:pt x="622" y="658"/>
                    <a:pt x="624" y="669"/>
                    <a:pt x="627" y="666"/>
                  </a:cubicBezTo>
                  <a:cubicBezTo>
                    <a:pt x="629" y="664"/>
                    <a:pt x="629" y="663"/>
                    <a:pt x="630" y="658"/>
                  </a:cubicBezTo>
                  <a:cubicBezTo>
                    <a:pt x="630" y="653"/>
                    <a:pt x="633" y="653"/>
                    <a:pt x="640" y="658"/>
                  </a:cubicBezTo>
                  <a:cubicBezTo>
                    <a:pt x="647" y="662"/>
                    <a:pt x="650" y="668"/>
                    <a:pt x="657" y="662"/>
                  </a:cubicBezTo>
                  <a:cubicBezTo>
                    <a:pt x="664" y="655"/>
                    <a:pt x="664" y="652"/>
                    <a:pt x="671" y="652"/>
                  </a:cubicBezTo>
                  <a:cubicBezTo>
                    <a:pt x="678" y="651"/>
                    <a:pt x="683" y="655"/>
                    <a:pt x="689" y="657"/>
                  </a:cubicBezTo>
                  <a:cubicBezTo>
                    <a:pt x="694" y="658"/>
                    <a:pt x="693" y="652"/>
                    <a:pt x="699" y="651"/>
                  </a:cubicBezTo>
                  <a:cubicBezTo>
                    <a:pt x="704" y="651"/>
                    <a:pt x="707" y="648"/>
                    <a:pt x="713" y="655"/>
                  </a:cubicBezTo>
                  <a:cubicBezTo>
                    <a:pt x="719" y="662"/>
                    <a:pt x="722" y="661"/>
                    <a:pt x="728" y="662"/>
                  </a:cubicBezTo>
                  <a:cubicBezTo>
                    <a:pt x="734" y="664"/>
                    <a:pt x="742" y="666"/>
                    <a:pt x="743" y="663"/>
                  </a:cubicBezTo>
                  <a:cubicBezTo>
                    <a:pt x="743" y="661"/>
                    <a:pt x="747" y="658"/>
                    <a:pt x="751" y="660"/>
                  </a:cubicBezTo>
                  <a:cubicBezTo>
                    <a:pt x="754" y="663"/>
                    <a:pt x="758" y="667"/>
                    <a:pt x="765" y="663"/>
                  </a:cubicBezTo>
                  <a:cubicBezTo>
                    <a:pt x="772" y="659"/>
                    <a:pt x="775" y="654"/>
                    <a:pt x="775" y="649"/>
                  </a:cubicBezTo>
                  <a:cubicBezTo>
                    <a:pt x="774" y="645"/>
                    <a:pt x="776" y="645"/>
                    <a:pt x="769" y="643"/>
                  </a:cubicBezTo>
                  <a:cubicBezTo>
                    <a:pt x="761" y="640"/>
                    <a:pt x="766" y="640"/>
                    <a:pt x="754" y="637"/>
                  </a:cubicBezTo>
                  <a:cubicBezTo>
                    <a:pt x="743" y="633"/>
                    <a:pt x="744" y="633"/>
                    <a:pt x="739" y="630"/>
                  </a:cubicBezTo>
                  <a:cubicBezTo>
                    <a:pt x="735" y="628"/>
                    <a:pt x="732" y="627"/>
                    <a:pt x="737" y="625"/>
                  </a:cubicBezTo>
                  <a:cubicBezTo>
                    <a:pt x="743" y="624"/>
                    <a:pt x="749" y="621"/>
                    <a:pt x="750" y="619"/>
                  </a:cubicBezTo>
                  <a:cubicBezTo>
                    <a:pt x="752" y="617"/>
                    <a:pt x="757" y="621"/>
                    <a:pt x="751" y="614"/>
                  </a:cubicBezTo>
                  <a:cubicBezTo>
                    <a:pt x="744" y="606"/>
                    <a:pt x="737" y="607"/>
                    <a:pt x="744" y="603"/>
                  </a:cubicBezTo>
                  <a:cubicBezTo>
                    <a:pt x="751" y="599"/>
                    <a:pt x="749" y="597"/>
                    <a:pt x="756" y="599"/>
                  </a:cubicBezTo>
                  <a:cubicBezTo>
                    <a:pt x="764" y="601"/>
                    <a:pt x="768" y="601"/>
                    <a:pt x="767" y="598"/>
                  </a:cubicBezTo>
                  <a:cubicBezTo>
                    <a:pt x="767" y="595"/>
                    <a:pt x="765" y="594"/>
                    <a:pt x="758" y="593"/>
                  </a:cubicBezTo>
                  <a:cubicBezTo>
                    <a:pt x="752" y="592"/>
                    <a:pt x="749" y="596"/>
                    <a:pt x="749" y="590"/>
                  </a:cubicBezTo>
                  <a:cubicBezTo>
                    <a:pt x="749" y="585"/>
                    <a:pt x="751" y="586"/>
                    <a:pt x="747" y="583"/>
                  </a:cubicBezTo>
                  <a:cubicBezTo>
                    <a:pt x="743" y="581"/>
                    <a:pt x="740" y="573"/>
                    <a:pt x="746" y="572"/>
                  </a:cubicBezTo>
                  <a:cubicBezTo>
                    <a:pt x="752" y="572"/>
                    <a:pt x="756" y="573"/>
                    <a:pt x="765" y="575"/>
                  </a:cubicBezTo>
                  <a:cubicBezTo>
                    <a:pt x="774" y="576"/>
                    <a:pt x="776" y="573"/>
                    <a:pt x="784" y="571"/>
                  </a:cubicBezTo>
                  <a:cubicBezTo>
                    <a:pt x="792" y="569"/>
                    <a:pt x="787" y="572"/>
                    <a:pt x="798" y="568"/>
                  </a:cubicBezTo>
                  <a:cubicBezTo>
                    <a:pt x="810" y="563"/>
                    <a:pt x="810" y="562"/>
                    <a:pt x="819" y="561"/>
                  </a:cubicBezTo>
                  <a:cubicBezTo>
                    <a:pt x="828" y="561"/>
                    <a:pt x="830" y="557"/>
                    <a:pt x="838" y="555"/>
                  </a:cubicBezTo>
                  <a:cubicBezTo>
                    <a:pt x="846" y="554"/>
                    <a:pt x="858" y="552"/>
                    <a:pt x="868" y="550"/>
                  </a:cubicBezTo>
                  <a:cubicBezTo>
                    <a:pt x="877" y="548"/>
                    <a:pt x="878" y="543"/>
                    <a:pt x="884" y="540"/>
                  </a:cubicBezTo>
                  <a:cubicBezTo>
                    <a:pt x="890" y="537"/>
                    <a:pt x="888" y="535"/>
                    <a:pt x="898" y="536"/>
                  </a:cubicBezTo>
                  <a:cubicBezTo>
                    <a:pt x="909" y="536"/>
                    <a:pt x="906" y="535"/>
                    <a:pt x="911" y="537"/>
                  </a:cubicBezTo>
                  <a:cubicBezTo>
                    <a:pt x="917" y="540"/>
                    <a:pt x="923" y="541"/>
                    <a:pt x="925" y="540"/>
                  </a:cubicBezTo>
                  <a:cubicBezTo>
                    <a:pt x="927" y="539"/>
                    <a:pt x="931" y="537"/>
                    <a:pt x="936" y="542"/>
                  </a:cubicBezTo>
                  <a:cubicBezTo>
                    <a:pt x="941" y="548"/>
                    <a:pt x="946" y="557"/>
                    <a:pt x="947" y="563"/>
                  </a:cubicBezTo>
                  <a:cubicBezTo>
                    <a:pt x="947" y="569"/>
                    <a:pt x="953" y="570"/>
                    <a:pt x="958" y="569"/>
                  </a:cubicBezTo>
                  <a:cubicBezTo>
                    <a:pt x="964" y="568"/>
                    <a:pt x="967" y="568"/>
                    <a:pt x="976" y="570"/>
                  </a:cubicBezTo>
                  <a:cubicBezTo>
                    <a:pt x="985" y="572"/>
                    <a:pt x="989" y="569"/>
                    <a:pt x="994" y="571"/>
                  </a:cubicBezTo>
                  <a:cubicBezTo>
                    <a:pt x="1000" y="573"/>
                    <a:pt x="1007" y="569"/>
                    <a:pt x="1004" y="574"/>
                  </a:cubicBezTo>
                  <a:cubicBezTo>
                    <a:pt x="1000" y="580"/>
                    <a:pt x="995" y="584"/>
                    <a:pt x="1003" y="587"/>
                  </a:cubicBezTo>
                  <a:cubicBezTo>
                    <a:pt x="1011" y="590"/>
                    <a:pt x="1011" y="583"/>
                    <a:pt x="1016" y="584"/>
                  </a:cubicBezTo>
                  <a:cubicBezTo>
                    <a:pt x="1022" y="585"/>
                    <a:pt x="1021" y="585"/>
                    <a:pt x="1031" y="580"/>
                  </a:cubicBezTo>
                  <a:cubicBezTo>
                    <a:pt x="1041" y="575"/>
                    <a:pt x="1042" y="572"/>
                    <a:pt x="1052" y="568"/>
                  </a:cubicBezTo>
                  <a:cubicBezTo>
                    <a:pt x="1063" y="564"/>
                    <a:pt x="1071" y="560"/>
                    <a:pt x="1070" y="564"/>
                  </a:cubicBezTo>
                  <a:cubicBezTo>
                    <a:pt x="1069" y="568"/>
                    <a:pt x="1054" y="566"/>
                    <a:pt x="1064" y="572"/>
                  </a:cubicBezTo>
                  <a:cubicBezTo>
                    <a:pt x="1074" y="578"/>
                    <a:pt x="1121" y="597"/>
                    <a:pt x="1168" y="655"/>
                  </a:cubicBezTo>
                  <a:cubicBezTo>
                    <a:pt x="1172" y="659"/>
                    <a:pt x="1184" y="660"/>
                    <a:pt x="1184" y="655"/>
                  </a:cubicBezTo>
                  <a:cubicBezTo>
                    <a:pt x="1184" y="650"/>
                    <a:pt x="1179" y="641"/>
                    <a:pt x="1190" y="645"/>
                  </a:cubicBezTo>
                  <a:cubicBezTo>
                    <a:pt x="1200" y="649"/>
                    <a:pt x="1203" y="660"/>
                    <a:pt x="1211" y="661"/>
                  </a:cubicBezTo>
                  <a:cubicBezTo>
                    <a:pt x="1218" y="661"/>
                    <a:pt x="1213" y="666"/>
                    <a:pt x="1227" y="661"/>
                  </a:cubicBezTo>
                  <a:cubicBezTo>
                    <a:pt x="1240" y="655"/>
                    <a:pt x="1243" y="648"/>
                    <a:pt x="1252" y="654"/>
                  </a:cubicBezTo>
                  <a:cubicBezTo>
                    <a:pt x="1261" y="660"/>
                    <a:pt x="1260" y="663"/>
                    <a:pt x="1274" y="669"/>
                  </a:cubicBezTo>
                  <a:cubicBezTo>
                    <a:pt x="1288" y="675"/>
                    <a:pt x="1290" y="674"/>
                    <a:pt x="1293" y="681"/>
                  </a:cubicBezTo>
                  <a:cubicBezTo>
                    <a:pt x="1297" y="688"/>
                    <a:pt x="1303" y="692"/>
                    <a:pt x="1311" y="693"/>
                  </a:cubicBezTo>
                  <a:cubicBezTo>
                    <a:pt x="1319" y="693"/>
                    <a:pt x="1322" y="695"/>
                    <a:pt x="1326" y="691"/>
                  </a:cubicBezTo>
                  <a:cubicBezTo>
                    <a:pt x="1330" y="687"/>
                    <a:pt x="1333" y="686"/>
                    <a:pt x="1336" y="691"/>
                  </a:cubicBezTo>
                  <a:cubicBezTo>
                    <a:pt x="1339" y="696"/>
                    <a:pt x="1359" y="701"/>
                    <a:pt x="1353" y="703"/>
                  </a:cubicBezTo>
                  <a:cubicBezTo>
                    <a:pt x="1352" y="703"/>
                    <a:pt x="1352" y="703"/>
                    <a:pt x="1351" y="704"/>
                  </a:cubicBezTo>
                  <a:cubicBezTo>
                    <a:pt x="1353" y="705"/>
                    <a:pt x="1354" y="707"/>
                    <a:pt x="1358" y="705"/>
                  </a:cubicBezTo>
                  <a:cubicBezTo>
                    <a:pt x="1359" y="705"/>
                    <a:pt x="1360" y="704"/>
                    <a:pt x="1361" y="703"/>
                  </a:cubicBezTo>
                  <a:cubicBezTo>
                    <a:pt x="1364" y="700"/>
                    <a:pt x="1363" y="696"/>
                    <a:pt x="1372" y="694"/>
                  </a:cubicBezTo>
                  <a:cubicBezTo>
                    <a:pt x="1382" y="693"/>
                    <a:pt x="1389" y="700"/>
                    <a:pt x="1393" y="691"/>
                  </a:cubicBezTo>
                  <a:cubicBezTo>
                    <a:pt x="1397" y="682"/>
                    <a:pt x="1389" y="683"/>
                    <a:pt x="1398" y="680"/>
                  </a:cubicBezTo>
                  <a:cubicBezTo>
                    <a:pt x="1406" y="676"/>
                    <a:pt x="1406" y="678"/>
                    <a:pt x="1416" y="672"/>
                  </a:cubicBezTo>
                  <a:cubicBezTo>
                    <a:pt x="1426" y="666"/>
                    <a:pt x="1425" y="664"/>
                    <a:pt x="1434" y="662"/>
                  </a:cubicBezTo>
                  <a:cubicBezTo>
                    <a:pt x="1443" y="660"/>
                    <a:pt x="1443" y="657"/>
                    <a:pt x="1448" y="659"/>
                  </a:cubicBezTo>
                  <a:cubicBezTo>
                    <a:pt x="1452" y="661"/>
                    <a:pt x="1454" y="667"/>
                    <a:pt x="1462" y="665"/>
                  </a:cubicBezTo>
                  <a:cubicBezTo>
                    <a:pt x="1469" y="663"/>
                    <a:pt x="1486" y="665"/>
                    <a:pt x="1488" y="667"/>
                  </a:cubicBezTo>
                  <a:cubicBezTo>
                    <a:pt x="1490" y="669"/>
                    <a:pt x="1496" y="680"/>
                    <a:pt x="1508" y="681"/>
                  </a:cubicBezTo>
                  <a:cubicBezTo>
                    <a:pt x="1521" y="681"/>
                    <a:pt x="1524" y="679"/>
                    <a:pt x="1537" y="681"/>
                  </a:cubicBezTo>
                  <a:cubicBezTo>
                    <a:pt x="1550" y="682"/>
                    <a:pt x="1559" y="690"/>
                    <a:pt x="1564" y="688"/>
                  </a:cubicBezTo>
                  <a:cubicBezTo>
                    <a:pt x="1569" y="685"/>
                    <a:pt x="1572" y="684"/>
                    <a:pt x="1574" y="680"/>
                  </a:cubicBezTo>
                  <a:cubicBezTo>
                    <a:pt x="1576" y="675"/>
                    <a:pt x="1579" y="671"/>
                    <a:pt x="1576" y="668"/>
                  </a:cubicBezTo>
                  <a:cubicBezTo>
                    <a:pt x="1573" y="665"/>
                    <a:pt x="1574" y="669"/>
                    <a:pt x="1566" y="662"/>
                  </a:cubicBezTo>
                  <a:cubicBezTo>
                    <a:pt x="1559" y="655"/>
                    <a:pt x="1553" y="653"/>
                    <a:pt x="1555" y="646"/>
                  </a:cubicBezTo>
                  <a:cubicBezTo>
                    <a:pt x="1557" y="640"/>
                    <a:pt x="1557" y="639"/>
                    <a:pt x="1561" y="635"/>
                  </a:cubicBezTo>
                  <a:cubicBezTo>
                    <a:pt x="1565" y="630"/>
                    <a:pt x="1565" y="630"/>
                    <a:pt x="1566" y="626"/>
                  </a:cubicBezTo>
                  <a:cubicBezTo>
                    <a:pt x="1566" y="623"/>
                    <a:pt x="1569" y="623"/>
                    <a:pt x="1575" y="626"/>
                  </a:cubicBezTo>
                  <a:cubicBezTo>
                    <a:pt x="1581" y="630"/>
                    <a:pt x="1593" y="634"/>
                    <a:pt x="1600" y="634"/>
                  </a:cubicBezTo>
                  <a:cubicBezTo>
                    <a:pt x="1606" y="634"/>
                    <a:pt x="1611" y="638"/>
                    <a:pt x="1622" y="639"/>
                  </a:cubicBezTo>
                  <a:cubicBezTo>
                    <a:pt x="1633" y="639"/>
                    <a:pt x="1639" y="637"/>
                    <a:pt x="1645" y="645"/>
                  </a:cubicBezTo>
                  <a:cubicBezTo>
                    <a:pt x="1652" y="653"/>
                    <a:pt x="1653" y="654"/>
                    <a:pt x="1660" y="662"/>
                  </a:cubicBezTo>
                  <a:cubicBezTo>
                    <a:pt x="1667" y="669"/>
                    <a:pt x="1666" y="672"/>
                    <a:pt x="1677" y="673"/>
                  </a:cubicBezTo>
                  <a:cubicBezTo>
                    <a:pt x="1687" y="674"/>
                    <a:pt x="1689" y="678"/>
                    <a:pt x="1696" y="677"/>
                  </a:cubicBezTo>
                  <a:cubicBezTo>
                    <a:pt x="1702" y="675"/>
                    <a:pt x="1715" y="673"/>
                    <a:pt x="1717" y="670"/>
                  </a:cubicBezTo>
                  <a:cubicBezTo>
                    <a:pt x="1719" y="667"/>
                    <a:pt x="1723" y="668"/>
                    <a:pt x="1734" y="669"/>
                  </a:cubicBezTo>
                  <a:cubicBezTo>
                    <a:pt x="1745" y="670"/>
                    <a:pt x="1744" y="670"/>
                    <a:pt x="1757" y="672"/>
                  </a:cubicBezTo>
                  <a:cubicBezTo>
                    <a:pt x="1769" y="675"/>
                    <a:pt x="1771" y="681"/>
                    <a:pt x="1775" y="681"/>
                  </a:cubicBezTo>
                  <a:cubicBezTo>
                    <a:pt x="1780" y="681"/>
                    <a:pt x="1789" y="681"/>
                    <a:pt x="1794" y="684"/>
                  </a:cubicBezTo>
                  <a:cubicBezTo>
                    <a:pt x="1799" y="688"/>
                    <a:pt x="1804" y="697"/>
                    <a:pt x="1812" y="698"/>
                  </a:cubicBezTo>
                  <a:cubicBezTo>
                    <a:pt x="1820" y="698"/>
                    <a:pt x="1835" y="702"/>
                    <a:pt x="1844" y="703"/>
                  </a:cubicBezTo>
                  <a:cubicBezTo>
                    <a:pt x="1853" y="704"/>
                    <a:pt x="1863" y="703"/>
                    <a:pt x="1871" y="702"/>
                  </a:cubicBezTo>
                  <a:cubicBezTo>
                    <a:pt x="1878" y="701"/>
                    <a:pt x="1879" y="697"/>
                    <a:pt x="1891" y="696"/>
                  </a:cubicBezTo>
                  <a:cubicBezTo>
                    <a:pt x="1903" y="694"/>
                    <a:pt x="1906" y="697"/>
                    <a:pt x="1909" y="689"/>
                  </a:cubicBezTo>
                  <a:cubicBezTo>
                    <a:pt x="1913" y="682"/>
                    <a:pt x="1914" y="678"/>
                    <a:pt x="1919" y="677"/>
                  </a:cubicBezTo>
                  <a:cubicBezTo>
                    <a:pt x="1924" y="676"/>
                    <a:pt x="1942" y="676"/>
                    <a:pt x="1947" y="679"/>
                  </a:cubicBezTo>
                  <a:cubicBezTo>
                    <a:pt x="1953" y="682"/>
                    <a:pt x="1959" y="683"/>
                    <a:pt x="1964" y="682"/>
                  </a:cubicBezTo>
                  <a:cubicBezTo>
                    <a:pt x="1969" y="681"/>
                    <a:pt x="1970" y="684"/>
                    <a:pt x="1984" y="686"/>
                  </a:cubicBezTo>
                  <a:cubicBezTo>
                    <a:pt x="1984" y="686"/>
                    <a:pt x="1984" y="686"/>
                    <a:pt x="1984" y="686"/>
                  </a:cubicBezTo>
                  <a:cubicBezTo>
                    <a:pt x="1999" y="688"/>
                    <a:pt x="1999" y="694"/>
                    <a:pt x="2009" y="692"/>
                  </a:cubicBezTo>
                  <a:cubicBezTo>
                    <a:pt x="2018" y="690"/>
                    <a:pt x="2019" y="682"/>
                    <a:pt x="2027" y="682"/>
                  </a:cubicBezTo>
                  <a:cubicBezTo>
                    <a:pt x="2034" y="682"/>
                    <a:pt x="2040" y="674"/>
                    <a:pt x="2034" y="673"/>
                  </a:cubicBezTo>
                  <a:cubicBezTo>
                    <a:pt x="2028" y="672"/>
                    <a:pt x="2025" y="674"/>
                    <a:pt x="2026" y="663"/>
                  </a:cubicBezTo>
                  <a:cubicBezTo>
                    <a:pt x="2028" y="651"/>
                    <a:pt x="2023" y="645"/>
                    <a:pt x="2026" y="637"/>
                  </a:cubicBezTo>
                  <a:cubicBezTo>
                    <a:pt x="2029" y="630"/>
                    <a:pt x="2036" y="624"/>
                    <a:pt x="2030" y="621"/>
                  </a:cubicBezTo>
                  <a:cubicBezTo>
                    <a:pt x="2025" y="617"/>
                    <a:pt x="2013" y="614"/>
                    <a:pt x="2010" y="610"/>
                  </a:cubicBezTo>
                  <a:cubicBezTo>
                    <a:pt x="2006" y="607"/>
                    <a:pt x="2001" y="611"/>
                    <a:pt x="2007" y="602"/>
                  </a:cubicBezTo>
                  <a:cubicBezTo>
                    <a:pt x="2013" y="593"/>
                    <a:pt x="2005" y="589"/>
                    <a:pt x="2019" y="589"/>
                  </a:cubicBezTo>
                  <a:cubicBezTo>
                    <a:pt x="2033" y="590"/>
                    <a:pt x="2036" y="587"/>
                    <a:pt x="2050" y="587"/>
                  </a:cubicBezTo>
                  <a:cubicBezTo>
                    <a:pt x="2065" y="587"/>
                    <a:pt x="2070" y="586"/>
                    <a:pt x="2082" y="592"/>
                  </a:cubicBezTo>
                  <a:cubicBezTo>
                    <a:pt x="2093" y="598"/>
                    <a:pt x="2109" y="593"/>
                    <a:pt x="2115" y="598"/>
                  </a:cubicBezTo>
                  <a:cubicBezTo>
                    <a:pt x="2121" y="603"/>
                    <a:pt x="2145" y="611"/>
                    <a:pt x="2150" y="617"/>
                  </a:cubicBezTo>
                  <a:cubicBezTo>
                    <a:pt x="2154" y="622"/>
                    <a:pt x="2151" y="625"/>
                    <a:pt x="2167" y="635"/>
                  </a:cubicBezTo>
                  <a:cubicBezTo>
                    <a:pt x="2182" y="646"/>
                    <a:pt x="2182" y="651"/>
                    <a:pt x="2192" y="661"/>
                  </a:cubicBezTo>
                  <a:cubicBezTo>
                    <a:pt x="2203" y="670"/>
                    <a:pt x="2204" y="677"/>
                    <a:pt x="2216" y="682"/>
                  </a:cubicBezTo>
                  <a:cubicBezTo>
                    <a:pt x="2228" y="688"/>
                    <a:pt x="2236" y="692"/>
                    <a:pt x="2244" y="693"/>
                  </a:cubicBezTo>
                  <a:cubicBezTo>
                    <a:pt x="2252" y="693"/>
                    <a:pt x="2254" y="698"/>
                    <a:pt x="2264" y="699"/>
                  </a:cubicBezTo>
                  <a:cubicBezTo>
                    <a:pt x="2273" y="700"/>
                    <a:pt x="2274" y="700"/>
                    <a:pt x="2283" y="704"/>
                  </a:cubicBezTo>
                  <a:cubicBezTo>
                    <a:pt x="2293" y="708"/>
                    <a:pt x="2296" y="705"/>
                    <a:pt x="2301" y="711"/>
                  </a:cubicBezTo>
                  <a:cubicBezTo>
                    <a:pt x="2307" y="717"/>
                    <a:pt x="2313" y="723"/>
                    <a:pt x="2317" y="727"/>
                  </a:cubicBezTo>
                  <a:cubicBezTo>
                    <a:pt x="2321" y="730"/>
                    <a:pt x="2322" y="744"/>
                    <a:pt x="2328" y="745"/>
                  </a:cubicBezTo>
                  <a:cubicBezTo>
                    <a:pt x="2333" y="747"/>
                    <a:pt x="2345" y="746"/>
                    <a:pt x="2349" y="745"/>
                  </a:cubicBezTo>
                  <a:cubicBezTo>
                    <a:pt x="2354" y="744"/>
                    <a:pt x="2361" y="747"/>
                    <a:pt x="2368" y="738"/>
                  </a:cubicBezTo>
                  <a:cubicBezTo>
                    <a:pt x="2375" y="730"/>
                    <a:pt x="2381" y="738"/>
                    <a:pt x="2386" y="729"/>
                  </a:cubicBezTo>
                  <a:cubicBezTo>
                    <a:pt x="2391" y="720"/>
                    <a:pt x="2403" y="728"/>
                    <a:pt x="2405" y="733"/>
                  </a:cubicBezTo>
                  <a:cubicBezTo>
                    <a:pt x="2408" y="737"/>
                    <a:pt x="2416" y="748"/>
                    <a:pt x="2415" y="750"/>
                  </a:cubicBezTo>
                  <a:cubicBezTo>
                    <a:pt x="2413" y="752"/>
                    <a:pt x="2404" y="755"/>
                    <a:pt x="2411" y="761"/>
                  </a:cubicBezTo>
                  <a:cubicBezTo>
                    <a:pt x="2418" y="768"/>
                    <a:pt x="2416" y="778"/>
                    <a:pt x="2418" y="783"/>
                  </a:cubicBezTo>
                  <a:cubicBezTo>
                    <a:pt x="2421" y="788"/>
                    <a:pt x="2419" y="792"/>
                    <a:pt x="2421" y="798"/>
                  </a:cubicBezTo>
                  <a:cubicBezTo>
                    <a:pt x="2424" y="803"/>
                    <a:pt x="2419" y="815"/>
                    <a:pt x="2419" y="815"/>
                  </a:cubicBezTo>
                  <a:cubicBezTo>
                    <a:pt x="2419" y="815"/>
                    <a:pt x="2419" y="815"/>
                    <a:pt x="2414" y="815"/>
                  </a:cubicBezTo>
                  <a:cubicBezTo>
                    <a:pt x="2409" y="815"/>
                    <a:pt x="2408" y="813"/>
                    <a:pt x="2404" y="813"/>
                  </a:cubicBezTo>
                  <a:cubicBezTo>
                    <a:pt x="2401" y="813"/>
                    <a:pt x="2389" y="805"/>
                    <a:pt x="2388" y="809"/>
                  </a:cubicBezTo>
                  <a:cubicBezTo>
                    <a:pt x="2387" y="814"/>
                    <a:pt x="2387" y="818"/>
                    <a:pt x="2384" y="819"/>
                  </a:cubicBezTo>
                  <a:cubicBezTo>
                    <a:pt x="2381" y="820"/>
                    <a:pt x="2373" y="819"/>
                    <a:pt x="2381" y="826"/>
                  </a:cubicBezTo>
                  <a:cubicBezTo>
                    <a:pt x="2389" y="832"/>
                    <a:pt x="2392" y="836"/>
                    <a:pt x="2395" y="842"/>
                  </a:cubicBezTo>
                  <a:cubicBezTo>
                    <a:pt x="2398" y="847"/>
                    <a:pt x="2401" y="849"/>
                    <a:pt x="2406" y="858"/>
                  </a:cubicBezTo>
                  <a:cubicBezTo>
                    <a:pt x="2410" y="867"/>
                    <a:pt x="2416" y="874"/>
                    <a:pt x="2411" y="875"/>
                  </a:cubicBezTo>
                  <a:cubicBezTo>
                    <a:pt x="2407" y="877"/>
                    <a:pt x="2400" y="878"/>
                    <a:pt x="2400" y="881"/>
                  </a:cubicBezTo>
                  <a:cubicBezTo>
                    <a:pt x="2400" y="882"/>
                    <a:pt x="2400" y="882"/>
                    <a:pt x="2400" y="883"/>
                  </a:cubicBezTo>
                  <a:cubicBezTo>
                    <a:pt x="2402" y="885"/>
                    <a:pt x="2406" y="888"/>
                    <a:pt x="2408" y="889"/>
                  </a:cubicBezTo>
                  <a:cubicBezTo>
                    <a:pt x="2408" y="888"/>
                    <a:pt x="2408" y="887"/>
                    <a:pt x="2408" y="886"/>
                  </a:cubicBezTo>
                  <a:cubicBezTo>
                    <a:pt x="2407" y="882"/>
                    <a:pt x="2411" y="882"/>
                    <a:pt x="2417" y="881"/>
                  </a:cubicBezTo>
                  <a:cubicBezTo>
                    <a:pt x="2423" y="880"/>
                    <a:pt x="2421" y="877"/>
                    <a:pt x="2421" y="873"/>
                  </a:cubicBezTo>
                  <a:cubicBezTo>
                    <a:pt x="2421" y="870"/>
                    <a:pt x="2426" y="868"/>
                    <a:pt x="2428" y="872"/>
                  </a:cubicBezTo>
                  <a:cubicBezTo>
                    <a:pt x="2430" y="877"/>
                    <a:pt x="2430" y="868"/>
                    <a:pt x="2430" y="867"/>
                  </a:cubicBezTo>
                  <a:cubicBezTo>
                    <a:pt x="2430" y="865"/>
                    <a:pt x="2437" y="872"/>
                    <a:pt x="2441" y="876"/>
                  </a:cubicBezTo>
                  <a:cubicBezTo>
                    <a:pt x="2444" y="881"/>
                    <a:pt x="2450" y="879"/>
                    <a:pt x="2463" y="880"/>
                  </a:cubicBezTo>
                  <a:cubicBezTo>
                    <a:pt x="2475" y="882"/>
                    <a:pt x="2468" y="879"/>
                    <a:pt x="2473" y="877"/>
                  </a:cubicBezTo>
                  <a:cubicBezTo>
                    <a:pt x="2478" y="875"/>
                    <a:pt x="2478" y="875"/>
                    <a:pt x="2483" y="869"/>
                  </a:cubicBezTo>
                  <a:cubicBezTo>
                    <a:pt x="2488" y="864"/>
                    <a:pt x="2488" y="866"/>
                    <a:pt x="2492" y="860"/>
                  </a:cubicBezTo>
                  <a:cubicBezTo>
                    <a:pt x="2497" y="854"/>
                    <a:pt x="2498" y="849"/>
                    <a:pt x="2499" y="838"/>
                  </a:cubicBezTo>
                  <a:cubicBezTo>
                    <a:pt x="2499" y="826"/>
                    <a:pt x="2500" y="824"/>
                    <a:pt x="2502" y="820"/>
                  </a:cubicBezTo>
                  <a:cubicBezTo>
                    <a:pt x="2504" y="816"/>
                    <a:pt x="2507" y="807"/>
                    <a:pt x="2510" y="801"/>
                  </a:cubicBezTo>
                  <a:cubicBezTo>
                    <a:pt x="2512" y="794"/>
                    <a:pt x="2513" y="794"/>
                    <a:pt x="2515" y="785"/>
                  </a:cubicBezTo>
                  <a:cubicBezTo>
                    <a:pt x="2517" y="776"/>
                    <a:pt x="2515" y="777"/>
                    <a:pt x="2511" y="769"/>
                  </a:cubicBezTo>
                  <a:cubicBezTo>
                    <a:pt x="2507" y="762"/>
                    <a:pt x="2512" y="762"/>
                    <a:pt x="2514" y="757"/>
                  </a:cubicBezTo>
                  <a:cubicBezTo>
                    <a:pt x="2515" y="753"/>
                    <a:pt x="2515" y="749"/>
                    <a:pt x="2512" y="745"/>
                  </a:cubicBezTo>
                  <a:cubicBezTo>
                    <a:pt x="2510" y="742"/>
                    <a:pt x="2515" y="734"/>
                    <a:pt x="2518" y="730"/>
                  </a:cubicBezTo>
                  <a:cubicBezTo>
                    <a:pt x="2520" y="727"/>
                    <a:pt x="2520" y="721"/>
                    <a:pt x="2516" y="712"/>
                  </a:cubicBezTo>
                  <a:cubicBezTo>
                    <a:pt x="2512" y="703"/>
                    <a:pt x="2512" y="702"/>
                    <a:pt x="2509" y="695"/>
                  </a:cubicBezTo>
                  <a:cubicBezTo>
                    <a:pt x="2506" y="688"/>
                    <a:pt x="2501" y="689"/>
                    <a:pt x="2500" y="685"/>
                  </a:cubicBezTo>
                  <a:cubicBezTo>
                    <a:pt x="2498" y="681"/>
                    <a:pt x="2496" y="680"/>
                    <a:pt x="2491" y="675"/>
                  </a:cubicBezTo>
                  <a:cubicBezTo>
                    <a:pt x="2486" y="670"/>
                    <a:pt x="2490" y="668"/>
                    <a:pt x="2485" y="660"/>
                  </a:cubicBezTo>
                  <a:cubicBezTo>
                    <a:pt x="2479" y="652"/>
                    <a:pt x="2477" y="650"/>
                    <a:pt x="2477" y="642"/>
                  </a:cubicBezTo>
                  <a:cubicBezTo>
                    <a:pt x="2477" y="634"/>
                    <a:pt x="2473" y="621"/>
                    <a:pt x="2470" y="621"/>
                  </a:cubicBezTo>
                  <a:cubicBezTo>
                    <a:pt x="2466" y="620"/>
                    <a:pt x="2462" y="616"/>
                    <a:pt x="2460" y="612"/>
                  </a:cubicBezTo>
                  <a:cubicBezTo>
                    <a:pt x="2458" y="608"/>
                    <a:pt x="2452" y="605"/>
                    <a:pt x="2448" y="602"/>
                  </a:cubicBezTo>
                  <a:cubicBezTo>
                    <a:pt x="2444" y="600"/>
                    <a:pt x="2449" y="597"/>
                    <a:pt x="2448" y="594"/>
                  </a:cubicBezTo>
                  <a:cubicBezTo>
                    <a:pt x="2446" y="591"/>
                    <a:pt x="2442" y="592"/>
                    <a:pt x="2438" y="592"/>
                  </a:cubicBezTo>
                  <a:cubicBezTo>
                    <a:pt x="2434" y="592"/>
                    <a:pt x="2426" y="586"/>
                    <a:pt x="2412" y="575"/>
                  </a:cubicBezTo>
                  <a:cubicBezTo>
                    <a:pt x="2398" y="565"/>
                    <a:pt x="2411" y="574"/>
                    <a:pt x="2400" y="569"/>
                  </a:cubicBezTo>
                  <a:cubicBezTo>
                    <a:pt x="2389" y="563"/>
                    <a:pt x="2393" y="567"/>
                    <a:pt x="2385" y="565"/>
                  </a:cubicBezTo>
                  <a:cubicBezTo>
                    <a:pt x="2378" y="563"/>
                    <a:pt x="2378" y="564"/>
                    <a:pt x="2375" y="564"/>
                  </a:cubicBezTo>
                  <a:cubicBezTo>
                    <a:pt x="2373" y="564"/>
                    <a:pt x="2371" y="566"/>
                    <a:pt x="2373" y="571"/>
                  </a:cubicBezTo>
                  <a:cubicBezTo>
                    <a:pt x="2375" y="575"/>
                    <a:pt x="2374" y="572"/>
                    <a:pt x="2371" y="578"/>
                  </a:cubicBezTo>
                  <a:cubicBezTo>
                    <a:pt x="2368" y="584"/>
                    <a:pt x="2367" y="585"/>
                    <a:pt x="2359" y="585"/>
                  </a:cubicBezTo>
                  <a:cubicBezTo>
                    <a:pt x="2352" y="585"/>
                    <a:pt x="2357" y="579"/>
                    <a:pt x="2357" y="576"/>
                  </a:cubicBezTo>
                  <a:cubicBezTo>
                    <a:pt x="2357" y="573"/>
                    <a:pt x="2353" y="572"/>
                    <a:pt x="2350" y="570"/>
                  </a:cubicBezTo>
                  <a:cubicBezTo>
                    <a:pt x="2347" y="568"/>
                    <a:pt x="2348" y="562"/>
                    <a:pt x="2346" y="561"/>
                  </a:cubicBezTo>
                  <a:cubicBezTo>
                    <a:pt x="2344" y="560"/>
                    <a:pt x="2342" y="552"/>
                    <a:pt x="2341" y="548"/>
                  </a:cubicBezTo>
                  <a:cubicBezTo>
                    <a:pt x="2340" y="544"/>
                    <a:pt x="2337" y="545"/>
                    <a:pt x="2331" y="542"/>
                  </a:cubicBezTo>
                  <a:cubicBezTo>
                    <a:pt x="2326" y="539"/>
                    <a:pt x="2324" y="540"/>
                    <a:pt x="2324" y="545"/>
                  </a:cubicBezTo>
                  <a:cubicBezTo>
                    <a:pt x="2324" y="549"/>
                    <a:pt x="2324" y="550"/>
                    <a:pt x="2329" y="551"/>
                  </a:cubicBezTo>
                  <a:cubicBezTo>
                    <a:pt x="2333" y="553"/>
                    <a:pt x="2333" y="554"/>
                    <a:pt x="2339" y="556"/>
                  </a:cubicBezTo>
                  <a:cubicBezTo>
                    <a:pt x="2344" y="558"/>
                    <a:pt x="2339" y="562"/>
                    <a:pt x="2339" y="567"/>
                  </a:cubicBezTo>
                  <a:cubicBezTo>
                    <a:pt x="2338" y="571"/>
                    <a:pt x="2343" y="572"/>
                    <a:pt x="2347" y="578"/>
                  </a:cubicBezTo>
                  <a:cubicBezTo>
                    <a:pt x="2352" y="584"/>
                    <a:pt x="2339" y="583"/>
                    <a:pt x="2335" y="577"/>
                  </a:cubicBezTo>
                  <a:cubicBezTo>
                    <a:pt x="2330" y="571"/>
                    <a:pt x="2320" y="565"/>
                    <a:pt x="2319" y="560"/>
                  </a:cubicBezTo>
                  <a:cubicBezTo>
                    <a:pt x="2318" y="556"/>
                    <a:pt x="2309" y="558"/>
                    <a:pt x="2301" y="558"/>
                  </a:cubicBezTo>
                  <a:cubicBezTo>
                    <a:pt x="2293" y="558"/>
                    <a:pt x="2285" y="553"/>
                    <a:pt x="2284" y="551"/>
                  </a:cubicBezTo>
                  <a:cubicBezTo>
                    <a:pt x="2283" y="550"/>
                    <a:pt x="2285" y="547"/>
                    <a:pt x="2289" y="543"/>
                  </a:cubicBezTo>
                  <a:cubicBezTo>
                    <a:pt x="2293" y="539"/>
                    <a:pt x="2292" y="534"/>
                    <a:pt x="2298" y="531"/>
                  </a:cubicBezTo>
                  <a:cubicBezTo>
                    <a:pt x="2304" y="529"/>
                    <a:pt x="2301" y="524"/>
                    <a:pt x="2305" y="519"/>
                  </a:cubicBezTo>
                  <a:cubicBezTo>
                    <a:pt x="2308" y="514"/>
                    <a:pt x="2306" y="511"/>
                    <a:pt x="2306" y="509"/>
                  </a:cubicBezTo>
                  <a:cubicBezTo>
                    <a:pt x="2306" y="507"/>
                    <a:pt x="2307" y="501"/>
                    <a:pt x="2308" y="495"/>
                  </a:cubicBezTo>
                  <a:cubicBezTo>
                    <a:pt x="2308" y="489"/>
                    <a:pt x="2306" y="485"/>
                    <a:pt x="2319" y="477"/>
                  </a:cubicBezTo>
                  <a:cubicBezTo>
                    <a:pt x="2331" y="470"/>
                    <a:pt x="2322" y="471"/>
                    <a:pt x="2320" y="469"/>
                  </a:cubicBezTo>
                  <a:cubicBezTo>
                    <a:pt x="2319" y="468"/>
                    <a:pt x="2321" y="460"/>
                    <a:pt x="2326" y="455"/>
                  </a:cubicBezTo>
                  <a:cubicBezTo>
                    <a:pt x="2330" y="451"/>
                    <a:pt x="2328" y="447"/>
                    <a:pt x="2326" y="439"/>
                  </a:cubicBezTo>
                  <a:cubicBezTo>
                    <a:pt x="2325" y="430"/>
                    <a:pt x="2338" y="435"/>
                    <a:pt x="2354" y="432"/>
                  </a:cubicBezTo>
                  <a:cubicBezTo>
                    <a:pt x="2371" y="430"/>
                    <a:pt x="2375" y="433"/>
                    <a:pt x="2380" y="432"/>
                  </a:cubicBezTo>
                  <a:cubicBezTo>
                    <a:pt x="2385" y="432"/>
                    <a:pt x="2394" y="436"/>
                    <a:pt x="2398" y="438"/>
                  </a:cubicBezTo>
                  <a:cubicBezTo>
                    <a:pt x="2401" y="441"/>
                    <a:pt x="2407" y="440"/>
                    <a:pt x="2406" y="435"/>
                  </a:cubicBezTo>
                  <a:cubicBezTo>
                    <a:pt x="2404" y="430"/>
                    <a:pt x="2411" y="435"/>
                    <a:pt x="2420" y="435"/>
                  </a:cubicBezTo>
                  <a:cubicBezTo>
                    <a:pt x="2430" y="434"/>
                    <a:pt x="2432" y="433"/>
                    <a:pt x="2438" y="431"/>
                  </a:cubicBezTo>
                  <a:cubicBezTo>
                    <a:pt x="2444" y="428"/>
                    <a:pt x="2445" y="433"/>
                    <a:pt x="2455" y="437"/>
                  </a:cubicBezTo>
                  <a:cubicBezTo>
                    <a:pt x="2466" y="442"/>
                    <a:pt x="2457" y="432"/>
                    <a:pt x="2455" y="425"/>
                  </a:cubicBezTo>
                  <a:cubicBezTo>
                    <a:pt x="2454" y="417"/>
                    <a:pt x="2462" y="426"/>
                    <a:pt x="2467" y="426"/>
                  </a:cubicBezTo>
                  <a:cubicBezTo>
                    <a:pt x="2472" y="426"/>
                    <a:pt x="2479" y="426"/>
                    <a:pt x="2490" y="424"/>
                  </a:cubicBezTo>
                  <a:cubicBezTo>
                    <a:pt x="2501" y="422"/>
                    <a:pt x="2497" y="428"/>
                    <a:pt x="2516" y="434"/>
                  </a:cubicBezTo>
                  <a:cubicBezTo>
                    <a:pt x="2535" y="439"/>
                    <a:pt x="2516" y="436"/>
                    <a:pt x="2512" y="441"/>
                  </a:cubicBezTo>
                  <a:cubicBezTo>
                    <a:pt x="2508" y="446"/>
                    <a:pt x="2510" y="444"/>
                    <a:pt x="2520" y="447"/>
                  </a:cubicBezTo>
                  <a:cubicBezTo>
                    <a:pt x="2530" y="450"/>
                    <a:pt x="2534" y="444"/>
                    <a:pt x="2544" y="446"/>
                  </a:cubicBezTo>
                  <a:cubicBezTo>
                    <a:pt x="2555" y="447"/>
                    <a:pt x="2546" y="443"/>
                    <a:pt x="2549" y="439"/>
                  </a:cubicBezTo>
                  <a:cubicBezTo>
                    <a:pt x="2553" y="435"/>
                    <a:pt x="2554" y="438"/>
                    <a:pt x="2563" y="440"/>
                  </a:cubicBezTo>
                  <a:cubicBezTo>
                    <a:pt x="2573" y="442"/>
                    <a:pt x="2572" y="439"/>
                    <a:pt x="2575" y="439"/>
                  </a:cubicBezTo>
                  <a:cubicBezTo>
                    <a:pt x="2577" y="438"/>
                    <a:pt x="2580" y="439"/>
                    <a:pt x="2585" y="438"/>
                  </a:cubicBezTo>
                  <a:cubicBezTo>
                    <a:pt x="2589" y="437"/>
                    <a:pt x="2583" y="437"/>
                    <a:pt x="2581" y="433"/>
                  </a:cubicBezTo>
                  <a:cubicBezTo>
                    <a:pt x="2578" y="430"/>
                    <a:pt x="2573" y="428"/>
                    <a:pt x="2566" y="431"/>
                  </a:cubicBezTo>
                  <a:cubicBezTo>
                    <a:pt x="2559" y="433"/>
                    <a:pt x="2555" y="428"/>
                    <a:pt x="2554" y="427"/>
                  </a:cubicBezTo>
                  <a:cubicBezTo>
                    <a:pt x="2553" y="426"/>
                    <a:pt x="2550" y="422"/>
                    <a:pt x="2547" y="415"/>
                  </a:cubicBezTo>
                  <a:cubicBezTo>
                    <a:pt x="2544" y="407"/>
                    <a:pt x="2551" y="407"/>
                    <a:pt x="2555" y="401"/>
                  </a:cubicBezTo>
                  <a:cubicBezTo>
                    <a:pt x="2559" y="396"/>
                    <a:pt x="2555" y="394"/>
                    <a:pt x="2556" y="391"/>
                  </a:cubicBezTo>
                  <a:cubicBezTo>
                    <a:pt x="2556" y="387"/>
                    <a:pt x="2555" y="386"/>
                    <a:pt x="2555" y="379"/>
                  </a:cubicBezTo>
                  <a:cubicBezTo>
                    <a:pt x="2555" y="371"/>
                    <a:pt x="2559" y="375"/>
                    <a:pt x="2562" y="374"/>
                  </a:cubicBezTo>
                  <a:cubicBezTo>
                    <a:pt x="2564" y="372"/>
                    <a:pt x="2572" y="373"/>
                    <a:pt x="2578" y="371"/>
                  </a:cubicBezTo>
                  <a:cubicBezTo>
                    <a:pt x="2584" y="369"/>
                    <a:pt x="2586" y="369"/>
                    <a:pt x="2590" y="368"/>
                  </a:cubicBezTo>
                  <a:cubicBezTo>
                    <a:pt x="2594" y="367"/>
                    <a:pt x="2594" y="371"/>
                    <a:pt x="2602" y="375"/>
                  </a:cubicBezTo>
                  <a:cubicBezTo>
                    <a:pt x="2610" y="379"/>
                    <a:pt x="2605" y="375"/>
                    <a:pt x="2609" y="369"/>
                  </a:cubicBezTo>
                  <a:cubicBezTo>
                    <a:pt x="2612" y="363"/>
                    <a:pt x="2615" y="369"/>
                    <a:pt x="2617" y="374"/>
                  </a:cubicBezTo>
                  <a:cubicBezTo>
                    <a:pt x="2619" y="378"/>
                    <a:pt x="2622" y="383"/>
                    <a:pt x="2627" y="389"/>
                  </a:cubicBezTo>
                  <a:cubicBezTo>
                    <a:pt x="2633" y="396"/>
                    <a:pt x="2633" y="389"/>
                    <a:pt x="2638" y="388"/>
                  </a:cubicBezTo>
                  <a:cubicBezTo>
                    <a:pt x="2644" y="388"/>
                    <a:pt x="2639" y="390"/>
                    <a:pt x="2643" y="399"/>
                  </a:cubicBezTo>
                  <a:cubicBezTo>
                    <a:pt x="2647" y="408"/>
                    <a:pt x="2652" y="398"/>
                    <a:pt x="2654" y="396"/>
                  </a:cubicBezTo>
                  <a:cubicBezTo>
                    <a:pt x="2656" y="394"/>
                    <a:pt x="2654" y="388"/>
                    <a:pt x="2654" y="381"/>
                  </a:cubicBezTo>
                  <a:cubicBezTo>
                    <a:pt x="2654" y="374"/>
                    <a:pt x="2660" y="379"/>
                    <a:pt x="2667" y="379"/>
                  </a:cubicBezTo>
                  <a:cubicBezTo>
                    <a:pt x="2673" y="379"/>
                    <a:pt x="2676" y="378"/>
                    <a:pt x="2677" y="374"/>
                  </a:cubicBezTo>
                  <a:cubicBezTo>
                    <a:pt x="2678" y="369"/>
                    <a:pt x="2672" y="372"/>
                    <a:pt x="2665" y="367"/>
                  </a:cubicBezTo>
                  <a:cubicBezTo>
                    <a:pt x="2657" y="361"/>
                    <a:pt x="2659" y="359"/>
                    <a:pt x="2656" y="357"/>
                  </a:cubicBezTo>
                  <a:cubicBezTo>
                    <a:pt x="2653" y="355"/>
                    <a:pt x="2652" y="353"/>
                    <a:pt x="2657" y="348"/>
                  </a:cubicBezTo>
                  <a:cubicBezTo>
                    <a:pt x="2662" y="342"/>
                    <a:pt x="2668" y="347"/>
                    <a:pt x="2672" y="347"/>
                  </a:cubicBezTo>
                  <a:cubicBezTo>
                    <a:pt x="2677" y="347"/>
                    <a:pt x="2676" y="354"/>
                    <a:pt x="2675" y="357"/>
                  </a:cubicBezTo>
                  <a:cubicBezTo>
                    <a:pt x="2674" y="360"/>
                    <a:pt x="2681" y="362"/>
                    <a:pt x="2683" y="369"/>
                  </a:cubicBezTo>
                  <a:cubicBezTo>
                    <a:pt x="2686" y="376"/>
                    <a:pt x="2690" y="375"/>
                    <a:pt x="2695" y="379"/>
                  </a:cubicBezTo>
                  <a:cubicBezTo>
                    <a:pt x="2701" y="383"/>
                    <a:pt x="2699" y="384"/>
                    <a:pt x="2705" y="388"/>
                  </a:cubicBezTo>
                  <a:cubicBezTo>
                    <a:pt x="2711" y="392"/>
                    <a:pt x="2708" y="391"/>
                    <a:pt x="2705" y="395"/>
                  </a:cubicBezTo>
                  <a:cubicBezTo>
                    <a:pt x="2703" y="399"/>
                    <a:pt x="2700" y="395"/>
                    <a:pt x="2696" y="396"/>
                  </a:cubicBezTo>
                  <a:cubicBezTo>
                    <a:pt x="2691" y="396"/>
                    <a:pt x="2691" y="402"/>
                    <a:pt x="2687" y="406"/>
                  </a:cubicBezTo>
                  <a:cubicBezTo>
                    <a:pt x="2684" y="410"/>
                    <a:pt x="2690" y="411"/>
                    <a:pt x="2690" y="416"/>
                  </a:cubicBezTo>
                  <a:cubicBezTo>
                    <a:pt x="2691" y="422"/>
                    <a:pt x="2690" y="423"/>
                    <a:pt x="2684" y="431"/>
                  </a:cubicBezTo>
                  <a:cubicBezTo>
                    <a:pt x="2678" y="439"/>
                    <a:pt x="2684" y="440"/>
                    <a:pt x="2685" y="444"/>
                  </a:cubicBezTo>
                  <a:cubicBezTo>
                    <a:pt x="2686" y="449"/>
                    <a:pt x="2686" y="451"/>
                    <a:pt x="2686" y="457"/>
                  </a:cubicBezTo>
                  <a:cubicBezTo>
                    <a:pt x="2686" y="463"/>
                    <a:pt x="2682" y="463"/>
                    <a:pt x="2678" y="466"/>
                  </a:cubicBezTo>
                  <a:cubicBezTo>
                    <a:pt x="2674" y="469"/>
                    <a:pt x="2672" y="467"/>
                    <a:pt x="2671" y="471"/>
                  </a:cubicBezTo>
                  <a:cubicBezTo>
                    <a:pt x="2670" y="475"/>
                    <a:pt x="2662" y="470"/>
                    <a:pt x="2659" y="469"/>
                  </a:cubicBezTo>
                  <a:cubicBezTo>
                    <a:pt x="2656" y="468"/>
                    <a:pt x="2659" y="477"/>
                    <a:pt x="2668" y="482"/>
                  </a:cubicBezTo>
                  <a:cubicBezTo>
                    <a:pt x="2677" y="488"/>
                    <a:pt x="2669" y="493"/>
                    <a:pt x="2671" y="503"/>
                  </a:cubicBezTo>
                  <a:cubicBezTo>
                    <a:pt x="2672" y="512"/>
                    <a:pt x="2673" y="509"/>
                    <a:pt x="2686" y="522"/>
                  </a:cubicBezTo>
                  <a:cubicBezTo>
                    <a:pt x="2700" y="534"/>
                    <a:pt x="2695" y="535"/>
                    <a:pt x="2704" y="545"/>
                  </a:cubicBezTo>
                  <a:cubicBezTo>
                    <a:pt x="2712" y="556"/>
                    <a:pt x="2731" y="568"/>
                    <a:pt x="2736" y="573"/>
                  </a:cubicBezTo>
                  <a:cubicBezTo>
                    <a:pt x="2741" y="578"/>
                    <a:pt x="2752" y="588"/>
                    <a:pt x="2762" y="598"/>
                  </a:cubicBezTo>
                  <a:cubicBezTo>
                    <a:pt x="2773" y="609"/>
                    <a:pt x="2769" y="607"/>
                    <a:pt x="2781" y="615"/>
                  </a:cubicBezTo>
                  <a:cubicBezTo>
                    <a:pt x="2792" y="622"/>
                    <a:pt x="2789" y="623"/>
                    <a:pt x="2803" y="634"/>
                  </a:cubicBezTo>
                  <a:cubicBezTo>
                    <a:pt x="2817" y="645"/>
                    <a:pt x="2815" y="646"/>
                    <a:pt x="2822" y="650"/>
                  </a:cubicBezTo>
                  <a:cubicBezTo>
                    <a:pt x="2828" y="654"/>
                    <a:pt x="2820" y="660"/>
                    <a:pt x="2817" y="661"/>
                  </a:cubicBezTo>
                  <a:cubicBezTo>
                    <a:pt x="2814" y="661"/>
                    <a:pt x="2815" y="664"/>
                    <a:pt x="2814" y="670"/>
                  </a:cubicBezTo>
                  <a:cubicBezTo>
                    <a:pt x="2813" y="676"/>
                    <a:pt x="2804" y="672"/>
                    <a:pt x="2815" y="680"/>
                  </a:cubicBezTo>
                  <a:cubicBezTo>
                    <a:pt x="2826" y="689"/>
                    <a:pt x="2828" y="672"/>
                    <a:pt x="2827" y="668"/>
                  </a:cubicBezTo>
                  <a:cubicBezTo>
                    <a:pt x="2826" y="664"/>
                    <a:pt x="2828" y="662"/>
                    <a:pt x="2828" y="660"/>
                  </a:cubicBezTo>
                  <a:cubicBezTo>
                    <a:pt x="2828" y="659"/>
                    <a:pt x="2828" y="650"/>
                    <a:pt x="2831" y="647"/>
                  </a:cubicBezTo>
                  <a:cubicBezTo>
                    <a:pt x="2834" y="644"/>
                    <a:pt x="2838" y="639"/>
                    <a:pt x="2838" y="635"/>
                  </a:cubicBezTo>
                  <a:cubicBezTo>
                    <a:pt x="2839" y="631"/>
                    <a:pt x="2838" y="623"/>
                    <a:pt x="2836" y="621"/>
                  </a:cubicBezTo>
                  <a:cubicBezTo>
                    <a:pt x="2835" y="618"/>
                    <a:pt x="2826" y="610"/>
                    <a:pt x="2823" y="607"/>
                  </a:cubicBezTo>
                  <a:cubicBezTo>
                    <a:pt x="2820" y="603"/>
                    <a:pt x="2828" y="600"/>
                    <a:pt x="2832" y="597"/>
                  </a:cubicBezTo>
                  <a:cubicBezTo>
                    <a:pt x="2836" y="594"/>
                    <a:pt x="2842" y="597"/>
                    <a:pt x="2845" y="595"/>
                  </a:cubicBezTo>
                  <a:cubicBezTo>
                    <a:pt x="2848" y="592"/>
                    <a:pt x="2836" y="588"/>
                    <a:pt x="2832" y="584"/>
                  </a:cubicBezTo>
                  <a:cubicBezTo>
                    <a:pt x="2828" y="580"/>
                    <a:pt x="2826" y="577"/>
                    <a:pt x="2820" y="572"/>
                  </a:cubicBezTo>
                  <a:cubicBezTo>
                    <a:pt x="2814" y="567"/>
                    <a:pt x="2825" y="566"/>
                    <a:pt x="2827" y="562"/>
                  </a:cubicBezTo>
                  <a:cubicBezTo>
                    <a:pt x="2830" y="558"/>
                    <a:pt x="2837" y="561"/>
                    <a:pt x="2845" y="560"/>
                  </a:cubicBezTo>
                  <a:cubicBezTo>
                    <a:pt x="2854" y="560"/>
                    <a:pt x="2849" y="559"/>
                    <a:pt x="2848" y="556"/>
                  </a:cubicBezTo>
                  <a:cubicBezTo>
                    <a:pt x="2847" y="552"/>
                    <a:pt x="2844" y="550"/>
                    <a:pt x="2838" y="547"/>
                  </a:cubicBezTo>
                  <a:cubicBezTo>
                    <a:pt x="2833" y="545"/>
                    <a:pt x="2830" y="542"/>
                    <a:pt x="2825" y="535"/>
                  </a:cubicBezTo>
                  <a:cubicBezTo>
                    <a:pt x="2819" y="528"/>
                    <a:pt x="2820" y="527"/>
                    <a:pt x="2817" y="524"/>
                  </a:cubicBezTo>
                  <a:cubicBezTo>
                    <a:pt x="2814" y="521"/>
                    <a:pt x="2814" y="512"/>
                    <a:pt x="2815" y="510"/>
                  </a:cubicBezTo>
                  <a:cubicBezTo>
                    <a:pt x="2816" y="507"/>
                    <a:pt x="2820" y="513"/>
                    <a:pt x="2826" y="516"/>
                  </a:cubicBezTo>
                  <a:cubicBezTo>
                    <a:pt x="2832" y="520"/>
                    <a:pt x="2830" y="518"/>
                    <a:pt x="2833" y="516"/>
                  </a:cubicBezTo>
                  <a:cubicBezTo>
                    <a:pt x="2835" y="515"/>
                    <a:pt x="2831" y="511"/>
                    <a:pt x="2828" y="508"/>
                  </a:cubicBezTo>
                  <a:cubicBezTo>
                    <a:pt x="2825" y="506"/>
                    <a:pt x="2823" y="503"/>
                    <a:pt x="2817" y="502"/>
                  </a:cubicBezTo>
                  <a:cubicBezTo>
                    <a:pt x="2811" y="502"/>
                    <a:pt x="2808" y="499"/>
                    <a:pt x="2803" y="495"/>
                  </a:cubicBezTo>
                  <a:cubicBezTo>
                    <a:pt x="2798" y="491"/>
                    <a:pt x="2795" y="489"/>
                    <a:pt x="2793" y="488"/>
                  </a:cubicBezTo>
                  <a:cubicBezTo>
                    <a:pt x="2790" y="487"/>
                    <a:pt x="2794" y="481"/>
                    <a:pt x="2793" y="479"/>
                  </a:cubicBezTo>
                  <a:cubicBezTo>
                    <a:pt x="2792" y="477"/>
                    <a:pt x="2789" y="474"/>
                    <a:pt x="2783" y="474"/>
                  </a:cubicBezTo>
                  <a:cubicBezTo>
                    <a:pt x="2778" y="473"/>
                    <a:pt x="2774" y="468"/>
                    <a:pt x="2771" y="471"/>
                  </a:cubicBezTo>
                  <a:cubicBezTo>
                    <a:pt x="2768" y="474"/>
                    <a:pt x="2768" y="471"/>
                    <a:pt x="2763" y="470"/>
                  </a:cubicBezTo>
                  <a:cubicBezTo>
                    <a:pt x="2758" y="469"/>
                    <a:pt x="2757" y="469"/>
                    <a:pt x="2753" y="463"/>
                  </a:cubicBezTo>
                  <a:cubicBezTo>
                    <a:pt x="2749" y="456"/>
                    <a:pt x="2751" y="455"/>
                    <a:pt x="2748" y="449"/>
                  </a:cubicBezTo>
                  <a:cubicBezTo>
                    <a:pt x="2745" y="443"/>
                    <a:pt x="2748" y="442"/>
                    <a:pt x="2748" y="439"/>
                  </a:cubicBezTo>
                  <a:cubicBezTo>
                    <a:pt x="2748" y="437"/>
                    <a:pt x="2743" y="434"/>
                    <a:pt x="2736" y="428"/>
                  </a:cubicBezTo>
                  <a:cubicBezTo>
                    <a:pt x="2728" y="422"/>
                    <a:pt x="2736" y="418"/>
                    <a:pt x="2736" y="415"/>
                  </a:cubicBezTo>
                  <a:cubicBezTo>
                    <a:pt x="2737" y="412"/>
                    <a:pt x="2743" y="416"/>
                    <a:pt x="2744" y="415"/>
                  </a:cubicBezTo>
                  <a:cubicBezTo>
                    <a:pt x="2745" y="414"/>
                    <a:pt x="2751" y="417"/>
                    <a:pt x="2753" y="416"/>
                  </a:cubicBezTo>
                  <a:cubicBezTo>
                    <a:pt x="2756" y="416"/>
                    <a:pt x="2757" y="423"/>
                    <a:pt x="2766" y="422"/>
                  </a:cubicBezTo>
                  <a:cubicBezTo>
                    <a:pt x="2774" y="421"/>
                    <a:pt x="2766" y="417"/>
                    <a:pt x="2763" y="412"/>
                  </a:cubicBezTo>
                  <a:cubicBezTo>
                    <a:pt x="2760" y="407"/>
                    <a:pt x="2764" y="402"/>
                    <a:pt x="2772" y="408"/>
                  </a:cubicBezTo>
                  <a:cubicBezTo>
                    <a:pt x="2781" y="413"/>
                    <a:pt x="2782" y="419"/>
                    <a:pt x="2787" y="422"/>
                  </a:cubicBezTo>
                  <a:cubicBezTo>
                    <a:pt x="2793" y="424"/>
                    <a:pt x="2789" y="417"/>
                    <a:pt x="2789" y="413"/>
                  </a:cubicBezTo>
                  <a:cubicBezTo>
                    <a:pt x="2788" y="410"/>
                    <a:pt x="2797" y="406"/>
                    <a:pt x="2800" y="403"/>
                  </a:cubicBezTo>
                  <a:cubicBezTo>
                    <a:pt x="2803" y="399"/>
                    <a:pt x="2811" y="402"/>
                    <a:pt x="2817" y="402"/>
                  </a:cubicBezTo>
                  <a:cubicBezTo>
                    <a:pt x="2823" y="402"/>
                    <a:pt x="2833" y="403"/>
                    <a:pt x="2845" y="409"/>
                  </a:cubicBezTo>
                  <a:cubicBezTo>
                    <a:pt x="2858" y="416"/>
                    <a:pt x="2850" y="414"/>
                    <a:pt x="2866" y="417"/>
                  </a:cubicBezTo>
                  <a:cubicBezTo>
                    <a:pt x="2882" y="421"/>
                    <a:pt x="2870" y="412"/>
                    <a:pt x="2866" y="409"/>
                  </a:cubicBezTo>
                  <a:cubicBezTo>
                    <a:pt x="2861" y="407"/>
                    <a:pt x="2866" y="405"/>
                    <a:pt x="2868" y="404"/>
                  </a:cubicBezTo>
                  <a:cubicBezTo>
                    <a:pt x="2869" y="403"/>
                    <a:pt x="2876" y="400"/>
                    <a:pt x="2877" y="393"/>
                  </a:cubicBezTo>
                  <a:cubicBezTo>
                    <a:pt x="2877" y="386"/>
                    <a:pt x="2879" y="388"/>
                    <a:pt x="2879" y="385"/>
                  </a:cubicBezTo>
                  <a:cubicBezTo>
                    <a:pt x="2879" y="382"/>
                    <a:pt x="2880" y="379"/>
                    <a:pt x="2879" y="376"/>
                  </a:cubicBezTo>
                  <a:cubicBezTo>
                    <a:pt x="2878" y="373"/>
                    <a:pt x="2889" y="376"/>
                    <a:pt x="2891" y="374"/>
                  </a:cubicBezTo>
                  <a:cubicBezTo>
                    <a:pt x="2893" y="372"/>
                    <a:pt x="2897" y="368"/>
                    <a:pt x="2902" y="363"/>
                  </a:cubicBezTo>
                  <a:cubicBezTo>
                    <a:pt x="2907" y="359"/>
                    <a:pt x="2913" y="356"/>
                    <a:pt x="2914" y="353"/>
                  </a:cubicBezTo>
                  <a:cubicBezTo>
                    <a:pt x="2915" y="349"/>
                    <a:pt x="2923" y="351"/>
                    <a:pt x="2927" y="350"/>
                  </a:cubicBezTo>
                  <a:cubicBezTo>
                    <a:pt x="2931" y="350"/>
                    <a:pt x="2936" y="350"/>
                    <a:pt x="2956" y="355"/>
                  </a:cubicBezTo>
                  <a:cubicBezTo>
                    <a:pt x="2976" y="360"/>
                    <a:pt x="2966" y="358"/>
                    <a:pt x="2965" y="350"/>
                  </a:cubicBezTo>
                  <a:cubicBezTo>
                    <a:pt x="2964" y="341"/>
                    <a:pt x="2949" y="341"/>
                    <a:pt x="2946" y="339"/>
                  </a:cubicBezTo>
                  <a:cubicBezTo>
                    <a:pt x="2943" y="336"/>
                    <a:pt x="2932" y="332"/>
                    <a:pt x="2917" y="324"/>
                  </a:cubicBezTo>
                  <a:cubicBezTo>
                    <a:pt x="2901" y="315"/>
                    <a:pt x="2900" y="316"/>
                    <a:pt x="2895" y="312"/>
                  </a:cubicBezTo>
                  <a:cubicBezTo>
                    <a:pt x="2889" y="308"/>
                    <a:pt x="2890" y="312"/>
                    <a:pt x="2875" y="308"/>
                  </a:cubicBezTo>
                  <a:cubicBezTo>
                    <a:pt x="2861" y="304"/>
                    <a:pt x="2856" y="307"/>
                    <a:pt x="2853" y="304"/>
                  </a:cubicBezTo>
                  <a:cubicBezTo>
                    <a:pt x="2850" y="302"/>
                    <a:pt x="2843" y="301"/>
                    <a:pt x="2833" y="294"/>
                  </a:cubicBezTo>
                  <a:cubicBezTo>
                    <a:pt x="2824" y="287"/>
                    <a:pt x="2841" y="290"/>
                    <a:pt x="2851" y="294"/>
                  </a:cubicBezTo>
                  <a:cubicBezTo>
                    <a:pt x="2862" y="299"/>
                    <a:pt x="2857" y="299"/>
                    <a:pt x="2866" y="298"/>
                  </a:cubicBezTo>
                  <a:cubicBezTo>
                    <a:pt x="2874" y="298"/>
                    <a:pt x="2880" y="302"/>
                    <a:pt x="2886" y="298"/>
                  </a:cubicBezTo>
                  <a:cubicBezTo>
                    <a:pt x="2893" y="295"/>
                    <a:pt x="2893" y="293"/>
                    <a:pt x="2894" y="288"/>
                  </a:cubicBezTo>
                  <a:cubicBezTo>
                    <a:pt x="2895" y="283"/>
                    <a:pt x="2890" y="279"/>
                    <a:pt x="2889" y="277"/>
                  </a:cubicBezTo>
                  <a:cubicBezTo>
                    <a:pt x="2888" y="274"/>
                    <a:pt x="2872" y="271"/>
                    <a:pt x="2866" y="269"/>
                  </a:cubicBezTo>
                  <a:cubicBezTo>
                    <a:pt x="2860" y="266"/>
                    <a:pt x="2865" y="262"/>
                    <a:pt x="2870" y="259"/>
                  </a:cubicBezTo>
                  <a:cubicBezTo>
                    <a:pt x="2875" y="255"/>
                    <a:pt x="2877" y="263"/>
                    <a:pt x="2887" y="268"/>
                  </a:cubicBezTo>
                  <a:cubicBezTo>
                    <a:pt x="2896" y="273"/>
                    <a:pt x="2895" y="269"/>
                    <a:pt x="2906" y="279"/>
                  </a:cubicBezTo>
                  <a:cubicBezTo>
                    <a:pt x="2917" y="288"/>
                    <a:pt x="2912" y="281"/>
                    <a:pt x="2919" y="279"/>
                  </a:cubicBezTo>
                  <a:cubicBezTo>
                    <a:pt x="2927" y="277"/>
                    <a:pt x="2932" y="279"/>
                    <a:pt x="2933" y="278"/>
                  </a:cubicBezTo>
                  <a:cubicBezTo>
                    <a:pt x="2934" y="277"/>
                    <a:pt x="2944" y="279"/>
                    <a:pt x="2948" y="279"/>
                  </a:cubicBezTo>
                  <a:cubicBezTo>
                    <a:pt x="2952" y="279"/>
                    <a:pt x="2957" y="288"/>
                    <a:pt x="2967" y="288"/>
                  </a:cubicBezTo>
                  <a:cubicBezTo>
                    <a:pt x="2978" y="288"/>
                    <a:pt x="2981" y="296"/>
                    <a:pt x="2990" y="298"/>
                  </a:cubicBezTo>
                  <a:cubicBezTo>
                    <a:pt x="2999" y="299"/>
                    <a:pt x="2998" y="299"/>
                    <a:pt x="3012" y="303"/>
                  </a:cubicBezTo>
                  <a:cubicBezTo>
                    <a:pt x="3026" y="307"/>
                    <a:pt x="3022" y="305"/>
                    <a:pt x="3040" y="306"/>
                  </a:cubicBezTo>
                  <a:cubicBezTo>
                    <a:pt x="3058" y="308"/>
                    <a:pt x="3051" y="310"/>
                    <a:pt x="3055" y="307"/>
                  </a:cubicBezTo>
                  <a:cubicBezTo>
                    <a:pt x="3059" y="303"/>
                    <a:pt x="3052" y="302"/>
                    <a:pt x="3048" y="301"/>
                  </a:cubicBezTo>
                  <a:close/>
                  <a:moveTo>
                    <a:pt x="1759" y="575"/>
                  </a:moveTo>
                  <a:cubicBezTo>
                    <a:pt x="1757" y="583"/>
                    <a:pt x="1759" y="589"/>
                    <a:pt x="1754" y="593"/>
                  </a:cubicBezTo>
                  <a:cubicBezTo>
                    <a:pt x="1748" y="597"/>
                    <a:pt x="1751" y="602"/>
                    <a:pt x="1744" y="605"/>
                  </a:cubicBezTo>
                  <a:cubicBezTo>
                    <a:pt x="1737" y="608"/>
                    <a:pt x="1736" y="610"/>
                    <a:pt x="1732" y="614"/>
                  </a:cubicBezTo>
                  <a:cubicBezTo>
                    <a:pt x="1728" y="619"/>
                    <a:pt x="1716" y="618"/>
                    <a:pt x="1720" y="622"/>
                  </a:cubicBezTo>
                  <a:cubicBezTo>
                    <a:pt x="1723" y="626"/>
                    <a:pt x="1722" y="635"/>
                    <a:pt x="1719" y="637"/>
                  </a:cubicBezTo>
                  <a:cubicBezTo>
                    <a:pt x="1716" y="639"/>
                    <a:pt x="1708" y="640"/>
                    <a:pt x="1702" y="642"/>
                  </a:cubicBezTo>
                  <a:cubicBezTo>
                    <a:pt x="1696" y="644"/>
                    <a:pt x="1684" y="641"/>
                    <a:pt x="1679" y="639"/>
                  </a:cubicBezTo>
                  <a:cubicBezTo>
                    <a:pt x="1674" y="636"/>
                    <a:pt x="1671" y="634"/>
                    <a:pt x="1679" y="634"/>
                  </a:cubicBezTo>
                  <a:cubicBezTo>
                    <a:pt x="1686" y="634"/>
                    <a:pt x="1699" y="629"/>
                    <a:pt x="1701" y="627"/>
                  </a:cubicBezTo>
                  <a:cubicBezTo>
                    <a:pt x="1704" y="624"/>
                    <a:pt x="1708" y="615"/>
                    <a:pt x="1712" y="612"/>
                  </a:cubicBezTo>
                  <a:cubicBezTo>
                    <a:pt x="1716" y="609"/>
                    <a:pt x="1720" y="607"/>
                    <a:pt x="1720" y="605"/>
                  </a:cubicBezTo>
                  <a:cubicBezTo>
                    <a:pt x="1720" y="603"/>
                    <a:pt x="1720" y="593"/>
                    <a:pt x="1722" y="590"/>
                  </a:cubicBezTo>
                  <a:cubicBezTo>
                    <a:pt x="1724" y="588"/>
                    <a:pt x="1724" y="583"/>
                    <a:pt x="1731" y="578"/>
                  </a:cubicBezTo>
                  <a:cubicBezTo>
                    <a:pt x="1737" y="573"/>
                    <a:pt x="1732" y="573"/>
                    <a:pt x="1732" y="565"/>
                  </a:cubicBezTo>
                  <a:cubicBezTo>
                    <a:pt x="1732" y="557"/>
                    <a:pt x="1734" y="552"/>
                    <a:pt x="1734" y="546"/>
                  </a:cubicBezTo>
                  <a:cubicBezTo>
                    <a:pt x="1734" y="540"/>
                    <a:pt x="1724" y="535"/>
                    <a:pt x="1728" y="532"/>
                  </a:cubicBezTo>
                  <a:cubicBezTo>
                    <a:pt x="1732" y="522"/>
                    <a:pt x="1733" y="520"/>
                    <a:pt x="1738" y="526"/>
                  </a:cubicBezTo>
                  <a:cubicBezTo>
                    <a:pt x="1743" y="532"/>
                    <a:pt x="1741" y="539"/>
                    <a:pt x="1746" y="546"/>
                  </a:cubicBezTo>
                  <a:cubicBezTo>
                    <a:pt x="1750" y="553"/>
                    <a:pt x="1745" y="552"/>
                    <a:pt x="1752" y="560"/>
                  </a:cubicBezTo>
                  <a:cubicBezTo>
                    <a:pt x="1759" y="569"/>
                    <a:pt x="1762" y="567"/>
                    <a:pt x="1759" y="575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083">
              <a:extLst>
                <a:ext uri="{FF2B5EF4-FFF2-40B4-BE49-F238E27FC236}">
                  <a16:creationId xmlns:a16="http://schemas.microsoft.com/office/drawing/2014/main" id="{2E051FD3-1B4D-452E-9ACE-5A7AA0EA9D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0" y="1122"/>
              <a:ext cx="40" cy="15"/>
            </a:xfrm>
            <a:custGeom>
              <a:avLst/>
              <a:gdLst>
                <a:gd name="T0" fmla="*/ 64 w 67"/>
                <a:gd name="T1" fmla="*/ 16 h 25"/>
                <a:gd name="T2" fmla="*/ 62 w 67"/>
                <a:gd name="T3" fmla="*/ 22 h 25"/>
                <a:gd name="T4" fmla="*/ 62 w 67"/>
                <a:gd name="T5" fmla="*/ 25 h 25"/>
                <a:gd name="T6" fmla="*/ 6 w 67"/>
                <a:gd name="T7" fmla="*/ 25 h 25"/>
                <a:gd name="T8" fmla="*/ 1 w 67"/>
                <a:gd name="T9" fmla="*/ 25 h 25"/>
                <a:gd name="T10" fmla="*/ 2 w 67"/>
                <a:gd name="T11" fmla="*/ 24 h 25"/>
                <a:gd name="T12" fmla="*/ 6 w 67"/>
                <a:gd name="T13" fmla="*/ 14 h 25"/>
                <a:gd name="T14" fmla="*/ 17 w 67"/>
                <a:gd name="T15" fmla="*/ 9 h 25"/>
                <a:gd name="T16" fmla="*/ 27 w 67"/>
                <a:gd name="T17" fmla="*/ 10 h 25"/>
                <a:gd name="T18" fmla="*/ 29 w 67"/>
                <a:gd name="T19" fmla="*/ 1 h 25"/>
                <a:gd name="T20" fmla="*/ 36 w 67"/>
                <a:gd name="T21" fmla="*/ 2 h 25"/>
                <a:gd name="T22" fmla="*/ 45 w 67"/>
                <a:gd name="T23" fmla="*/ 6 h 25"/>
                <a:gd name="T24" fmla="*/ 60 w 67"/>
                <a:gd name="T25" fmla="*/ 9 h 25"/>
                <a:gd name="T26" fmla="*/ 64 w 67"/>
                <a:gd name="T27" fmla="*/ 16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7" h="25">
                  <a:moveTo>
                    <a:pt x="64" y="16"/>
                  </a:moveTo>
                  <a:cubicBezTo>
                    <a:pt x="62" y="19"/>
                    <a:pt x="62" y="21"/>
                    <a:pt x="62" y="22"/>
                  </a:cubicBezTo>
                  <a:cubicBezTo>
                    <a:pt x="62" y="23"/>
                    <a:pt x="62" y="24"/>
                    <a:pt x="62" y="25"/>
                  </a:cubicBezTo>
                  <a:cubicBezTo>
                    <a:pt x="49" y="25"/>
                    <a:pt x="10" y="25"/>
                    <a:pt x="6" y="25"/>
                  </a:cubicBezTo>
                  <a:cubicBezTo>
                    <a:pt x="4" y="25"/>
                    <a:pt x="2" y="25"/>
                    <a:pt x="1" y="25"/>
                  </a:cubicBezTo>
                  <a:cubicBezTo>
                    <a:pt x="1" y="24"/>
                    <a:pt x="1" y="24"/>
                    <a:pt x="2" y="24"/>
                  </a:cubicBezTo>
                  <a:cubicBezTo>
                    <a:pt x="5" y="20"/>
                    <a:pt x="0" y="17"/>
                    <a:pt x="6" y="14"/>
                  </a:cubicBezTo>
                  <a:cubicBezTo>
                    <a:pt x="12" y="11"/>
                    <a:pt x="11" y="7"/>
                    <a:pt x="17" y="9"/>
                  </a:cubicBezTo>
                  <a:cubicBezTo>
                    <a:pt x="23" y="12"/>
                    <a:pt x="26" y="16"/>
                    <a:pt x="27" y="10"/>
                  </a:cubicBezTo>
                  <a:cubicBezTo>
                    <a:pt x="28" y="7"/>
                    <a:pt x="29" y="4"/>
                    <a:pt x="29" y="1"/>
                  </a:cubicBezTo>
                  <a:cubicBezTo>
                    <a:pt x="35" y="1"/>
                    <a:pt x="32" y="0"/>
                    <a:pt x="36" y="2"/>
                  </a:cubicBezTo>
                  <a:cubicBezTo>
                    <a:pt x="40" y="4"/>
                    <a:pt x="38" y="6"/>
                    <a:pt x="45" y="6"/>
                  </a:cubicBezTo>
                  <a:cubicBezTo>
                    <a:pt x="52" y="6"/>
                    <a:pt x="55" y="5"/>
                    <a:pt x="60" y="9"/>
                  </a:cubicBezTo>
                  <a:cubicBezTo>
                    <a:pt x="64" y="12"/>
                    <a:pt x="67" y="13"/>
                    <a:pt x="64" y="16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084">
              <a:extLst>
                <a:ext uri="{FF2B5EF4-FFF2-40B4-BE49-F238E27FC236}">
                  <a16:creationId xmlns:a16="http://schemas.microsoft.com/office/drawing/2014/main" id="{1E5B862C-DA98-4F70-9176-3F928AF6E5FB}"/>
                </a:ext>
              </a:extLst>
            </p:cNvPr>
            <p:cNvSpPr>
              <a:spLocks/>
            </p:cNvSpPr>
            <p:nvPr/>
          </p:nvSpPr>
          <p:spPr bwMode="auto">
            <a:xfrm>
              <a:off x="3043" y="1498"/>
              <a:ext cx="11" cy="21"/>
            </a:xfrm>
            <a:custGeom>
              <a:avLst/>
              <a:gdLst>
                <a:gd name="T0" fmla="*/ 18 w 18"/>
                <a:gd name="T1" fmla="*/ 21 h 36"/>
                <a:gd name="T2" fmla="*/ 15 w 18"/>
                <a:gd name="T3" fmla="*/ 32 h 36"/>
                <a:gd name="T4" fmla="*/ 9 w 18"/>
                <a:gd name="T5" fmla="*/ 34 h 36"/>
                <a:gd name="T6" fmla="*/ 3 w 18"/>
                <a:gd name="T7" fmla="*/ 35 h 36"/>
                <a:gd name="T8" fmla="*/ 3 w 18"/>
                <a:gd name="T9" fmla="*/ 30 h 36"/>
                <a:gd name="T10" fmla="*/ 8 w 18"/>
                <a:gd name="T11" fmla="*/ 25 h 36"/>
                <a:gd name="T12" fmla="*/ 3 w 18"/>
                <a:gd name="T13" fmla="*/ 21 h 36"/>
                <a:gd name="T14" fmla="*/ 2 w 18"/>
                <a:gd name="T15" fmla="*/ 16 h 36"/>
                <a:gd name="T16" fmla="*/ 3 w 18"/>
                <a:gd name="T17" fmla="*/ 9 h 36"/>
                <a:gd name="T18" fmla="*/ 5 w 18"/>
                <a:gd name="T19" fmla="*/ 3 h 36"/>
                <a:gd name="T20" fmla="*/ 12 w 18"/>
                <a:gd name="T21" fmla="*/ 4 h 36"/>
                <a:gd name="T22" fmla="*/ 16 w 18"/>
                <a:gd name="T23" fmla="*/ 7 h 36"/>
                <a:gd name="T24" fmla="*/ 16 w 18"/>
                <a:gd name="T25" fmla="*/ 12 h 36"/>
                <a:gd name="T26" fmla="*/ 18 w 18"/>
                <a:gd name="T27" fmla="*/ 21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8" h="36">
                  <a:moveTo>
                    <a:pt x="18" y="21"/>
                  </a:moveTo>
                  <a:cubicBezTo>
                    <a:pt x="18" y="25"/>
                    <a:pt x="15" y="27"/>
                    <a:pt x="15" y="32"/>
                  </a:cubicBezTo>
                  <a:cubicBezTo>
                    <a:pt x="14" y="32"/>
                    <a:pt x="12" y="33"/>
                    <a:pt x="9" y="34"/>
                  </a:cubicBezTo>
                  <a:cubicBezTo>
                    <a:pt x="6" y="36"/>
                    <a:pt x="5" y="36"/>
                    <a:pt x="3" y="35"/>
                  </a:cubicBezTo>
                  <a:cubicBezTo>
                    <a:pt x="2" y="34"/>
                    <a:pt x="3" y="31"/>
                    <a:pt x="3" y="30"/>
                  </a:cubicBezTo>
                  <a:cubicBezTo>
                    <a:pt x="4" y="29"/>
                    <a:pt x="6" y="27"/>
                    <a:pt x="8" y="25"/>
                  </a:cubicBezTo>
                  <a:cubicBezTo>
                    <a:pt x="10" y="22"/>
                    <a:pt x="6" y="23"/>
                    <a:pt x="3" y="21"/>
                  </a:cubicBezTo>
                  <a:cubicBezTo>
                    <a:pt x="0" y="19"/>
                    <a:pt x="3" y="20"/>
                    <a:pt x="2" y="16"/>
                  </a:cubicBezTo>
                  <a:cubicBezTo>
                    <a:pt x="1" y="12"/>
                    <a:pt x="3" y="12"/>
                    <a:pt x="3" y="9"/>
                  </a:cubicBezTo>
                  <a:cubicBezTo>
                    <a:pt x="3" y="6"/>
                    <a:pt x="4" y="5"/>
                    <a:pt x="5" y="3"/>
                  </a:cubicBezTo>
                  <a:cubicBezTo>
                    <a:pt x="6" y="0"/>
                    <a:pt x="8" y="2"/>
                    <a:pt x="12" y="4"/>
                  </a:cubicBezTo>
                  <a:cubicBezTo>
                    <a:pt x="15" y="6"/>
                    <a:pt x="14" y="6"/>
                    <a:pt x="16" y="7"/>
                  </a:cubicBezTo>
                  <a:cubicBezTo>
                    <a:pt x="16" y="9"/>
                    <a:pt x="16" y="11"/>
                    <a:pt x="16" y="12"/>
                  </a:cubicBezTo>
                  <a:cubicBezTo>
                    <a:pt x="18" y="14"/>
                    <a:pt x="17" y="17"/>
                    <a:pt x="18" y="21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085">
              <a:extLst>
                <a:ext uri="{FF2B5EF4-FFF2-40B4-BE49-F238E27FC236}">
                  <a16:creationId xmlns:a16="http://schemas.microsoft.com/office/drawing/2014/main" id="{1C29C84E-70A8-4D9F-8340-2CF6D5FF5007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8" y="1441"/>
              <a:ext cx="33" cy="35"/>
            </a:xfrm>
            <a:custGeom>
              <a:avLst/>
              <a:gdLst>
                <a:gd name="T0" fmla="*/ 55 w 56"/>
                <a:gd name="T1" fmla="*/ 23 h 58"/>
                <a:gd name="T2" fmla="*/ 48 w 56"/>
                <a:gd name="T3" fmla="*/ 37 h 58"/>
                <a:gd name="T4" fmla="*/ 42 w 56"/>
                <a:gd name="T5" fmla="*/ 50 h 58"/>
                <a:gd name="T6" fmla="*/ 37 w 56"/>
                <a:gd name="T7" fmla="*/ 55 h 58"/>
                <a:gd name="T8" fmla="*/ 27 w 56"/>
                <a:gd name="T9" fmla="*/ 57 h 58"/>
                <a:gd name="T10" fmla="*/ 30 w 56"/>
                <a:gd name="T11" fmla="*/ 46 h 58"/>
                <a:gd name="T12" fmla="*/ 14 w 56"/>
                <a:gd name="T13" fmla="*/ 38 h 58"/>
                <a:gd name="T14" fmla="*/ 8 w 56"/>
                <a:gd name="T15" fmla="*/ 30 h 58"/>
                <a:gd name="T16" fmla="*/ 1 w 56"/>
                <a:gd name="T17" fmla="*/ 16 h 58"/>
                <a:gd name="T18" fmla="*/ 0 w 56"/>
                <a:gd name="T19" fmla="*/ 14 h 58"/>
                <a:gd name="T20" fmla="*/ 7 w 56"/>
                <a:gd name="T21" fmla="*/ 6 h 58"/>
                <a:gd name="T22" fmla="*/ 32 w 56"/>
                <a:gd name="T23" fmla="*/ 3 h 58"/>
                <a:gd name="T24" fmla="*/ 50 w 56"/>
                <a:gd name="T25" fmla="*/ 14 h 58"/>
                <a:gd name="T26" fmla="*/ 55 w 56"/>
                <a:gd name="T27" fmla="*/ 23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6" h="58">
                  <a:moveTo>
                    <a:pt x="55" y="23"/>
                  </a:moveTo>
                  <a:cubicBezTo>
                    <a:pt x="54" y="31"/>
                    <a:pt x="50" y="35"/>
                    <a:pt x="48" y="37"/>
                  </a:cubicBezTo>
                  <a:cubicBezTo>
                    <a:pt x="47" y="40"/>
                    <a:pt x="42" y="46"/>
                    <a:pt x="42" y="50"/>
                  </a:cubicBezTo>
                  <a:cubicBezTo>
                    <a:pt x="42" y="54"/>
                    <a:pt x="44" y="58"/>
                    <a:pt x="37" y="55"/>
                  </a:cubicBezTo>
                  <a:cubicBezTo>
                    <a:pt x="32" y="54"/>
                    <a:pt x="29" y="55"/>
                    <a:pt x="27" y="57"/>
                  </a:cubicBezTo>
                  <a:cubicBezTo>
                    <a:pt x="23" y="49"/>
                    <a:pt x="31" y="50"/>
                    <a:pt x="30" y="46"/>
                  </a:cubicBezTo>
                  <a:cubicBezTo>
                    <a:pt x="30" y="42"/>
                    <a:pt x="21" y="40"/>
                    <a:pt x="14" y="38"/>
                  </a:cubicBezTo>
                  <a:cubicBezTo>
                    <a:pt x="7" y="36"/>
                    <a:pt x="8" y="33"/>
                    <a:pt x="8" y="30"/>
                  </a:cubicBezTo>
                  <a:cubicBezTo>
                    <a:pt x="7" y="27"/>
                    <a:pt x="3" y="22"/>
                    <a:pt x="1" y="16"/>
                  </a:cubicBezTo>
                  <a:cubicBezTo>
                    <a:pt x="1" y="15"/>
                    <a:pt x="0" y="14"/>
                    <a:pt x="0" y="14"/>
                  </a:cubicBezTo>
                  <a:cubicBezTo>
                    <a:pt x="1" y="12"/>
                    <a:pt x="2" y="9"/>
                    <a:pt x="7" y="6"/>
                  </a:cubicBezTo>
                  <a:cubicBezTo>
                    <a:pt x="15" y="2"/>
                    <a:pt x="27" y="0"/>
                    <a:pt x="32" y="3"/>
                  </a:cubicBezTo>
                  <a:cubicBezTo>
                    <a:pt x="37" y="6"/>
                    <a:pt x="45" y="12"/>
                    <a:pt x="50" y="14"/>
                  </a:cubicBezTo>
                  <a:cubicBezTo>
                    <a:pt x="54" y="16"/>
                    <a:pt x="56" y="15"/>
                    <a:pt x="55" y="23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086">
              <a:extLst>
                <a:ext uri="{FF2B5EF4-FFF2-40B4-BE49-F238E27FC236}">
                  <a16:creationId xmlns:a16="http://schemas.microsoft.com/office/drawing/2014/main" id="{C4DBCC20-44C0-4FFF-92FA-1702EF027149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6" y="1450"/>
              <a:ext cx="421" cy="461"/>
            </a:xfrm>
            <a:custGeom>
              <a:avLst/>
              <a:gdLst>
                <a:gd name="T0" fmla="*/ 652 w 702"/>
                <a:gd name="T1" fmla="*/ 259 h 769"/>
                <a:gd name="T2" fmla="*/ 630 w 702"/>
                <a:gd name="T3" fmla="*/ 325 h 769"/>
                <a:gd name="T4" fmla="*/ 621 w 702"/>
                <a:gd name="T5" fmla="*/ 364 h 769"/>
                <a:gd name="T6" fmla="*/ 605 w 702"/>
                <a:gd name="T7" fmla="*/ 361 h 769"/>
                <a:gd name="T8" fmla="*/ 570 w 702"/>
                <a:gd name="T9" fmla="*/ 340 h 769"/>
                <a:gd name="T10" fmla="*/ 587 w 702"/>
                <a:gd name="T11" fmla="*/ 290 h 769"/>
                <a:gd name="T12" fmla="*/ 512 w 702"/>
                <a:gd name="T13" fmla="*/ 264 h 769"/>
                <a:gd name="T14" fmla="*/ 484 w 702"/>
                <a:gd name="T15" fmla="*/ 268 h 769"/>
                <a:gd name="T16" fmla="*/ 486 w 702"/>
                <a:gd name="T17" fmla="*/ 302 h 769"/>
                <a:gd name="T18" fmla="*/ 516 w 702"/>
                <a:gd name="T19" fmla="*/ 359 h 769"/>
                <a:gd name="T20" fmla="*/ 515 w 702"/>
                <a:gd name="T21" fmla="*/ 385 h 769"/>
                <a:gd name="T22" fmla="*/ 495 w 702"/>
                <a:gd name="T23" fmla="*/ 381 h 769"/>
                <a:gd name="T24" fmla="*/ 473 w 702"/>
                <a:gd name="T25" fmla="*/ 418 h 769"/>
                <a:gd name="T26" fmla="*/ 444 w 702"/>
                <a:gd name="T27" fmla="*/ 440 h 769"/>
                <a:gd name="T28" fmla="*/ 411 w 702"/>
                <a:gd name="T29" fmla="*/ 483 h 769"/>
                <a:gd name="T30" fmla="*/ 371 w 702"/>
                <a:gd name="T31" fmla="*/ 517 h 769"/>
                <a:gd name="T32" fmla="*/ 345 w 702"/>
                <a:gd name="T33" fmla="*/ 544 h 769"/>
                <a:gd name="T34" fmla="*/ 325 w 702"/>
                <a:gd name="T35" fmla="*/ 584 h 769"/>
                <a:gd name="T36" fmla="*/ 331 w 702"/>
                <a:gd name="T37" fmla="*/ 634 h 769"/>
                <a:gd name="T38" fmla="*/ 323 w 702"/>
                <a:gd name="T39" fmla="*/ 688 h 769"/>
                <a:gd name="T40" fmla="*/ 306 w 702"/>
                <a:gd name="T41" fmla="*/ 720 h 769"/>
                <a:gd name="T42" fmla="*/ 283 w 702"/>
                <a:gd name="T43" fmla="*/ 758 h 769"/>
                <a:gd name="T44" fmla="*/ 235 w 702"/>
                <a:gd name="T45" fmla="*/ 723 h 769"/>
                <a:gd name="T46" fmla="*/ 201 w 702"/>
                <a:gd name="T47" fmla="*/ 645 h 769"/>
                <a:gd name="T48" fmla="*/ 174 w 702"/>
                <a:gd name="T49" fmla="*/ 577 h 769"/>
                <a:gd name="T50" fmla="*/ 146 w 702"/>
                <a:gd name="T51" fmla="*/ 509 h 769"/>
                <a:gd name="T52" fmla="*/ 125 w 702"/>
                <a:gd name="T53" fmla="*/ 433 h 769"/>
                <a:gd name="T54" fmla="*/ 117 w 702"/>
                <a:gd name="T55" fmla="*/ 376 h 769"/>
                <a:gd name="T56" fmla="*/ 110 w 702"/>
                <a:gd name="T57" fmla="*/ 392 h 769"/>
                <a:gd name="T58" fmla="*/ 74 w 702"/>
                <a:gd name="T59" fmla="*/ 413 h 769"/>
                <a:gd name="T60" fmla="*/ 34 w 702"/>
                <a:gd name="T61" fmla="*/ 377 h 769"/>
                <a:gd name="T62" fmla="*/ 60 w 702"/>
                <a:gd name="T63" fmla="*/ 357 h 769"/>
                <a:gd name="T64" fmla="*/ 20 w 702"/>
                <a:gd name="T65" fmla="*/ 346 h 769"/>
                <a:gd name="T66" fmla="*/ 4 w 702"/>
                <a:gd name="T67" fmla="*/ 326 h 769"/>
                <a:gd name="T68" fmla="*/ 50 w 702"/>
                <a:gd name="T69" fmla="*/ 317 h 769"/>
                <a:gd name="T70" fmla="*/ 48 w 702"/>
                <a:gd name="T71" fmla="*/ 268 h 769"/>
                <a:gd name="T72" fmla="*/ 85 w 702"/>
                <a:gd name="T73" fmla="*/ 198 h 769"/>
                <a:gd name="T74" fmla="*/ 131 w 702"/>
                <a:gd name="T75" fmla="*/ 119 h 769"/>
                <a:gd name="T76" fmla="*/ 104 w 702"/>
                <a:gd name="T77" fmla="*/ 47 h 769"/>
                <a:gd name="T78" fmla="*/ 163 w 702"/>
                <a:gd name="T79" fmla="*/ 16 h 769"/>
                <a:gd name="T80" fmla="*/ 195 w 702"/>
                <a:gd name="T81" fmla="*/ 16 h 769"/>
                <a:gd name="T82" fmla="*/ 226 w 702"/>
                <a:gd name="T83" fmla="*/ 61 h 769"/>
                <a:gd name="T84" fmla="*/ 235 w 702"/>
                <a:gd name="T85" fmla="*/ 117 h 769"/>
                <a:gd name="T86" fmla="*/ 290 w 702"/>
                <a:gd name="T87" fmla="*/ 151 h 769"/>
                <a:gd name="T88" fmla="*/ 345 w 702"/>
                <a:gd name="T89" fmla="*/ 221 h 769"/>
                <a:gd name="T90" fmla="*/ 441 w 702"/>
                <a:gd name="T91" fmla="*/ 249 h 769"/>
                <a:gd name="T92" fmla="*/ 474 w 702"/>
                <a:gd name="T93" fmla="*/ 226 h 769"/>
                <a:gd name="T94" fmla="*/ 493 w 702"/>
                <a:gd name="T95" fmla="*/ 230 h 769"/>
                <a:gd name="T96" fmla="*/ 539 w 702"/>
                <a:gd name="T97" fmla="*/ 243 h 769"/>
                <a:gd name="T98" fmla="*/ 561 w 702"/>
                <a:gd name="T99" fmla="*/ 221 h 769"/>
                <a:gd name="T100" fmla="*/ 598 w 702"/>
                <a:gd name="T101" fmla="*/ 190 h 769"/>
                <a:gd name="T102" fmla="*/ 649 w 702"/>
                <a:gd name="T103" fmla="*/ 171 h 769"/>
                <a:gd name="T104" fmla="*/ 679 w 702"/>
                <a:gd name="T105" fmla="*/ 196 h 7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702" h="769">
                  <a:moveTo>
                    <a:pt x="694" y="234"/>
                  </a:moveTo>
                  <a:cubicBezTo>
                    <a:pt x="695" y="239"/>
                    <a:pt x="690" y="233"/>
                    <a:pt x="682" y="229"/>
                  </a:cubicBezTo>
                  <a:cubicBezTo>
                    <a:pt x="673" y="224"/>
                    <a:pt x="674" y="231"/>
                    <a:pt x="665" y="239"/>
                  </a:cubicBezTo>
                  <a:cubicBezTo>
                    <a:pt x="656" y="246"/>
                    <a:pt x="658" y="243"/>
                    <a:pt x="652" y="246"/>
                  </a:cubicBezTo>
                  <a:cubicBezTo>
                    <a:pt x="646" y="248"/>
                    <a:pt x="649" y="251"/>
                    <a:pt x="652" y="259"/>
                  </a:cubicBezTo>
                  <a:cubicBezTo>
                    <a:pt x="655" y="267"/>
                    <a:pt x="652" y="266"/>
                    <a:pt x="651" y="273"/>
                  </a:cubicBezTo>
                  <a:cubicBezTo>
                    <a:pt x="651" y="279"/>
                    <a:pt x="643" y="284"/>
                    <a:pt x="646" y="288"/>
                  </a:cubicBezTo>
                  <a:cubicBezTo>
                    <a:pt x="648" y="292"/>
                    <a:pt x="649" y="300"/>
                    <a:pt x="646" y="308"/>
                  </a:cubicBezTo>
                  <a:cubicBezTo>
                    <a:pt x="642" y="316"/>
                    <a:pt x="638" y="315"/>
                    <a:pt x="639" y="324"/>
                  </a:cubicBezTo>
                  <a:cubicBezTo>
                    <a:pt x="639" y="332"/>
                    <a:pt x="635" y="326"/>
                    <a:pt x="630" y="325"/>
                  </a:cubicBezTo>
                  <a:cubicBezTo>
                    <a:pt x="625" y="324"/>
                    <a:pt x="624" y="322"/>
                    <a:pt x="619" y="321"/>
                  </a:cubicBezTo>
                  <a:cubicBezTo>
                    <a:pt x="614" y="319"/>
                    <a:pt x="621" y="330"/>
                    <a:pt x="624" y="337"/>
                  </a:cubicBezTo>
                  <a:cubicBezTo>
                    <a:pt x="626" y="343"/>
                    <a:pt x="622" y="343"/>
                    <a:pt x="620" y="348"/>
                  </a:cubicBezTo>
                  <a:cubicBezTo>
                    <a:pt x="617" y="353"/>
                    <a:pt x="619" y="353"/>
                    <a:pt x="619" y="358"/>
                  </a:cubicBezTo>
                  <a:cubicBezTo>
                    <a:pt x="618" y="363"/>
                    <a:pt x="619" y="362"/>
                    <a:pt x="621" y="364"/>
                  </a:cubicBezTo>
                  <a:cubicBezTo>
                    <a:pt x="622" y="366"/>
                    <a:pt x="622" y="367"/>
                    <a:pt x="622" y="370"/>
                  </a:cubicBezTo>
                  <a:cubicBezTo>
                    <a:pt x="623" y="372"/>
                    <a:pt x="618" y="372"/>
                    <a:pt x="618" y="376"/>
                  </a:cubicBezTo>
                  <a:cubicBezTo>
                    <a:pt x="618" y="380"/>
                    <a:pt x="615" y="377"/>
                    <a:pt x="613" y="375"/>
                  </a:cubicBezTo>
                  <a:cubicBezTo>
                    <a:pt x="611" y="374"/>
                    <a:pt x="609" y="374"/>
                    <a:pt x="607" y="373"/>
                  </a:cubicBezTo>
                  <a:cubicBezTo>
                    <a:pt x="607" y="369"/>
                    <a:pt x="607" y="367"/>
                    <a:pt x="605" y="361"/>
                  </a:cubicBezTo>
                  <a:cubicBezTo>
                    <a:pt x="603" y="353"/>
                    <a:pt x="599" y="350"/>
                    <a:pt x="597" y="344"/>
                  </a:cubicBezTo>
                  <a:cubicBezTo>
                    <a:pt x="595" y="337"/>
                    <a:pt x="598" y="332"/>
                    <a:pt x="593" y="329"/>
                  </a:cubicBezTo>
                  <a:cubicBezTo>
                    <a:pt x="589" y="326"/>
                    <a:pt x="586" y="334"/>
                    <a:pt x="585" y="340"/>
                  </a:cubicBezTo>
                  <a:cubicBezTo>
                    <a:pt x="583" y="345"/>
                    <a:pt x="584" y="350"/>
                    <a:pt x="581" y="349"/>
                  </a:cubicBezTo>
                  <a:cubicBezTo>
                    <a:pt x="579" y="349"/>
                    <a:pt x="574" y="344"/>
                    <a:pt x="570" y="340"/>
                  </a:cubicBezTo>
                  <a:cubicBezTo>
                    <a:pt x="565" y="336"/>
                    <a:pt x="569" y="329"/>
                    <a:pt x="569" y="323"/>
                  </a:cubicBezTo>
                  <a:cubicBezTo>
                    <a:pt x="569" y="317"/>
                    <a:pt x="574" y="317"/>
                    <a:pt x="580" y="315"/>
                  </a:cubicBezTo>
                  <a:cubicBezTo>
                    <a:pt x="585" y="313"/>
                    <a:pt x="586" y="313"/>
                    <a:pt x="586" y="309"/>
                  </a:cubicBezTo>
                  <a:cubicBezTo>
                    <a:pt x="587" y="305"/>
                    <a:pt x="588" y="299"/>
                    <a:pt x="592" y="297"/>
                  </a:cubicBezTo>
                  <a:cubicBezTo>
                    <a:pt x="596" y="295"/>
                    <a:pt x="590" y="290"/>
                    <a:pt x="587" y="290"/>
                  </a:cubicBezTo>
                  <a:cubicBezTo>
                    <a:pt x="585" y="290"/>
                    <a:pt x="533" y="288"/>
                    <a:pt x="528" y="285"/>
                  </a:cubicBezTo>
                  <a:cubicBezTo>
                    <a:pt x="524" y="282"/>
                    <a:pt x="529" y="277"/>
                    <a:pt x="527" y="268"/>
                  </a:cubicBezTo>
                  <a:cubicBezTo>
                    <a:pt x="525" y="260"/>
                    <a:pt x="522" y="261"/>
                    <a:pt x="521" y="260"/>
                  </a:cubicBezTo>
                  <a:cubicBezTo>
                    <a:pt x="520" y="259"/>
                    <a:pt x="519" y="263"/>
                    <a:pt x="517" y="266"/>
                  </a:cubicBezTo>
                  <a:cubicBezTo>
                    <a:pt x="515" y="268"/>
                    <a:pt x="514" y="265"/>
                    <a:pt x="512" y="264"/>
                  </a:cubicBezTo>
                  <a:cubicBezTo>
                    <a:pt x="509" y="262"/>
                    <a:pt x="506" y="259"/>
                    <a:pt x="504" y="256"/>
                  </a:cubicBezTo>
                  <a:cubicBezTo>
                    <a:pt x="502" y="254"/>
                    <a:pt x="501" y="257"/>
                    <a:pt x="497" y="255"/>
                  </a:cubicBezTo>
                  <a:cubicBezTo>
                    <a:pt x="493" y="254"/>
                    <a:pt x="493" y="254"/>
                    <a:pt x="490" y="252"/>
                  </a:cubicBezTo>
                  <a:cubicBezTo>
                    <a:pt x="488" y="249"/>
                    <a:pt x="489" y="255"/>
                    <a:pt x="487" y="257"/>
                  </a:cubicBezTo>
                  <a:cubicBezTo>
                    <a:pt x="484" y="259"/>
                    <a:pt x="484" y="262"/>
                    <a:pt x="484" y="268"/>
                  </a:cubicBezTo>
                  <a:cubicBezTo>
                    <a:pt x="484" y="274"/>
                    <a:pt x="491" y="274"/>
                    <a:pt x="497" y="278"/>
                  </a:cubicBezTo>
                  <a:cubicBezTo>
                    <a:pt x="502" y="281"/>
                    <a:pt x="501" y="281"/>
                    <a:pt x="507" y="284"/>
                  </a:cubicBezTo>
                  <a:cubicBezTo>
                    <a:pt x="513" y="287"/>
                    <a:pt x="509" y="288"/>
                    <a:pt x="505" y="288"/>
                  </a:cubicBezTo>
                  <a:cubicBezTo>
                    <a:pt x="502" y="288"/>
                    <a:pt x="495" y="292"/>
                    <a:pt x="494" y="294"/>
                  </a:cubicBezTo>
                  <a:cubicBezTo>
                    <a:pt x="492" y="296"/>
                    <a:pt x="487" y="297"/>
                    <a:pt x="486" y="302"/>
                  </a:cubicBezTo>
                  <a:cubicBezTo>
                    <a:pt x="486" y="307"/>
                    <a:pt x="497" y="309"/>
                    <a:pt x="505" y="313"/>
                  </a:cubicBezTo>
                  <a:cubicBezTo>
                    <a:pt x="513" y="318"/>
                    <a:pt x="505" y="319"/>
                    <a:pt x="503" y="326"/>
                  </a:cubicBezTo>
                  <a:cubicBezTo>
                    <a:pt x="501" y="332"/>
                    <a:pt x="502" y="332"/>
                    <a:pt x="508" y="335"/>
                  </a:cubicBezTo>
                  <a:cubicBezTo>
                    <a:pt x="513" y="338"/>
                    <a:pt x="510" y="338"/>
                    <a:pt x="515" y="345"/>
                  </a:cubicBezTo>
                  <a:cubicBezTo>
                    <a:pt x="519" y="351"/>
                    <a:pt x="516" y="348"/>
                    <a:pt x="516" y="359"/>
                  </a:cubicBezTo>
                  <a:cubicBezTo>
                    <a:pt x="517" y="369"/>
                    <a:pt x="517" y="362"/>
                    <a:pt x="522" y="369"/>
                  </a:cubicBezTo>
                  <a:cubicBezTo>
                    <a:pt x="527" y="375"/>
                    <a:pt x="522" y="374"/>
                    <a:pt x="520" y="380"/>
                  </a:cubicBezTo>
                  <a:cubicBezTo>
                    <a:pt x="519" y="383"/>
                    <a:pt x="520" y="385"/>
                    <a:pt x="520" y="387"/>
                  </a:cubicBezTo>
                  <a:cubicBezTo>
                    <a:pt x="520" y="386"/>
                    <a:pt x="520" y="386"/>
                    <a:pt x="519" y="386"/>
                  </a:cubicBezTo>
                  <a:cubicBezTo>
                    <a:pt x="518" y="385"/>
                    <a:pt x="516" y="384"/>
                    <a:pt x="515" y="385"/>
                  </a:cubicBezTo>
                  <a:cubicBezTo>
                    <a:pt x="514" y="386"/>
                    <a:pt x="511" y="387"/>
                    <a:pt x="511" y="383"/>
                  </a:cubicBezTo>
                  <a:cubicBezTo>
                    <a:pt x="511" y="379"/>
                    <a:pt x="508" y="382"/>
                    <a:pt x="507" y="385"/>
                  </a:cubicBezTo>
                  <a:cubicBezTo>
                    <a:pt x="506" y="389"/>
                    <a:pt x="501" y="393"/>
                    <a:pt x="501" y="389"/>
                  </a:cubicBezTo>
                  <a:cubicBezTo>
                    <a:pt x="500" y="385"/>
                    <a:pt x="499" y="384"/>
                    <a:pt x="499" y="381"/>
                  </a:cubicBezTo>
                  <a:cubicBezTo>
                    <a:pt x="499" y="379"/>
                    <a:pt x="499" y="376"/>
                    <a:pt x="495" y="381"/>
                  </a:cubicBezTo>
                  <a:cubicBezTo>
                    <a:pt x="492" y="385"/>
                    <a:pt x="492" y="386"/>
                    <a:pt x="487" y="387"/>
                  </a:cubicBezTo>
                  <a:cubicBezTo>
                    <a:pt x="483" y="388"/>
                    <a:pt x="478" y="387"/>
                    <a:pt x="477" y="390"/>
                  </a:cubicBezTo>
                  <a:cubicBezTo>
                    <a:pt x="476" y="392"/>
                    <a:pt x="470" y="396"/>
                    <a:pt x="472" y="400"/>
                  </a:cubicBezTo>
                  <a:cubicBezTo>
                    <a:pt x="474" y="405"/>
                    <a:pt x="471" y="409"/>
                    <a:pt x="473" y="411"/>
                  </a:cubicBezTo>
                  <a:cubicBezTo>
                    <a:pt x="475" y="414"/>
                    <a:pt x="475" y="417"/>
                    <a:pt x="473" y="418"/>
                  </a:cubicBezTo>
                  <a:cubicBezTo>
                    <a:pt x="472" y="419"/>
                    <a:pt x="468" y="420"/>
                    <a:pt x="469" y="422"/>
                  </a:cubicBezTo>
                  <a:cubicBezTo>
                    <a:pt x="470" y="424"/>
                    <a:pt x="470" y="427"/>
                    <a:pt x="469" y="429"/>
                  </a:cubicBezTo>
                  <a:cubicBezTo>
                    <a:pt x="467" y="430"/>
                    <a:pt x="462" y="431"/>
                    <a:pt x="461" y="433"/>
                  </a:cubicBezTo>
                  <a:cubicBezTo>
                    <a:pt x="460" y="435"/>
                    <a:pt x="466" y="436"/>
                    <a:pt x="457" y="437"/>
                  </a:cubicBezTo>
                  <a:cubicBezTo>
                    <a:pt x="449" y="438"/>
                    <a:pt x="446" y="438"/>
                    <a:pt x="444" y="440"/>
                  </a:cubicBezTo>
                  <a:cubicBezTo>
                    <a:pt x="443" y="441"/>
                    <a:pt x="438" y="435"/>
                    <a:pt x="437" y="440"/>
                  </a:cubicBezTo>
                  <a:cubicBezTo>
                    <a:pt x="437" y="445"/>
                    <a:pt x="435" y="449"/>
                    <a:pt x="432" y="452"/>
                  </a:cubicBezTo>
                  <a:cubicBezTo>
                    <a:pt x="430" y="456"/>
                    <a:pt x="425" y="461"/>
                    <a:pt x="425" y="464"/>
                  </a:cubicBezTo>
                  <a:cubicBezTo>
                    <a:pt x="424" y="467"/>
                    <a:pt x="420" y="467"/>
                    <a:pt x="417" y="473"/>
                  </a:cubicBezTo>
                  <a:cubicBezTo>
                    <a:pt x="415" y="478"/>
                    <a:pt x="413" y="481"/>
                    <a:pt x="411" y="483"/>
                  </a:cubicBezTo>
                  <a:cubicBezTo>
                    <a:pt x="408" y="484"/>
                    <a:pt x="410" y="483"/>
                    <a:pt x="406" y="486"/>
                  </a:cubicBezTo>
                  <a:cubicBezTo>
                    <a:pt x="402" y="489"/>
                    <a:pt x="400" y="490"/>
                    <a:pt x="398" y="493"/>
                  </a:cubicBezTo>
                  <a:cubicBezTo>
                    <a:pt x="396" y="496"/>
                    <a:pt x="395" y="497"/>
                    <a:pt x="392" y="500"/>
                  </a:cubicBezTo>
                  <a:cubicBezTo>
                    <a:pt x="389" y="503"/>
                    <a:pt x="383" y="507"/>
                    <a:pt x="380" y="509"/>
                  </a:cubicBezTo>
                  <a:cubicBezTo>
                    <a:pt x="376" y="511"/>
                    <a:pt x="372" y="512"/>
                    <a:pt x="371" y="517"/>
                  </a:cubicBezTo>
                  <a:cubicBezTo>
                    <a:pt x="371" y="521"/>
                    <a:pt x="376" y="524"/>
                    <a:pt x="374" y="527"/>
                  </a:cubicBezTo>
                  <a:cubicBezTo>
                    <a:pt x="372" y="530"/>
                    <a:pt x="373" y="533"/>
                    <a:pt x="368" y="533"/>
                  </a:cubicBezTo>
                  <a:cubicBezTo>
                    <a:pt x="363" y="534"/>
                    <a:pt x="363" y="534"/>
                    <a:pt x="359" y="535"/>
                  </a:cubicBezTo>
                  <a:cubicBezTo>
                    <a:pt x="356" y="535"/>
                    <a:pt x="349" y="536"/>
                    <a:pt x="348" y="538"/>
                  </a:cubicBezTo>
                  <a:cubicBezTo>
                    <a:pt x="346" y="540"/>
                    <a:pt x="346" y="538"/>
                    <a:pt x="345" y="544"/>
                  </a:cubicBezTo>
                  <a:cubicBezTo>
                    <a:pt x="344" y="551"/>
                    <a:pt x="345" y="554"/>
                    <a:pt x="342" y="553"/>
                  </a:cubicBezTo>
                  <a:cubicBezTo>
                    <a:pt x="339" y="552"/>
                    <a:pt x="334" y="549"/>
                    <a:pt x="332" y="551"/>
                  </a:cubicBezTo>
                  <a:cubicBezTo>
                    <a:pt x="330" y="552"/>
                    <a:pt x="325" y="553"/>
                    <a:pt x="324" y="557"/>
                  </a:cubicBezTo>
                  <a:cubicBezTo>
                    <a:pt x="322" y="562"/>
                    <a:pt x="318" y="565"/>
                    <a:pt x="321" y="571"/>
                  </a:cubicBezTo>
                  <a:cubicBezTo>
                    <a:pt x="323" y="577"/>
                    <a:pt x="324" y="579"/>
                    <a:pt x="325" y="584"/>
                  </a:cubicBezTo>
                  <a:cubicBezTo>
                    <a:pt x="325" y="590"/>
                    <a:pt x="325" y="592"/>
                    <a:pt x="325" y="596"/>
                  </a:cubicBezTo>
                  <a:cubicBezTo>
                    <a:pt x="325" y="601"/>
                    <a:pt x="328" y="604"/>
                    <a:pt x="327" y="608"/>
                  </a:cubicBezTo>
                  <a:cubicBezTo>
                    <a:pt x="325" y="611"/>
                    <a:pt x="321" y="612"/>
                    <a:pt x="325" y="615"/>
                  </a:cubicBezTo>
                  <a:cubicBezTo>
                    <a:pt x="328" y="618"/>
                    <a:pt x="333" y="622"/>
                    <a:pt x="333" y="625"/>
                  </a:cubicBezTo>
                  <a:cubicBezTo>
                    <a:pt x="333" y="628"/>
                    <a:pt x="332" y="629"/>
                    <a:pt x="331" y="634"/>
                  </a:cubicBezTo>
                  <a:cubicBezTo>
                    <a:pt x="330" y="640"/>
                    <a:pt x="331" y="644"/>
                    <a:pt x="328" y="647"/>
                  </a:cubicBezTo>
                  <a:cubicBezTo>
                    <a:pt x="325" y="650"/>
                    <a:pt x="324" y="654"/>
                    <a:pt x="323" y="658"/>
                  </a:cubicBezTo>
                  <a:cubicBezTo>
                    <a:pt x="322" y="663"/>
                    <a:pt x="319" y="663"/>
                    <a:pt x="321" y="669"/>
                  </a:cubicBezTo>
                  <a:cubicBezTo>
                    <a:pt x="323" y="674"/>
                    <a:pt x="318" y="676"/>
                    <a:pt x="320" y="678"/>
                  </a:cubicBezTo>
                  <a:cubicBezTo>
                    <a:pt x="322" y="680"/>
                    <a:pt x="323" y="685"/>
                    <a:pt x="323" y="688"/>
                  </a:cubicBezTo>
                  <a:cubicBezTo>
                    <a:pt x="323" y="691"/>
                    <a:pt x="325" y="697"/>
                    <a:pt x="325" y="697"/>
                  </a:cubicBezTo>
                  <a:cubicBezTo>
                    <a:pt x="325" y="698"/>
                    <a:pt x="327" y="700"/>
                    <a:pt x="324" y="703"/>
                  </a:cubicBezTo>
                  <a:cubicBezTo>
                    <a:pt x="322" y="706"/>
                    <a:pt x="323" y="706"/>
                    <a:pt x="319" y="706"/>
                  </a:cubicBezTo>
                  <a:cubicBezTo>
                    <a:pt x="316" y="706"/>
                    <a:pt x="312" y="702"/>
                    <a:pt x="311" y="707"/>
                  </a:cubicBezTo>
                  <a:cubicBezTo>
                    <a:pt x="311" y="713"/>
                    <a:pt x="307" y="718"/>
                    <a:pt x="306" y="720"/>
                  </a:cubicBezTo>
                  <a:cubicBezTo>
                    <a:pt x="304" y="722"/>
                    <a:pt x="302" y="726"/>
                    <a:pt x="303" y="729"/>
                  </a:cubicBezTo>
                  <a:cubicBezTo>
                    <a:pt x="304" y="733"/>
                    <a:pt x="308" y="734"/>
                    <a:pt x="304" y="735"/>
                  </a:cubicBezTo>
                  <a:cubicBezTo>
                    <a:pt x="300" y="736"/>
                    <a:pt x="296" y="736"/>
                    <a:pt x="293" y="739"/>
                  </a:cubicBezTo>
                  <a:cubicBezTo>
                    <a:pt x="290" y="743"/>
                    <a:pt x="286" y="742"/>
                    <a:pt x="285" y="748"/>
                  </a:cubicBezTo>
                  <a:cubicBezTo>
                    <a:pt x="285" y="754"/>
                    <a:pt x="290" y="754"/>
                    <a:pt x="283" y="758"/>
                  </a:cubicBezTo>
                  <a:cubicBezTo>
                    <a:pt x="276" y="762"/>
                    <a:pt x="277" y="765"/>
                    <a:pt x="271" y="766"/>
                  </a:cubicBezTo>
                  <a:cubicBezTo>
                    <a:pt x="265" y="767"/>
                    <a:pt x="256" y="769"/>
                    <a:pt x="256" y="765"/>
                  </a:cubicBezTo>
                  <a:cubicBezTo>
                    <a:pt x="256" y="760"/>
                    <a:pt x="254" y="759"/>
                    <a:pt x="251" y="754"/>
                  </a:cubicBezTo>
                  <a:cubicBezTo>
                    <a:pt x="247" y="748"/>
                    <a:pt x="245" y="742"/>
                    <a:pt x="243" y="738"/>
                  </a:cubicBezTo>
                  <a:cubicBezTo>
                    <a:pt x="240" y="734"/>
                    <a:pt x="234" y="727"/>
                    <a:pt x="235" y="723"/>
                  </a:cubicBezTo>
                  <a:cubicBezTo>
                    <a:pt x="236" y="719"/>
                    <a:pt x="239" y="718"/>
                    <a:pt x="233" y="706"/>
                  </a:cubicBezTo>
                  <a:cubicBezTo>
                    <a:pt x="227" y="694"/>
                    <a:pt x="227" y="697"/>
                    <a:pt x="224" y="689"/>
                  </a:cubicBezTo>
                  <a:cubicBezTo>
                    <a:pt x="221" y="681"/>
                    <a:pt x="222" y="678"/>
                    <a:pt x="218" y="671"/>
                  </a:cubicBezTo>
                  <a:cubicBezTo>
                    <a:pt x="213" y="664"/>
                    <a:pt x="216" y="668"/>
                    <a:pt x="210" y="660"/>
                  </a:cubicBezTo>
                  <a:cubicBezTo>
                    <a:pt x="205" y="652"/>
                    <a:pt x="205" y="651"/>
                    <a:pt x="201" y="645"/>
                  </a:cubicBezTo>
                  <a:cubicBezTo>
                    <a:pt x="197" y="638"/>
                    <a:pt x="193" y="634"/>
                    <a:pt x="194" y="630"/>
                  </a:cubicBezTo>
                  <a:cubicBezTo>
                    <a:pt x="195" y="627"/>
                    <a:pt x="192" y="626"/>
                    <a:pt x="191" y="618"/>
                  </a:cubicBezTo>
                  <a:cubicBezTo>
                    <a:pt x="191" y="611"/>
                    <a:pt x="191" y="614"/>
                    <a:pt x="187" y="604"/>
                  </a:cubicBezTo>
                  <a:cubicBezTo>
                    <a:pt x="182" y="595"/>
                    <a:pt x="186" y="602"/>
                    <a:pt x="181" y="591"/>
                  </a:cubicBezTo>
                  <a:cubicBezTo>
                    <a:pt x="175" y="580"/>
                    <a:pt x="181" y="588"/>
                    <a:pt x="174" y="577"/>
                  </a:cubicBezTo>
                  <a:cubicBezTo>
                    <a:pt x="167" y="566"/>
                    <a:pt x="168" y="572"/>
                    <a:pt x="165" y="564"/>
                  </a:cubicBezTo>
                  <a:cubicBezTo>
                    <a:pt x="162" y="556"/>
                    <a:pt x="166" y="557"/>
                    <a:pt x="160" y="551"/>
                  </a:cubicBezTo>
                  <a:cubicBezTo>
                    <a:pt x="155" y="546"/>
                    <a:pt x="155" y="547"/>
                    <a:pt x="155" y="542"/>
                  </a:cubicBezTo>
                  <a:cubicBezTo>
                    <a:pt x="155" y="537"/>
                    <a:pt x="151" y="529"/>
                    <a:pt x="151" y="528"/>
                  </a:cubicBezTo>
                  <a:cubicBezTo>
                    <a:pt x="151" y="526"/>
                    <a:pt x="147" y="519"/>
                    <a:pt x="146" y="509"/>
                  </a:cubicBezTo>
                  <a:cubicBezTo>
                    <a:pt x="146" y="499"/>
                    <a:pt x="141" y="495"/>
                    <a:pt x="139" y="490"/>
                  </a:cubicBezTo>
                  <a:cubicBezTo>
                    <a:pt x="138" y="484"/>
                    <a:pt x="136" y="485"/>
                    <a:pt x="136" y="478"/>
                  </a:cubicBezTo>
                  <a:cubicBezTo>
                    <a:pt x="137" y="470"/>
                    <a:pt x="132" y="470"/>
                    <a:pt x="133" y="464"/>
                  </a:cubicBezTo>
                  <a:cubicBezTo>
                    <a:pt x="134" y="458"/>
                    <a:pt x="137" y="459"/>
                    <a:pt x="130" y="450"/>
                  </a:cubicBezTo>
                  <a:cubicBezTo>
                    <a:pt x="124" y="442"/>
                    <a:pt x="125" y="436"/>
                    <a:pt x="125" y="433"/>
                  </a:cubicBezTo>
                  <a:cubicBezTo>
                    <a:pt x="125" y="430"/>
                    <a:pt x="130" y="423"/>
                    <a:pt x="130" y="418"/>
                  </a:cubicBezTo>
                  <a:cubicBezTo>
                    <a:pt x="130" y="413"/>
                    <a:pt x="128" y="410"/>
                    <a:pt x="126" y="405"/>
                  </a:cubicBezTo>
                  <a:cubicBezTo>
                    <a:pt x="124" y="401"/>
                    <a:pt x="117" y="400"/>
                    <a:pt x="119" y="396"/>
                  </a:cubicBezTo>
                  <a:cubicBezTo>
                    <a:pt x="121" y="392"/>
                    <a:pt x="121" y="390"/>
                    <a:pt x="121" y="386"/>
                  </a:cubicBezTo>
                  <a:cubicBezTo>
                    <a:pt x="120" y="381"/>
                    <a:pt x="116" y="378"/>
                    <a:pt x="117" y="376"/>
                  </a:cubicBezTo>
                  <a:cubicBezTo>
                    <a:pt x="117" y="374"/>
                    <a:pt x="117" y="369"/>
                    <a:pt x="116" y="368"/>
                  </a:cubicBezTo>
                  <a:cubicBezTo>
                    <a:pt x="114" y="367"/>
                    <a:pt x="110" y="368"/>
                    <a:pt x="110" y="372"/>
                  </a:cubicBezTo>
                  <a:cubicBezTo>
                    <a:pt x="110" y="375"/>
                    <a:pt x="110" y="380"/>
                    <a:pt x="109" y="380"/>
                  </a:cubicBezTo>
                  <a:cubicBezTo>
                    <a:pt x="108" y="380"/>
                    <a:pt x="105" y="384"/>
                    <a:pt x="107" y="385"/>
                  </a:cubicBezTo>
                  <a:cubicBezTo>
                    <a:pt x="109" y="386"/>
                    <a:pt x="110" y="391"/>
                    <a:pt x="110" y="392"/>
                  </a:cubicBezTo>
                  <a:cubicBezTo>
                    <a:pt x="110" y="394"/>
                    <a:pt x="109" y="397"/>
                    <a:pt x="107" y="399"/>
                  </a:cubicBezTo>
                  <a:cubicBezTo>
                    <a:pt x="105" y="402"/>
                    <a:pt x="105" y="403"/>
                    <a:pt x="101" y="405"/>
                  </a:cubicBezTo>
                  <a:cubicBezTo>
                    <a:pt x="97" y="407"/>
                    <a:pt x="95" y="407"/>
                    <a:pt x="91" y="410"/>
                  </a:cubicBezTo>
                  <a:cubicBezTo>
                    <a:pt x="88" y="413"/>
                    <a:pt x="85" y="413"/>
                    <a:pt x="82" y="414"/>
                  </a:cubicBezTo>
                  <a:cubicBezTo>
                    <a:pt x="79" y="414"/>
                    <a:pt x="79" y="417"/>
                    <a:pt x="74" y="413"/>
                  </a:cubicBezTo>
                  <a:cubicBezTo>
                    <a:pt x="68" y="408"/>
                    <a:pt x="74" y="413"/>
                    <a:pt x="66" y="406"/>
                  </a:cubicBezTo>
                  <a:cubicBezTo>
                    <a:pt x="58" y="400"/>
                    <a:pt x="59" y="404"/>
                    <a:pt x="55" y="398"/>
                  </a:cubicBezTo>
                  <a:cubicBezTo>
                    <a:pt x="51" y="392"/>
                    <a:pt x="54" y="395"/>
                    <a:pt x="49" y="389"/>
                  </a:cubicBezTo>
                  <a:cubicBezTo>
                    <a:pt x="45" y="383"/>
                    <a:pt x="49" y="387"/>
                    <a:pt x="43" y="383"/>
                  </a:cubicBezTo>
                  <a:cubicBezTo>
                    <a:pt x="37" y="379"/>
                    <a:pt x="38" y="382"/>
                    <a:pt x="34" y="377"/>
                  </a:cubicBezTo>
                  <a:cubicBezTo>
                    <a:pt x="30" y="372"/>
                    <a:pt x="29" y="372"/>
                    <a:pt x="29" y="370"/>
                  </a:cubicBezTo>
                  <a:cubicBezTo>
                    <a:pt x="29" y="368"/>
                    <a:pt x="31" y="366"/>
                    <a:pt x="33" y="367"/>
                  </a:cubicBezTo>
                  <a:cubicBezTo>
                    <a:pt x="36" y="368"/>
                    <a:pt x="42" y="372"/>
                    <a:pt x="45" y="370"/>
                  </a:cubicBezTo>
                  <a:cubicBezTo>
                    <a:pt x="48" y="368"/>
                    <a:pt x="51" y="367"/>
                    <a:pt x="55" y="364"/>
                  </a:cubicBezTo>
                  <a:cubicBezTo>
                    <a:pt x="59" y="361"/>
                    <a:pt x="58" y="362"/>
                    <a:pt x="60" y="357"/>
                  </a:cubicBezTo>
                  <a:cubicBezTo>
                    <a:pt x="62" y="352"/>
                    <a:pt x="64" y="350"/>
                    <a:pt x="59" y="350"/>
                  </a:cubicBezTo>
                  <a:cubicBezTo>
                    <a:pt x="54" y="350"/>
                    <a:pt x="53" y="348"/>
                    <a:pt x="49" y="352"/>
                  </a:cubicBezTo>
                  <a:cubicBezTo>
                    <a:pt x="45" y="356"/>
                    <a:pt x="49" y="362"/>
                    <a:pt x="41" y="356"/>
                  </a:cubicBezTo>
                  <a:cubicBezTo>
                    <a:pt x="33" y="351"/>
                    <a:pt x="36" y="351"/>
                    <a:pt x="30" y="349"/>
                  </a:cubicBezTo>
                  <a:cubicBezTo>
                    <a:pt x="24" y="347"/>
                    <a:pt x="25" y="353"/>
                    <a:pt x="20" y="346"/>
                  </a:cubicBezTo>
                  <a:cubicBezTo>
                    <a:pt x="14" y="338"/>
                    <a:pt x="15" y="340"/>
                    <a:pt x="13" y="338"/>
                  </a:cubicBezTo>
                  <a:cubicBezTo>
                    <a:pt x="10" y="336"/>
                    <a:pt x="14" y="336"/>
                    <a:pt x="8" y="334"/>
                  </a:cubicBezTo>
                  <a:cubicBezTo>
                    <a:pt x="3" y="332"/>
                    <a:pt x="4" y="337"/>
                    <a:pt x="1" y="330"/>
                  </a:cubicBezTo>
                  <a:cubicBezTo>
                    <a:pt x="1" y="329"/>
                    <a:pt x="1" y="329"/>
                    <a:pt x="0" y="328"/>
                  </a:cubicBezTo>
                  <a:cubicBezTo>
                    <a:pt x="2" y="328"/>
                    <a:pt x="3" y="327"/>
                    <a:pt x="4" y="326"/>
                  </a:cubicBezTo>
                  <a:cubicBezTo>
                    <a:pt x="7" y="324"/>
                    <a:pt x="8" y="322"/>
                    <a:pt x="11" y="322"/>
                  </a:cubicBezTo>
                  <a:cubicBezTo>
                    <a:pt x="14" y="322"/>
                    <a:pt x="17" y="325"/>
                    <a:pt x="18" y="318"/>
                  </a:cubicBezTo>
                  <a:cubicBezTo>
                    <a:pt x="18" y="312"/>
                    <a:pt x="14" y="309"/>
                    <a:pt x="21" y="311"/>
                  </a:cubicBezTo>
                  <a:cubicBezTo>
                    <a:pt x="27" y="313"/>
                    <a:pt x="35" y="313"/>
                    <a:pt x="38" y="315"/>
                  </a:cubicBezTo>
                  <a:cubicBezTo>
                    <a:pt x="41" y="318"/>
                    <a:pt x="45" y="322"/>
                    <a:pt x="50" y="317"/>
                  </a:cubicBezTo>
                  <a:cubicBezTo>
                    <a:pt x="54" y="313"/>
                    <a:pt x="61" y="309"/>
                    <a:pt x="62" y="311"/>
                  </a:cubicBezTo>
                  <a:cubicBezTo>
                    <a:pt x="63" y="313"/>
                    <a:pt x="70" y="319"/>
                    <a:pt x="72" y="313"/>
                  </a:cubicBezTo>
                  <a:cubicBezTo>
                    <a:pt x="74" y="308"/>
                    <a:pt x="76" y="303"/>
                    <a:pt x="72" y="296"/>
                  </a:cubicBezTo>
                  <a:cubicBezTo>
                    <a:pt x="68" y="290"/>
                    <a:pt x="66" y="277"/>
                    <a:pt x="60" y="276"/>
                  </a:cubicBezTo>
                  <a:cubicBezTo>
                    <a:pt x="54" y="275"/>
                    <a:pt x="48" y="276"/>
                    <a:pt x="48" y="268"/>
                  </a:cubicBezTo>
                  <a:cubicBezTo>
                    <a:pt x="49" y="261"/>
                    <a:pt x="47" y="252"/>
                    <a:pt x="39" y="248"/>
                  </a:cubicBezTo>
                  <a:cubicBezTo>
                    <a:pt x="31" y="245"/>
                    <a:pt x="20" y="244"/>
                    <a:pt x="29" y="232"/>
                  </a:cubicBezTo>
                  <a:cubicBezTo>
                    <a:pt x="37" y="220"/>
                    <a:pt x="45" y="201"/>
                    <a:pt x="48" y="207"/>
                  </a:cubicBezTo>
                  <a:cubicBezTo>
                    <a:pt x="52" y="212"/>
                    <a:pt x="58" y="219"/>
                    <a:pt x="68" y="215"/>
                  </a:cubicBezTo>
                  <a:cubicBezTo>
                    <a:pt x="78" y="212"/>
                    <a:pt x="83" y="206"/>
                    <a:pt x="85" y="198"/>
                  </a:cubicBezTo>
                  <a:cubicBezTo>
                    <a:pt x="87" y="189"/>
                    <a:pt x="97" y="191"/>
                    <a:pt x="102" y="178"/>
                  </a:cubicBezTo>
                  <a:cubicBezTo>
                    <a:pt x="107" y="166"/>
                    <a:pt x="104" y="164"/>
                    <a:pt x="108" y="158"/>
                  </a:cubicBezTo>
                  <a:cubicBezTo>
                    <a:pt x="111" y="153"/>
                    <a:pt x="117" y="154"/>
                    <a:pt x="119" y="149"/>
                  </a:cubicBezTo>
                  <a:cubicBezTo>
                    <a:pt x="121" y="145"/>
                    <a:pt x="109" y="142"/>
                    <a:pt x="119" y="137"/>
                  </a:cubicBezTo>
                  <a:cubicBezTo>
                    <a:pt x="129" y="132"/>
                    <a:pt x="132" y="127"/>
                    <a:pt x="131" y="119"/>
                  </a:cubicBezTo>
                  <a:cubicBezTo>
                    <a:pt x="129" y="111"/>
                    <a:pt x="127" y="102"/>
                    <a:pt x="133" y="99"/>
                  </a:cubicBezTo>
                  <a:cubicBezTo>
                    <a:pt x="138" y="96"/>
                    <a:pt x="150" y="88"/>
                    <a:pt x="142" y="85"/>
                  </a:cubicBezTo>
                  <a:cubicBezTo>
                    <a:pt x="134" y="82"/>
                    <a:pt x="128" y="84"/>
                    <a:pt x="124" y="79"/>
                  </a:cubicBezTo>
                  <a:cubicBezTo>
                    <a:pt x="121" y="73"/>
                    <a:pt x="115" y="70"/>
                    <a:pt x="109" y="64"/>
                  </a:cubicBezTo>
                  <a:cubicBezTo>
                    <a:pt x="103" y="59"/>
                    <a:pt x="99" y="50"/>
                    <a:pt x="104" y="47"/>
                  </a:cubicBezTo>
                  <a:cubicBezTo>
                    <a:pt x="110" y="44"/>
                    <a:pt x="108" y="41"/>
                    <a:pt x="101" y="41"/>
                  </a:cubicBezTo>
                  <a:cubicBezTo>
                    <a:pt x="95" y="40"/>
                    <a:pt x="93" y="25"/>
                    <a:pt x="99" y="23"/>
                  </a:cubicBezTo>
                  <a:cubicBezTo>
                    <a:pt x="105" y="22"/>
                    <a:pt x="119" y="24"/>
                    <a:pt x="125" y="26"/>
                  </a:cubicBezTo>
                  <a:cubicBezTo>
                    <a:pt x="132" y="28"/>
                    <a:pt x="141" y="26"/>
                    <a:pt x="146" y="25"/>
                  </a:cubicBezTo>
                  <a:cubicBezTo>
                    <a:pt x="152" y="24"/>
                    <a:pt x="158" y="22"/>
                    <a:pt x="163" y="16"/>
                  </a:cubicBezTo>
                  <a:cubicBezTo>
                    <a:pt x="169" y="10"/>
                    <a:pt x="171" y="3"/>
                    <a:pt x="177" y="2"/>
                  </a:cubicBezTo>
                  <a:cubicBezTo>
                    <a:pt x="180" y="2"/>
                    <a:pt x="182" y="1"/>
                    <a:pt x="184" y="0"/>
                  </a:cubicBezTo>
                  <a:cubicBezTo>
                    <a:pt x="185" y="0"/>
                    <a:pt x="186" y="0"/>
                    <a:pt x="187" y="0"/>
                  </a:cubicBezTo>
                  <a:cubicBezTo>
                    <a:pt x="187" y="0"/>
                    <a:pt x="188" y="1"/>
                    <a:pt x="188" y="2"/>
                  </a:cubicBezTo>
                  <a:cubicBezTo>
                    <a:pt x="190" y="8"/>
                    <a:pt x="194" y="13"/>
                    <a:pt x="195" y="16"/>
                  </a:cubicBezTo>
                  <a:cubicBezTo>
                    <a:pt x="195" y="19"/>
                    <a:pt x="194" y="22"/>
                    <a:pt x="201" y="24"/>
                  </a:cubicBezTo>
                  <a:cubicBezTo>
                    <a:pt x="208" y="26"/>
                    <a:pt x="217" y="28"/>
                    <a:pt x="217" y="32"/>
                  </a:cubicBezTo>
                  <a:cubicBezTo>
                    <a:pt x="218" y="36"/>
                    <a:pt x="210" y="35"/>
                    <a:pt x="214" y="43"/>
                  </a:cubicBezTo>
                  <a:cubicBezTo>
                    <a:pt x="214" y="44"/>
                    <a:pt x="215" y="44"/>
                    <a:pt x="215" y="45"/>
                  </a:cubicBezTo>
                  <a:cubicBezTo>
                    <a:pt x="223" y="55"/>
                    <a:pt x="218" y="56"/>
                    <a:pt x="226" y="61"/>
                  </a:cubicBezTo>
                  <a:cubicBezTo>
                    <a:pt x="234" y="66"/>
                    <a:pt x="236" y="72"/>
                    <a:pt x="237" y="75"/>
                  </a:cubicBezTo>
                  <a:cubicBezTo>
                    <a:pt x="238" y="78"/>
                    <a:pt x="238" y="83"/>
                    <a:pt x="233" y="84"/>
                  </a:cubicBezTo>
                  <a:cubicBezTo>
                    <a:pt x="228" y="86"/>
                    <a:pt x="214" y="75"/>
                    <a:pt x="215" y="85"/>
                  </a:cubicBezTo>
                  <a:cubicBezTo>
                    <a:pt x="217" y="95"/>
                    <a:pt x="223" y="90"/>
                    <a:pt x="226" y="105"/>
                  </a:cubicBezTo>
                  <a:cubicBezTo>
                    <a:pt x="229" y="119"/>
                    <a:pt x="229" y="121"/>
                    <a:pt x="235" y="117"/>
                  </a:cubicBezTo>
                  <a:cubicBezTo>
                    <a:pt x="240" y="113"/>
                    <a:pt x="243" y="119"/>
                    <a:pt x="248" y="125"/>
                  </a:cubicBezTo>
                  <a:cubicBezTo>
                    <a:pt x="253" y="132"/>
                    <a:pt x="257" y="124"/>
                    <a:pt x="264" y="132"/>
                  </a:cubicBezTo>
                  <a:cubicBezTo>
                    <a:pt x="272" y="139"/>
                    <a:pt x="279" y="141"/>
                    <a:pt x="282" y="142"/>
                  </a:cubicBezTo>
                  <a:cubicBezTo>
                    <a:pt x="284" y="143"/>
                    <a:pt x="293" y="148"/>
                    <a:pt x="291" y="150"/>
                  </a:cubicBezTo>
                  <a:cubicBezTo>
                    <a:pt x="291" y="151"/>
                    <a:pt x="290" y="151"/>
                    <a:pt x="290" y="151"/>
                  </a:cubicBezTo>
                  <a:cubicBezTo>
                    <a:pt x="283" y="152"/>
                    <a:pt x="280" y="158"/>
                    <a:pt x="279" y="164"/>
                  </a:cubicBezTo>
                  <a:cubicBezTo>
                    <a:pt x="278" y="171"/>
                    <a:pt x="276" y="180"/>
                    <a:pt x="275" y="182"/>
                  </a:cubicBezTo>
                  <a:cubicBezTo>
                    <a:pt x="274" y="184"/>
                    <a:pt x="274" y="188"/>
                    <a:pt x="281" y="191"/>
                  </a:cubicBezTo>
                  <a:cubicBezTo>
                    <a:pt x="288" y="194"/>
                    <a:pt x="301" y="206"/>
                    <a:pt x="312" y="209"/>
                  </a:cubicBezTo>
                  <a:cubicBezTo>
                    <a:pt x="324" y="213"/>
                    <a:pt x="335" y="216"/>
                    <a:pt x="345" y="221"/>
                  </a:cubicBezTo>
                  <a:cubicBezTo>
                    <a:pt x="355" y="225"/>
                    <a:pt x="352" y="226"/>
                    <a:pt x="363" y="225"/>
                  </a:cubicBezTo>
                  <a:cubicBezTo>
                    <a:pt x="374" y="224"/>
                    <a:pt x="380" y="224"/>
                    <a:pt x="387" y="229"/>
                  </a:cubicBezTo>
                  <a:cubicBezTo>
                    <a:pt x="393" y="233"/>
                    <a:pt x="395" y="237"/>
                    <a:pt x="402" y="241"/>
                  </a:cubicBezTo>
                  <a:cubicBezTo>
                    <a:pt x="409" y="244"/>
                    <a:pt x="406" y="242"/>
                    <a:pt x="416" y="244"/>
                  </a:cubicBezTo>
                  <a:cubicBezTo>
                    <a:pt x="426" y="247"/>
                    <a:pt x="432" y="246"/>
                    <a:pt x="441" y="249"/>
                  </a:cubicBezTo>
                  <a:cubicBezTo>
                    <a:pt x="451" y="252"/>
                    <a:pt x="455" y="252"/>
                    <a:pt x="457" y="253"/>
                  </a:cubicBezTo>
                  <a:cubicBezTo>
                    <a:pt x="459" y="254"/>
                    <a:pt x="464" y="255"/>
                    <a:pt x="471" y="255"/>
                  </a:cubicBezTo>
                  <a:cubicBezTo>
                    <a:pt x="478" y="254"/>
                    <a:pt x="480" y="250"/>
                    <a:pt x="480" y="246"/>
                  </a:cubicBezTo>
                  <a:cubicBezTo>
                    <a:pt x="480" y="241"/>
                    <a:pt x="480" y="245"/>
                    <a:pt x="478" y="239"/>
                  </a:cubicBezTo>
                  <a:cubicBezTo>
                    <a:pt x="475" y="232"/>
                    <a:pt x="474" y="234"/>
                    <a:pt x="474" y="226"/>
                  </a:cubicBezTo>
                  <a:cubicBezTo>
                    <a:pt x="474" y="219"/>
                    <a:pt x="480" y="213"/>
                    <a:pt x="475" y="212"/>
                  </a:cubicBezTo>
                  <a:cubicBezTo>
                    <a:pt x="477" y="211"/>
                    <a:pt x="480" y="209"/>
                    <a:pt x="483" y="208"/>
                  </a:cubicBezTo>
                  <a:cubicBezTo>
                    <a:pt x="487" y="206"/>
                    <a:pt x="490" y="208"/>
                    <a:pt x="491" y="214"/>
                  </a:cubicBezTo>
                  <a:cubicBezTo>
                    <a:pt x="492" y="220"/>
                    <a:pt x="489" y="221"/>
                    <a:pt x="492" y="228"/>
                  </a:cubicBezTo>
                  <a:cubicBezTo>
                    <a:pt x="493" y="228"/>
                    <a:pt x="493" y="229"/>
                    <a:pt x="493" y="230"/>
                  </a:cubicBezTo>
                  <a:cubicBezTo>
                    <a:pt x="496" y="234"/>
                    <a:pt x="495" y="233"/>
                    <a:pt x="496" y="237"/>
                  </a:cubicBezTo>
                  <a:cubicBezTo>
                    <a:pt x="497" y="241"/>
                    <a:pt x="501" y="240"/>
                    <a:pt x="508" y="240"/>
                  </a:cubicBezTo>
                  <a:cubicBezTo>
                    <a:pt x="515" y="239"/>
                    <a:pt x="511" y="241"/>
                    <a:pt x="517" y="245"/>
                  </a:cubicBezTo>
                  <a:cubicBezTo>
                    <a:pt x="524" y="248"/>
                    <a:pt x="526" y="246"/>
                    <a:pt x="529" y="243"/>
                  </a:cubicBezTo>
                  <a:cubicBezTo>
                    <a:pt x="532" y="240"/>
                    <a:pt x="536" y="241"/>
                    <a:pt x="539" y="243"/>
                  </a:cubicBezTo>
                  <a:cubicBezTo>
                    <a:pt x="541" y="244"/>
                    <a:pt x="552" y="246"/>
                    <a:pt x="558" y="243"/>
                  </a:cubicBezTo>
                  <a:cubicBezTo>
                    <a:pt x="564" y="241"/>
                    <a:pt x="566" y="243"/>
                    <a:pt x="574" y="241"/>
                  </a:cubicBezTo>
                  <a:cubicBezTo>
                    <a:pt x="581" y="240"/>
                    <a:pt x="572" y="236"/>
                    <a:pt x="571" y="233"/>
                  </a:cubicBezTo>
                  <a:cubicBezTo>
                    <a:pt x="571" y="231"/>
                    <a:pt x="573" y="228"/>
                    <a:pt x="571" y="227"/>
                  </a:cubicBezTo>
                  <a:cubicBezTo>
                    <a:pt x="569" y="226"/>
                    <a:pt x="563" y="223"/>
                    <a:pt x="561" y="221"/>
                  </a:cubicBezTo>
                  <a:cubicBezTo>
                    <a:pt x="559" y="219"/>
                    <a:pt x="560" y="217"/>
                    <a:pt x="563" y="215"/>
                  </a:cubicBezTo>
                  <a:cubicBezTo>
                    <a:pt x="564" y="215"/>
                    <a:pt x="566" y="214"/>
                    <a:pt x="568" y="214"/>
                  </a:cubicBezTo>
                  <a:cubicBezTo>
                    <a:pt x="575" y="213"/>
                    <a:pt x="578" y="215"/>
                    <a:pt x="581" y="212"/>
                  </a:cubicBezTo>
                  <a:cubicBezTo>
                    <a:pt x="585" y="208"/>
                    <a:pt x="584" y="206"/>
                    <a:pt x="587" y="202"/>
                  </a:cubicBezTo>
                  <a:cubicBezTo>
                    <a:pt x="589" y="199"/>
                    <a:pt x="592" y="196"/>
                    <a:pt x="598" y="190"/>
                  </a:cubicBezTo>
                  <a:cubicBezTo>
                    <a:pt x="603" y="185"/>
                    <a:pt x="605" y="189"/>
                    <a:pt x="609" y="186"/>
                  </a:cubicBezTo>
                  <a:cubicBezTo>
                    <a:pt x="612" y="183"/>
                    <a:pt x="614" y="179"/>
                    <a:pt x="615" y="176"/>
                  </a:cubicBezTo>
                  <a:cubicBezTo>
                    <a:pt x="617" y="173"/>
                    <a:pt x="623" y="172"/>
                    <a:pt x="630" y="174"/>
                  </a:cubicBezTo>
                  <a:cubicBezTo>
                    <a:pt x="637" y="176"/>
                    <a:pt x="635" y="176"/>
                    <a:pt x="642" y="179"/>
                  </a:cubicBezTo>
                  <a:cubicBezTo>
                    <a:pt x="649" y="182"/>
                    <a:pt x="646" y="177"/>
                    <a:pt x="649" y="171"/>
                  </a:cubicBezTo>
                  <a:cubicBezTo>
                    <a:pt x="652" y="166"/>
                    <a:pt x="656" y="170"/>
                    <a:pt x="662" y="171"/>
                  </a:cubicBezTo>
                  <a:cubicBezTo>
                    <a:pt x="668" y="173"/>
                    <a:pt x="663" y="174"/>
                    <a:pt x="662" y="180"/>
                  </a:cubicBezTo>
                  <a:cubicBezTo>
                    <a:pt x="660" y="186"/>
                    <a:pt x="666" y="182"/>
                    <a:pt x="669" y="182"/>
                  </a:cubicBezTo>
                  <a:cubicBezTo>
                    <a:pt x="671" y="181"/>
                    <a:pt x="669" y="189"/>
                    <a:pt x="668" y="195"/>
                  </a:cubicBezTo>
                  <a:cubicBezTo>
                    <a:pt x="667" y="201"/>
                    <a:pt x="674" y="197"/>
                    <a:pt x="679" y="196"/>
                  </a:cubicBezTo>
                  <a:cubicBezTo>
                    <a:pt x="685" y="196"/>
                    <a:pt x="686" y="198"/>
                    <a:pt x="694" y="201"/>
                  </a:cubicBezTo>
                  <a:cubicBezTo>
                    <a:pt x="694" y="201"/>
                    <a:pt x="694" y="201"/>
                    <a:pt x="695" y="201"/>
                  </a:cubicBezTo>
                  <a:cubicBezTo>
                    <a:pt x="702" y="204"/>
                    <a:pt x="696" y="210"/>
                    <a:pt x="690" y="215"/>
                  </a:cubicBezTo>
                  <a:cubicBezTo>
                    <a:pt x="684" y="221"/>
                    <a:pt x="694" y="229"/>
                    <a:pt x="694" y="234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087">
              <a:extLst>
                <a:ext uri="{FF2B5EF4-FFF2-40B4-BE49-F238E27FC236}">
                  <a16:creationId xmlns:a16="http://schemas.microsoft.com/office/drawing/2014/main" id="{1D00FB44-E200-43E3-8ACE-01E6106F640C}"/>
                </a:ext>
              </a:extLst>
            </p:cNvPr>
            <p:cNvSpPr>
              <a:spLocks/>
            </p:cNvSpPr>
            <p:nvPr/>
          </p:nvSpPr>
          <p:spPr bwMode="auto">
            <a:xfrm>
              <a:off x="3705" y="1174"/>
              <a:ext cx="445" cy="173"/>
            </a:xfrm>
            <a:custGeom>
              <a:avLst/>
              <a:gdLst>
                <a:gd name="T0" fmla="*/ 713 w 742"/>
                <a:gd name="T1" fmla="*/ 147 h 288"/>
                <a:gd name="T2" fmla="*/ 677 w 742"/>
                <a:gd name="T3" fmla="*/ 158 h 288"/>
                <a:gd name="T4" fmla="*/ 658 w 742"/>
                <a:gd name="T5" fmla="*/ 183 h 288"/>
                <a:gd name="T6" fmla="*/ 611 w 742"/>
                <a:gd name="T7" fmla="*/ 195 h 288"/>
                <a:gd name="T8" fmla="*/ 586 w 742"/>
                <a:gd name="T9" fmla="*/ 201 h 288"/>
                <a:gd name="T10" fmla="*/ 594 w 742"/>
                <a:gd name="T11" fmla="*/ 238 h 288"/>
                <a:gd name="T12" fmla="*/ 574 w 742"/>
                <a:gd name="T13" fmla="*/ 261 h 288"/>
                <a:gd name="T14" fmla="*/ 528 w 742"/>
                <a:gd name="T15" fmla="*/ 266 h 288"/>
                <a:gd name="T16" fmla="*/ 477 w 742"/>
                <a:gd name="T17" fmla="*/ 287 h 288"/>
                <a:gd name="T18" fmla="*/ 441 w 742"/>
                <a:gd name="T19" fmla="*/ 280 h 288"/>
                <a:gd name="T20" fmla="*/ 389 w 742"/>
                <a:gd name="T21" fmla="*/ 264 h 288"/>
                <a:gd name="T22" fmla="*/ 343 w 742"/>
                <a:gd name="T23" fmla="*/ 261 h 288"/>
                <a:gd name="T24" fmla="*/ 299 w 742"/>
                <a:gd name="T25" fmla="*/ 257 h 288"/>
                <a:gd name="T26" fmla="*/ 265 w 742"/>
                <a:gd name="T27" fmla="*/ 256 h 288"/>
                <a:gd name="T28" fmla="*/ 244 w 742"/>
                <a:gd name="T29" fmla="*/ 235 h 288"/>
                <a:gd name="T30" fmla="*/ 214 w 742"/>
                <a:gd name="T31" fmla="*/ 213 h 288"/>
                <a:gd name="T32" fmla="*/ 181 w 742"/>
                <a:gd name="T33" fmla="*/ 199 h 288"/>
                <a:gd name="T34" fmla="*/ 136 w 742"/>
                <a:gd name="T35" fmla="*/ 193 h 288"/>
                <a:gd name="T36" fmla="*/ 106 w 742"/>
                <a:gd name="T37" fmla="*/ 177 h 288"/>
                <a:gd name="T38" fmla="*/ 101 w 742"/>
                <a:gd name="T39" fmla="*/ 151 h 288"/>
                <a:gd name="T40" fmla="*/ 73 w 742"/>
                <a:gd name="T41" fmla="*/ 120 h 288"/>
                <a:gd name="T42" fmla="*/ 39 w 742"/>
                <a:gd name="T43" fmla="*/ 111 h 288"/>
                <a:gd name="T44" fmla="*/ 14 w 742"/>
                <a:gd name="T45" fmla="*/ 94 h 288"/>
                <a:gd name="T46" fmla="*/ 0 w 742"/>
                <a:gd name="T47" fmla="*/ 80 h 288"/>
                <a:gd name="T48" fmla="*/ 32 w 742"/>
                <a:gd name="T49" fmla="*/ 68 h 288"/>
                <a:gd name="T50" fmla="*/ 55 w 742"/>
                <a:gd name="T51" fmla="*/ 49 h 288"/>
                <a:gd name="T52" fmla="*/ 87 w 742"/>
                <a:gd name="T53" fmla="*/ 36 h 288"/>
                <a:gd name="T54" fmla="*/ 127 w 742"/>
                <a:gd name="T55" fmla="*/ 44 h 288"/>
                <a:gd name="T56" fmla="*/ 176 w 742"/>
                <a:gd name="T57" fmla="*/ 58 h 288"/>
                <a:gd name="T58" fmla="*/ 213 w 742"/>
                <a:gd name="T59" fmla="*/ 57 h 288"/>
                <a:gd name="T60" fmla="*/ 205 w 742"/>
                <a:gd name="T61" fmla="*/ 39 h 288"/>
                <a:gd name="T62" fmla="*/ 200 w 742"/>
                <a:gd name="T63" fmla="*/ 12 h 288"/>
                <a:gd name="T64" fmla="*/ 214 w 742"/>
                <a:gd name="T65" fmla="*/ 3 h 288"/>
                <a:gd name="T66" fmla="*/ 261 w 742"/>
                <a:gd name="T67" fmla="*/ 16 h 288"/>
                <a:gd name="T68" fmla="*/ 299 w 742"/>
                <a:gd name="T69" fmla="*/ 39 h 288"/>
                <a:gd name="T70" fmla="*/ 335 w 742"/>
                <a:gd name="T71" fmla="*/ 54 h 288"/>
                <a:gd name="T72" fmla="*/ 373 w 742"/>
                <a:gd name="T73" fmla="*/ 46 h 288"/>
                <a:gd name="T74" fmla="*/ 414 w 742"/>
                <a:gd name="T75" fmla="*/ 58 h 288"/>
                <a:gd name="T76" fmla="*/ 451 w 742"/>
                <a:gd name="T77" fmla="*/ 75 h 288"/>
                <a:gd name="T78" fmla="*/ 510 w 742"/>
                <a:gd name="T79" fmla="*/ 79 h 288"/>
                <a:gd name="T80" fmla="*/ 548 w 742"/>
                <a:gd name="T81" fmla="*/ 66 h 288"/>
                <a:gd name="T82" fmla="*/ 586 w 742"/>
                <a:gd name="T83" fmla="*/ 56 h 288"/>
                <a:gd name="T84" fmla="*/ 623 w 742"/>
                <a:gd name="T85" fmla="*/ 63 h 288"/>
                <a:gd name="T86" fmla="*/ 623 w 742"/>
                <a:gd name="T87" fmla="*/ 94 h 288"/>
                <a:gd name="T88" fmla="*/ 631 w 742"/>
                <a:gd name="T89" fmla="*/ 116 h 288"/>
                <a:gd name="T90" fmla="*/ 653 w 742"/>
                <a:gd name="T91" fmla="*/ 116 h 288"/>
                <a:gd name="T92" fmla="*/ 677 w 742"/>
                <a:gd name="T93" fmla="*/ 112 h 288"/>
                <a:gd name="T94" fmla="*/ 713 w 742"/>
                <a:gd name="T95" fmla="*/ 124 h 288"/>
                <a:gd name="T96" fmla="*/ 739 w 742"/>
                <a:gd name="T97" fmla="*/ 148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42" h="288">
                  <a:moveTo>
                    <a:pt x="739" y="148"/>
                  </a:moveTo>
                  <a:cubicBezTo>
                    <a:pt x="737" y="148"/>
                    <a:pt x="722" y="147"/>
                    <a:pt x="713" y="147"/>
                  </a:cubicBezTo>
                  <a:cubicBezTo>
                    <a:pt x="704" y="147"/>
                    <a:pt x="696" y="150"/>
                    <a:pt x="693" y="152"/>
                  </a:cubicBezTo>
                  <a:cubicBezTo>
                    <a:pt x="689" y="153"/>
                    <a:pt x="682" y="155"/>
                    <a:pt x="677" y="158"/>
                  </a:cubicBezTo>
                  <a:cubicBezTo>
                    <a:pt x="673" y="160"/>
                    <a:pt x="673" y="165"/>
                    <a:pt x="675" y="171"/>
                  </a:cubicBezTo>
                  <a:cubicBezTo>
                    <a:pt x="678" y="178"/>
                    <a:pt x="666" y="183"/>
                    <a:pt x="658" y="183"/>
                  </a:cubicBezTo>
                  <a:cubicBezTo>
                    <a:pt x="650" y="182"/>
                    <a:pt x="640" y="188"/>
                    <a:pt x="638" y="193"/>
                  </a:cubicBezTo>
                  <a:cubicBezTo>
                    <a:pt x="636" y="198"/>
                    <a:pt x="623" y="200"/>
                    <a:pt x="611" y="195"/>
                  </a:cubicBezTo>
                  <a:cubicBezTo>
                    <a:pt x="599" y="191"/>
                    <a:pt x="599" y="191"/>
                    <a:pt x="592" y="192"/>
                  </a:cubicBezTo>
                  <a:cubicBezTo>
                    <a:pt x="585" y="192"/>
                    <a:pt x="587" y="194"/>
                    <a:pt x="586" y="201"/>
                  </a:cubicBezTo>
                  <a:cubicBezTo>
                    <a:pt x="584" y="208"/>
                    <a:pt x="597" y="219"/>
                    <a:pt x="605" y="225"/>
                  </a:cubicBezTo>
                  <a:cubicBezTo>
                    <a:pt x="612" y="231"/>
                    <a:pt x="596" y="236"/>
                    <a:pt x="594" y="238"/>
                  </a:cubicBezTo>
                  <a:cubicBezTo>
                    <a:pt x="592" y="240"/>
                    <a:pt x="589" y="242"/>
                    <a:pt x="588" y="248"/>
                  </a:cubicBezTo>
                  <a:cubicBezTo>
                    <a:pt x="587" y="255"/>
                    <a:pt x="582" y="256"/>
                    <a:pt x="574" y="261"/>
                  </a:cubicBezTo>
                  <a:cubicBezTo>
                    <a:pt x="565" y="266"/>
                    <a:pt x="565" y="262"/>
                    <a:pt x="556" y="264"/>
                  </a:cubicBezTo>
                  <a:cubicBezTo>
                    <a:pt x="547" y="265"/>
                    <a:pt x="538" y="264"/>
                    <a:pt x="528" y="266"/>
                  </a:cubicBezTo>
                  <a:cubicBezTo>
                    <a:pt x="517" y="268"/>
                    <a:pt x="502" y="272"/>
                    <a:pt x="496" y="273"/>
                  </a:cubicBezTo>
                  <a:cubicBezTo>
                    <a:pt x="490" y="274"/>
                    <a:pt x="479" y="285"/>
                    <a:pt x="477" y="287"/>
                  </a:cubicBezTo>
                  <a:cubicBezTo>
                    <a:pt x="476" y="288"/>
                    <a:pt x="471" y="287"/>
                    <a:pt x="463" y="283"/>
                  </a:cubicBezTo>
                  <a:cubicBezTo>
                    <a:pt x="454" y="279"/>
                    <a:pt x="452" y="283"/>
                    <a:pt x="441" y="280"/>
                  </a:cubicBezTo>
                  <a:cubicBezTo>
                    <a:pt x="430" y="277"/>
                    <a:pt x="415" y="275"/>
                    <a:pt x="410" y="275"/>
                  </a:cubicBezTo>
                  <a:cubicBezTo>
                    <a:pt x="405" y="274"/>
                    <a:pt x="396" y="268"/>
                    <a:pt x="389" y="264"/>
                  </a:cubicBezTo>
                  <a:cubicBezTo>
                    <a:pt x="382" y="261"/>
                    <a:pt x="376" y="262"/>
                    <a:pt x="366" y="260"/>
                  </a:cubicBezTo>
                  <a:cubicBezTo>
                    <a:pt x="356" y="258"/>
                    <a:pt x="352" y="259"/>
                    <a:pt x="343" y="261"/>
                  </a:cubicBezTo>
                  <a:cubicBezTo>
                    <a:pt x="333" y="263"/>
                    <a:pt x="321" y="261"/>
                    <a:pt x="319" y="261"/>
                  </a:cubicBezTo>
                  <a:cubicBezTo>
                    <a:pt x="317" y="261"/>
                    <a:pt x="307" y="259"/>
                    <a:pt x="299" y="257"/>
                  </a:cubicBezTo>
                  <a:cubicBezTo>
                    <a:pt x="291" y="256"/>
                    <a:pt x="285" y="256"/>
                    <a:pt x="278" y="256"/>
                  </a:cubicBezTo>
                  <a:cubicBezTo>
                    <a:pt x="271" y="257"/>
                    <a:pt x="272" y="259"/>
                    <a:pt x="265" y="256"/>
                  </a:cubicBezTo>
                  <a:cubicBezTo>
                    <a:pt x="258" y="253"/>
                    <a:pt x="261" y="254"/>
                    <a:pt x="255" y="248"/>
                  </a:cubicBezTo>
                  <a:cubicBezTo>
                    <a:pt x="248" y="242"/>
                    <a:pt x="251" y="242"/>
                    <a:pt x="244" y="235"/>
                  </a:cubicBezTo>
                  <a:cubicBezTo>
                    <a:pt x="237" y="227"/>
                    <a:pt x="229" y="221"/>
                    <a:pt x="228" y="219"/>
                  </a:cubicBezTo>
                  <a:cubicBezTo>
                    <a:pt x="227" y="216"/>
                    <a:pt x="223" y="216"/>
                    <a:pt x="214" y="213"/>
                  </a:cubicBezTo>
                  <a:cubicBezTo>
                    <a:pt x="204" y="210"/>
                    <a:pt x="206" y="210"/>
                    <a:pt x="198" y="207"/>
                  </a:cubicBezTo>
                  <a:cubicBezTo>
                    <a:pt x="190" y="204"/>
                    <a:pt x="192" y="203"/>
                    <a:pt x="181" y="199"/>
                  </a:cubicBezTo>
                  <a:cubicBezTo>
                    <a:pt x="171" y="194"/>
                    <a:pt x="176" y="197"/>
                    <a:pt x="161" y="194"/>
                  </a:cubicBezTo>
                  <a:cubicBezTo>
                    <a:pt x="146" y="191"/>
                    <a:pt x="140" y="193"/>
                    <a:pt x="136" y="193"/>
                  </a:cubicBezTo>
                  <a:cubicBezTo>
                    <a:pt x="132" y="192"/>
                    <a:pt x="125" y="191"/>
                    <a:pt x="118" y="189"/>
                  </a:cubicBezTo>
                  <a:cubicBezTo>
                    <a:pt x="111" y="187"/>
                    <a:pt x="111" y="184"/>
                    <a:pt x="106" y="177"/>
                  </a:cubicBezTo>
                  <a:cubicBezTo>
                    <a:pt x="100" y="170"/>
                    <a:pt x="105" y="169"/>
                    <a:pt x="107" y="165"/>
                  </a:cubicBezTo>
                  <a:cubicBezTo>
                    <a:pt x="109" y="161"/>
                    <a:pt x="103" y="158"/>
                    <a:pt x="101" y="151"/>
                  </a:cubicBezTo>
                  <a:cubicBezTo>
                    <a:pt x="100" y="145"/>
                    <a:pt x="91" y="137"/>
                    <a:pt x="87" y="134"/>
                  </a:cubicBezTo>
                  <a:cubicBezTo>
                    <a:pt x="82" y="131"/>
                    <a:pt x="78" y="126"/>
                    <a:pt x="73" y="120"/>
                  </a:cubicBezTo>
                  <a:cubicBezTo>
                    <a:pt x="68" y="115"/>
                    <a:pt x="67" y="118"/>
                    <a:pt x="57" y="116"/>
                  </a:cubicBezTo>
                  <a:cubicBezTo>
                    <a:pt x="48" y="114"/>
                    <a:pt x="46" y="113"/>
                    <a:pt x="39" y="111"/>
                  </a:cubicBezTo>
                  <a:cubicBezTo>
                    <a:pt x="32" y="109"/>
                    <a:pt x="31" y="105"/>
                    <a:pt x="24" y="102"/>
                  </a:cubicBezTo>
                  <a:cubicBezTo>
                    <a:pt x="16" y="99"/>
                    <a:pt x="18" y="96"/>
                    <a:pt x="14" y="94"/>
                  </a:cubicBezTo>
                  <a:cubicBezTo>
                    <a:pt x="10" y="92"/>
                    <a:pt x="5" y="87"/>
                    <a:pt x="5" y="84"/>
                  </a:cubicBezTo>
                  <a:cubicBezTo>
                    <a:pt x="5" y="81"/>
                    <a:pt x="2" y="81"/>
                    <a:pt x="0" y="80"/>
                  </a:cubicBezTo>
                  <a:cubicBezTo>
                    <a:pt x="3" y="77"/>
                    <a:pt x="2" y="73"/>
                    <a:pt x="11" y="71"/>
                  </a:cubicBezTo>
                  <a:cubicBezTo>
                    <a:pt x="21" y="70"/>
                    <a:pt x="28" y="77"/>
                    <a:pt x="32" y="68"/>
                  </a:cubicBezTo>
                  <a:cubicBezTo>
                    <a:pt x="36" y="59"/>
                    <a:pt x="28" y="60"/>
                    <a:pt x="37" y="57"/>
                  </a:cubicBezTo>
                  <a:cubicBezTo>
                    <a:pt x="45" y="53"/>
                    <a:pt x="45" y="55"/>
                    <a:pt x="55" y="49"/>
                  </a:cubicBezTo>
                  <a:cubicBezTo>
                    <a:pt x="65" y="43"/>
                    <a:pt x="64" y="41"/>
                    <a:pt x="73" y="39"/>
                  </a:cubicBezTo>
                  <a:cubicBezTo>
                    <a:pt x="82" y="37"/>
                    <a:pt x="82" y="34"/>
                    <a:pt x="87" y="36"/>
                  </a:cubicBezTo>
                  <a:cubicBezTo>
                    <a:pt x="91" y="38"/>
                    <a:pt x="93" y="44"/>
                    <a:pt x="101" y="42"/>
                  </a:cubicBezTo>
                  <a:cubicBezTo>
                    <a:pt x="108" y="40"/>
                    <a:pt x="125" y="42"/>
                    <a:pt x="127" y="44"/>
                  </a:cubicBezTo>
                  <a:cubicBezTo>
                    <a:pt x="129" y="46"/>
                    <a:pt x="135" y="57"/>
                    <a:pt x="147" y="58"/>
                  </a:cubicBezTo>
                  <a:cubicBezTo>
                    <a:pt x="160" y="58"/>
                    <a:pt x="163" y="56"/>
                    <a:pt x="176" y="58"/>
                  </a:cubicBezTo>
                  <a:cubicBezTo>
                    <a:pt x="189" y="59"/>
                    <a:pt x="198" y="67"/>
                    <a:pt x="203" y="65"/>
                  </a:cubicBezTo>
                  <a:cubicBezTo>
                    <a:pt x="208" y="62"/>
                    <a:pt x="211" y="61"/>
                    <a:pt x="213" y="57"/>
                  </a:cubicBezTo>
                  <a:cubicBezTo>
                    <a:pt x="215" y="52"/>
                    <a:pt x="218" y="48"/>
                    <a:pt x="215" y="45"/>
                  </a:cubicBezTo>
                  <a:cubicBezTo>
                    <a:pt x="212" y="42"/>
                    <a:pt x="213" y="46"/>
                    <a:pt x="205" y="39"/>
                  </a:cubicBezTo>
                  <a:cubicBezTo>
                    <a:pt x="198" y="32"/>
                    <a:pt x="192" y="30"/>
                    <a:pt x="194" y="23"/>
                  </a:cubicBezTo>
                  <a:cubicBezTo>
                    <a:pt x="196" y="17"/>
                    <a:pt x="196" y="16"/>
                    <a:pt x="200" y="12"/>
                  </a:cubicBezTo>
                  <a:cubicBezTo>
                    <a:pt x="204" y="7"/>
                    <a:pt x="204" y="7"/>
                    <a:pt x="205" y="3"/>
                  </a:cubicBezTo>
                  <a:cubicBezTo>
                    <a:pt x="205" y="0"/>
                    <a:pt x="208" y="0"/>
                    <a:pt x="214" y="3"/>
                  </a:cubicBezTo>
                  <a:cubicBezTo>
                    <a:pt x="220" y="7"/>
                    <a:pt x="232" y="11"/>
                    <a:pt x="239" y="11"/>
                  </a:cubicBezTo>
                  <a:cubicBezTo>
                    <a:pt x="245" y="11"/>
                    <a:pt x="250" y="15"/>
                    <a:pt x="261" y="16"/>
                  </a:cubicBezTo>
                  <a:cubicBezTo>
                    <a:pt x="272" y="16"/>
                    <a:pt x="278" y="14"/>
                    <a:pt x="284" y="22"/>
                  </a:cubicBezTo>
                  <a:cubicBezTo>
                    <a:pt x="291" y="30"/>
                    <a:pt x="292" y="31"/>
                    <a:pt x="299" y="39"/>
                  </a:cubicBezTo>
                  <a:cubicBezTo>
                    <a:pt x="306" y="46"/>
                    <a:pt x="305" y="49"/>
                    <a:pt x="316" y="50"/>
                  </a:cubicBezTo>
                  <a:cubicBezTo>
                    <a:pt x="326" y="51"/>
                    <a:pt x="328" y="55"/>
                    <a:pt x="335" y="54"/>
                  </a:cubicBezTo>
                  <a:cubicBezTo>
                    <a:pt x="341" y="52"/>
                    <a:pt x="354" y="50"/>
                    <a:pt x="356" y="47"/>
                  </a:cubicBezTo>
                  <a:cubicBezTo>
                    <a:pt x="358" y="44"/>
                    <a:pt x="362" y="45"/>
                    <a:pt x="373" y="46"/>
                  </a:cubicBezTo>
                  <a:cubicBezTo>
                    <a:pt x="384" y="47"/>
                    <a:pt x="383" y="47"/>
                    <a:pt x="396" y="49"/>
                  </a:cubicBezTo>
                  <a:cubicBezTo>
                    <a:pt x="408" y="52"/>
                    <a:pt x="410" y="58"/>
                    <a:pt x="414" y="58"/>
                  </a:cubicBezTo>
                  <a:cubicBezTo>
                    <a:pt x="419" y="58"/>
                    <a:pt x="428" y="58"/>
                    <a:pt x="433" y="61"/>
                  </a:cubicBezTo>
                  <a:cubicBezTo>
                    <a:pt x="438" y="65"/>
                    <a:pt x="443" y="74"/>
                    <a:pt x="451" y="75"/>
                  </a:cubicBezTo>
                  <a:cubicBezTo>
                    <a:pt x="459" y="75"/>
                    <a:pt x="474" y="79"/>
                    <a:pt x="483" y="80"/>
                  </a:cubicBezTo>
                  <a:cubicBezTo>
                    <a:pt x="492" y="81"/>
                    <a:pt x="502" y="80"/>
                    <a:pt x="510" y="79"/>
                  </a:cubicBezTo>
                  <a:cubicBezTo>
                    <a:pt x="517" y="78"/>
                    <a:pt x="518" y="74"/>
                    <a:pt x="530" y="73"/>
                  </a:cubicBezTo>
                  <a:cubicBezTo>
                    <a:pt x="542" y="71"/>
                    <a:pt x="545" y="74"/>
                    <a:pt x="548" y="66"/>
                  </a:cubicBezTo>
                  <a:cubicBezTo>
                    <a:pt x="552" y="59"/>
                    <a:pt x="553" y="55"/>
                    <a:pt x="558" y="54"/>
                  </a:cubicBezTo>
                  <a:cubicBezTo>
                    <a:pt x="563" y="53"/>
                    <a:pt x="581" y="53"/>
                    <a:pt x="586" y="56"/>
                  </a:cubicBezTo>
                  <a:cubicBezTo>
                    <a:pt x="592" y="59"/>
                    <a:pt x="598" y="60"/>
                    <a:pt x="603" y="59"/>
                  </a:cubicBezTo>
                  <a:cubicBezTo>
                    <a:pt x="608" y="58"/>
                    <a:pt x="609" y="61"/>
                    <a:pt x="623" y="63"/>
                  </a:cubicBezTo>
                  <a:cubicBezTo>
                    <a:pt x="623" y="63"/>
                    <a:pt x="623" y="63"/>
                    <a:pt x="623" y="63"/>
                  </a:cubicBezTo>
                  <a:cubicBezTo>
                    <a:pt x="623" y="70"/>
                    <a:pt x="622" y="91"/>
                    <a:pt x="623" y="94"/>
                  </a:cubicBezTo>
                  <a:cubicBezTo>
                    <a:pt x="625" y="99"/>
                    <a:pt x="626" y="100"/>
                    <a:pt x="624" y="106"/>
                  </a:cubicBezTo>
                  <a:cubicBezTo>
                    <a:pt x="621" y="111"/>
                    <a:pt x="626" y="110"/>
                    <a:pt x="631" y="116"/>
                  </a:cubicBezTo>
                  <a:cubicBezTo>
                    <a:pt x="635" y="122"/>
                    <a:pt x="635" y="118"/>
                    <a:pt x="639" y="117"/>
                  </a:cubicBezTo>
                  <a:cubicBezTo>
                    <a:pt x="644" y="115"/>
                    <a:pt x="648" y="116"/>
                    <a:pt x="653" y="116"/>
                  </a:cubicBezTo>
                  <a:cubicBezTo>
                    <a:pt x="659" y="116"/>
                    <a:pt x="660" y="117"/>
                    <a:pt x="668" y="118"/>
                  </a:cubicBezTo>
                  <a:cubicBezTo>
                    <a:pt x="676" y="119"/>
                    <a:pt x="674" y="115"/>
                    <a:pt x="677" y="112"/>
                  </a:cubicBezTo>
                  <a:cubicBezTo>
                    <a:pt x="681" y="109"/>
                    <a:pt x="686" y="112"/>
                    <a:pt x="697" y="116"/>
                  </a:cubicBezTo>
                  <a:cubicBezTo>
                    <a:pt x="708" y="120"/>
                    <a:pt x="707" y="121"/>
                    <a:pt x="713" y="124"/>
                  </a:cubicBezTo>
                  <a:cubicBezTo>
                    <a:pt x="719" y="128"/>
                    <a:pt x="727" y="134"/>
                    <a:pt x="734" y="140"/>
                  </a:cubicBezTo>
                  <a:cubicBezTo>
                    <a:pt x="742" y="145"/>
                    <a:pt x="741" y="148"/>
                    <a:pt x="739" y="148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088">
              <a:extLst>
                <a:ext uri="{FF2B5EF4-FFF2-40B4-BE49-F238E27FC236}">
                  <a16:creationId xmlns:a16="http://schemas.microsoft.com/office/drawing/2014/main" id="{A01AF323-CA2C-43AE-AFBC-024BEA812E6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66" y="1121"/>
              <a:ext cx="538" cy="243"/>
            </a:xfrm>
            <a:custGeom>
              <a:avLst/>
              <a:gdLst>
                <a:gd name="T0" fmla="*/ 849 w 897"/>
                <a:gd name="T1" fmla="*/ 158 h 404"/>
                <a:gd name="T2" fmla="*/ 790 w 897"/>
                <a:gd name="T3" fmla="*/ 119 h 404"/>
                <a:gd name="T4" fmla="*/ 728 w 897"/>
                <a:gd name="T5" fmla="*/ 110 h 404"/>
                <a:gd name="T6" fmla="*/ 602 w 897"/>
                <a:gd name="T7" fmla="*/ 37 h 404"/>
                <a:gd name="T8" fmla="*/ 569 w 897"/>
                <a:gd name="T9" fmla="*/ 45 h 404"/>
                <a:gd name="T10" fmla="*/ 542 w 897"/>
                <a:gd name="T11" fmla="*/ 39 h 404"/>
                <a:gd name="T12" fmla="*/ 496 w 897"/>
                <a:gd name="T13" fmla="*/ 34 h 404"/>
                <a:gd name="T14" fmla="*/ 463 w 897"/>
                <a:gd name="T15" fmla="*/ 5 h 404"/>
                <a:gd name="T16" fmla="*/ 422 w 897"/>
                <a:gd name="T17" fmla="*/ 5 h 404"/>
                <a:gd name="T18" fmla="*/ 357 w 897"/>
                <a:gd name="T19" fmla="*/ 26 h 404"/>
                <a:gd name="T20" fmla="*/ 303 w 897"/>
                <a:gd name="T21" fmla="*/ 40 h 404"/>
                <a:gd name="T22" fmla="*/ 287 w 897"/>
                <a:gd name="T23" fmla="*/ 55 h 404"/>
                <a:gd name="T24" fmla="*/ 294 w 897"/>
                <a:gd name="T25" fmla="*/ 64 h 404"/>
                <a:gd name="T26" fmla="*/ 288 w 897"/>
                <a:gd name="T27" fmla="*/ 84 h 404"/>
                <a:gd name="T28" fmla="*/ 292 w 897"/>
                <a:gd name="T29" fmla="*/ 102 h 404"/>
                <a:gd name="T30" fmla="*/ 303 w 897"/>
                <a:gd name="T31" fmla="*/ 128 h 404"/>
                <a:gd name="T32" fmla="*/ 266 w 897"/>
                <a:gd name="T33" fmla="*/ 127 h 404"/>
                <a:gd name="T34" fmla="*/ 227 w 897"/>
                <a:gd name="T35" fmla="*/ 122 h 404"/>
                <a:gd name="T36" fmla="*/ 178 w 897"/>
                <a:gd name="T37" fmla="*/ 123 h 404"/>
                <a:gd name="T38" fmla="*/ 149 w 897"/>
                <a:gd name="T39" fmla="*/ 115 h 404"/>
                <a:gd name="T40" fmla="*/ 93 w 897"/>
                <a:gd name="T41" fmla="*/ 105 h 404"/>
                <a:gd name="T42" fmla="*/ 51 w 897"/>
                <a:gd name="T43" fmla="*/ 120 h 404"/>
                <a:gd name="T44" fmla="*/ 30 w 897"/>
                <a:gd name="T45" fmla="*/ 144 h 404"/>
                <a:gd name="T46" fmla="*/ 7 w 897"/>
                <a:gd name="T47" fmla="*/ 165 h 404"/>
                <a:gd name="T48" fmla="*/ 18 w 897"/>
                <a:gd name="T49" fmla="*/ 200 h 404"/>
                <a:gd name="T50" fmla="*/ 66 w 897"/>
                <a:gd name="T51" fmla="*/ 230 h 404"/>
                <a:gd name="T52" fmla="*/ 72 w 897"/>
                <a:gd name="T53" fmla="*/ 245 h 404"/>
                <a:gd name="T54" fmla="*/ 110 w 897"/>
                <a:gd name="T55" fmla="*/ 229 h 404"/>
                <a:gd name="T56" fmla="*/ 160 w 897"/>
                <a:gd name="T57" fmla="*/ 260 h 404"/>
                <a:gd name="T58" fmla="*/ 127 w 897"/>
                <a:gd name="T59" fmla="*/ 275 h 404"/>
                <a:gd name="T60" fmla="*/ 122 w 897"/>
                <a:gd name="T61" fmla="*/ 308 h 404"/>
                <a:gd name="T62" fmla="*/ 167 w 897"/>
                <a:gd name="T63" fmla="*/ 342 h 404"/>
                <a:gd name="T64" fmla="*/ 184 w 897"/>
                <a:gd name="T65" fmla="*/ 361 h 404"/>
                <a:gd name="T66" fmla="*/ 224 w 897"/>
                <a:gd name="T67" fmla="*/ 364 h 404"/>
                <a:gd name="T68" fmla="*/ 255 w 897"/>
                <a:gd name="T69" fmla="*/ 384 h 404"/>
                <a:gd name="T70" fmla="*/ 285 w 897"/>
                <a:gd name="T71" fmla="*/ 268 h 404"/>
                <a:gd name="T72" fmla="*/ 304 w 897"/>
                <a:gd name="T73" fmla="*/ 246 h 404"/>
                <a:gd name="T74" fmla="*/ 317 w 897"/>
                <a:gd name="T75" fmla="*/ 264 h 404"/>
                <a:gd name="T76" fmla="*/ 342 w 897"/>
                <a:gd name="T77" fmla="*/ 293 h 404"/>
                <a:gd name="T78" fmla="*/ 377 w 897"/>
                <a:gd name="T79" fmla="*/ 322 h 404"/>
                <a:gd name="T80" fmla="*/ 437 w 897"/>
                <a:gd name="T81" fmla="*/ 319 h 404"/>
                <a:gd name="T82" fmla="*/ 476 w 897"/>
                <a:gd name="T83" fmla="*/ 352 h 404"/>
                <a:gd name="T84" fmla="*/ 510 w 897"/>
                <a:gd name="T85" fmla="*/ 389 h 404"/>
                <a:gd name="T86" fmla="*/ 547 w 897"/>
                <a:gd name="T87" fmla="*/ 403 h 404"/>
                <a:gd name="T88" fmla="*/ 569 w 897"/>
                <a:gd name="T89" fmla="*/ 370 h 404"/>
                <a:gd name="T90" fmla="*/ 627 w 897"/>
                <a:gd name="T91" fmla="*/ 345 h 404"/>
                <a:gd name="T92" fmla="*/ 654 w 897"/>
                <a:gd name="T93" fmla="*/ 329 h 404"/>
                <a:gd name="T94" fmla="*/ 743 w 897"/>
                <a:gd name="T95" fmla="*/ 341 h 404"/>
                <a:gd name="T96" fmla="*/ 801 w 897"/>
                <a:gd name="T97" fmla="*/ 357 h 404"/>
                <a:gd name="T98" fmla="*/ 801 w 897"/>
                <a:gd name="T99" fmla="*/ 336 h 404"/>
                <a:gd name="T100" fmla="*/ 784 w 897"/>
                <a:gd name="T101" fmla="*/ 292 h 404"/>
                <a:gd name="T102" fmla="*/ 804 w 897"/>
                <a:gd name="T103" fmla="*/ 273 h 404"/>
                <a:gd name="T104" fmla="*/ 816 w 897"/>
                <a:gd name="T105" fmla="*/ 230 h 404"/>
                <a:gd name="T106" fmla="*/ 872 w 897"/>
                <a:gd name="T107" fmla="*/ 224 h 404"/>
                <a:gd name="T108" fmla="*/ 880 w 897"/>
                <a:gd name="T109" fmla="*/ 177 h 404"/>
                <a:gd name="T110" fmla="*/ 874 w 897"/>
                <a:gd name="T111" fmla="*/ 156 h 404"/>
                <a:gd name="T112" fmla="*/ 715 w 897"/>
                <a:gd name="T113" fmla="*/ 246 h 404"/>
                <a:gd name="T114" fmla="*/ 669 w 897"/>
                <a:gd name="T115" fmla="*/ 240 h 404"/>
                <a:gd name="T116" fmla="*/ 634 w 897"/>
                <a:gd name="T117" fmla="*/ 266 h 404"/>
                <a:gd name="T118" fmla="*/ 619 w 897"/>
                <a:gd name="T119" fmla="*/ 264 h 404"/>
                <a:gd name="T120" fmla="*/ 655 w 897"/>
                <a:gd name="T121" fmla="*/ 231 h 404"/>
                <a:gd name="T122" fmla="*/ 705 w 897"/>
                <a:gd name="T123" fmla="*/ 236 h 404"/>
                <a:gd name="T124" fmla="*/ 739 w 897"/>
                <a:gd name="T125" fmla="*/ 240 h 4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97" h="404">
                  <a:moveTo>
                    <a:pt x="874" y="156"/>
                  </a:moveTo>
                  <a:cubicBezTo>
                    <a:pt x="871" y="151"/>
                    <a:pt x="868" y="152"/>
                    <a:pt x="864" y="156"/>
                  </a:cubicBezTo>
                  <a:cubicBezTo>
                    <a:pt x="860" y="160"/>
                    <a:pt x="857" y="158"/>
                    <a:pt x="849" y="158"/>
                  </a:cubicBezTo>
                  <a:cubicBezTo>
                    <a:pt x="841" y="157"/>
                    <a:pt x="835" y="153"/>
                    <a:pt x="831" y="146"/>
                  </a:cubicBezTo>
                  <a:cubicBezTo>
                    <a:pt x="828" y="139"/>
                    <a:pt x="826" y="140"/>
                    <a:pt x="812" y="134"/>
                  </a:cubicBezTo>
                  <a:cubicBezTo>
                    <a:pt x="798" y="128"/>
                    <a:pt x="799" y="125"/>
                    <a:pt x="790" y="119"/>
                  </a:cubicBezTo>
                  <a:cubicBezTo>
                    <a:pt x="781" y="113"/>
                    <a:pt x="778" y="120"/>
                    <a:pt x="765" y="126"/>
                  </a:cubicBezTo>
                  <a:cubicBezTo>
                    <a:pt x="751" y="131"/>
                    <a:pt x="756" y="126"/>
                    <a:pt x="749" y="126"/>
                  </a:cubicBezTo>
                  <a:cubicBezTo>
                    <a:pt x="741" y="125"/>
                    <a:pt x="738" y="114"/>
                    <a:pt x="728" y="110"/>
                  </a:cubicBezTo>
                  <a:cubicBezTo>
                    <a:pt x="717" y="106"/>
                    <a:pt x="722" y="115"/>
                    <a:pt x="722" y="120"/>
                  </a:cubicBezTo>
                  <a:cubicBezTo>
                    <a:pt x="722" y="125"/>
                    <a:pt x="710" y="124"/>
                    <a:pt x="706" y="120"/>
                  </a:cubicBezTo>
                  <a:cubicBezTo>
                    <a:pt x="659" y="62"/>
                    <a:pt x="612" y="43"/>
                    <a:pt x="602" y="37"/>
                  </a:cubicBezTo>
                  <a:cubicBezTo>
                    <a:pt x="592" y="31"/>
                    <a:pt x="607" y="33"/>
                    <a:pt x="608" y="29"/>
                  </a:cubicBezTo>
                  <a:cubicBezTo>
                    <a:pt x="609" y="25"/>
                    <a:pt x="601" y="29"/>
                    <a:pt x="590" y="33"/>
                  </a:cubicBezTo>
                  <a:cubicBezTo>
                    <a:pt x="580" y="37"/>
                    <a:pt x="579" y="40"/>
                    <a:pt x="569" y="45"/>
                  </a:cubicBezTo>
                  <a:cubicBezTo>
                    <a:pt x="559" y="50"/>
                    <a:pt x="560" y="50"/>
                    <a:pt x="554" y="49"/>
                  </a:cubicBezTo>
                  <a:cubicBezTo>
                    <a:pt x="549" y="48"/>
                    <a:pt x="549" y="55"/>
                    <a:pt x="541" y="52"/>
                  </a:cubicBezTo>
                  <a:cubicBezTo>
                    <a:pt x="533" y="49"/>
                    <a:pt x="538" y="45"/>
                    <a:pt x="542" y="39"/>
                  </a:cubicBezTo>
                  <a:cubicBezTo>
                    <a:pt x="545" y="34"/>
                    <a:pt x="538" y="38"/>
                    <a:pt x="532" y="36"/>
                  </a:cubicBezTo>
                  <a:cubicBezTo>
                    <a:pt x="527" y="34"/>
                    <a:pt x="523" y="37"/>
                    <a:pt x="514" y="35"/>
                  </a:cubicBezTo>
                  <a:cubicBezTo>
                    <a:pt x="505" y="33"/>
                    <a:pt x="502" y="33"/>
                    <a:pt x="496" y="34"/>
                  </a:cubicBezTo>
                  <a:cubicBezTo>
                    <a:pt x="491" y="35"/>
                    <a:pt x="485" y="34"/>
                    <a:pt x="485" y="28"/>
                  </a:cubicBezTo>
                  <a:cubicBezTo>
                    <a:pt x="484" y="22"/>
                    <a:pt x="479" y="13"/>
                    <a:pt x="474" y="7"/>
                  </a:cubicBezTo>
                  <a:cubicBezTo>
                    <a:pt x="469" y="2"/>
                    <a:pt x="465" y="4"/>
                    <a:pt x="463" y="5"/>
                  </a:cubicBezTo>
                  <a:cubicBezTo>
                    <a:pt x="461" y="6"/>
                    <a:pt x="455" y="5"/>
                    <a:pt x="449" y="2"/>
                  </a:cubicBezTo>
                  <a:cubicBezTo>
                    <a:pt x="444" y="0"/>
                    <a:pt x="447" y="1"/>
                    <a:pt x="436" y="1"/>
                  </a:cubicBezTo>
                  <a:cubicBezTo>
                    <a:pt x="426" y="0"/>
                    <a:pt x="428" y="2"/>
                    <a:pt x="422" y="5"/>
                  </a:cubicBezTo>
                  <a:cubicBezTo>
                    <a:pt x="416" y="8"/>
                    <a:pt x="415" y="13"/>
                    <a:pt x="406" y="15"/>
                  </a:cubicBezTo>
                  <a:cubicBezTo>
                    <a:pt x="396" y="17"/>
                    <a:pt x="384" y="19"/>
                    <a:pt x="376" y="20"/>
                  </a:cubicBezTo>
                  <a:cubicBezTo>
                    <a:pt x="368" y="22"/>
                    <a:pt x="366" y="26"/>
                    <a:pt x="357" y="26"/>
                  </a:cubicBezTo>
                  <a:cubicBezTo>
                    <a:pt x="348" y="27"/>
                    <a:pt x="348" y="28"/>
                    <a:pt x="336" y="33"/>
                  </a:cubicBezTo>
                  <a:cubicBezTo>
                    <a:pt x="325" y="37"/>
                    <a:pt x="330" y="34"/>
                    <a:pt x="322" y="36"/>
                  </a:cubicBezTo>
                  <a:cubicBezTo>
                    <a:pt x="314" y="38"/>
                    <a:pt x="312" y="41"/>
                    <a:pt x="303" y="40"/>
                  </a:cubicBezTo>
                  <a:cubicBezTo>
                    <a:pt x="294" y="38"/>
                    <a:pt x="290" y="37"/>
                    <a:pt x="284" y="37"/>
                  </a:cubicBezTo>
                  <a:cubicBezTo>
                    <a:pt x="278" y="38"/>
                    <a:pt x="281" y="46"/>
                    <a:pt x="285" y="48"/>
                  </a:cubicBezTo>
                  <a:cubicBezTo>
                    <a:pt x="289" y="51"/>
                    <a:pt x="287" y="50"/>
                    <a:pt x="287" y="55"/>
                  </a:cubicBezTo>
                  <a:cubicBezTo>
                    <a:pt x="287" y="61"/>
                    <a:pt x="290" y="57"/>
                    <a:pt x="296" y="58"/>
                  </a:cubicBezTo>
                  <a:cubicBezTo>
                    <a:pt x="303" y="59"/>
                    <a:pt x="305" y="60"/>
                    <a:pt x="305" y="63"/>
                  </a:cubicBezTo>
                  <a:cubicBezTo>
                    <a:pt x="306" y="66"/>
                    <a:pt x="302" y="66"/>
                    <a:pt x="294" y="64"/>
                  </a:cubicBezTo>
                  <a:cubicBezTo>
                    <a:pt x="287" y="62"/>
                    <a:pt x="289" y="64"/>
                    <a:pt x="282" y="68"/>
                  </a:cubicBezTo>
                  <a:cubicBezTo>
                    <a:pt x="275" y="72"/>
                    <a:pt x="282" y="71"/>
                    <a:pt x="289" y="79"/>
                  </a:cubicBezTo>
                  <a:cubicBezTo>
                    <a:pt x="295" y="86"/>
                    <a:pt x="290" y="82"/>
                    <a:pt x="288" y="84"/>
                  </a:cubicBezTo>
                  <a:cubicBezTo>
                    <a:pt x="287" y="86"/>
                    <a:pt x="281" y="89"/>
                    <a:pt x="275" y="90"/>
                  </a:cubicBezTo>
                  <a:cubicBezTo>
                    <a:pt x="270" y="92"/>
                    <a:pt x="273" y="93"/>
                    <a:pt x="277" y="95"/>
                  </a:cubicBezTo>
                  <a:cubicBezTo>
                    <a:pt x="282" y="98"/>
                    <a:pt x="281" y="98"/>
                    <a:pt x="292" y="102"/>
                  </a:cubicBezTo>
                  <a:cubicBezTo>
                    <a:pt x="304" y="105"/>
                    <a:pt x="299" y="105"/>
                    <a:pt x="307" y="108"/>
                  </a:cubicBezTo>
                  <a:cubicBezTo>
                    <a:pt x="314" y="110"/>
                    <a:pt x="312" y="110"/>
                    <a:pt x="313" y="114"/>
                  </a:cubicBezTo>
                  <a:cubicBezTo>
                    <a:pt x="313" y="119"/>
                    <a:pt x="310" y="124"/>
                    <a:pt x="303" y="128"/>
                  </a:cubicBezTo>
                  <a:cubicBezTo>
                    <a:pt x="296" y="132"/>
                    <a:pt x="292" y="128"/>
                    <a:pt x="289" y="125"/>
                  </a:cubicBezTo>
                  <a:cubicBezTo>
                    <a:pt x="285" y="123"/>
                    <a:pt x="281" y="126"/>
                    <a:pt x="281" y="128"/>
                  </a:cubicBezTo>
                  <a:cubicBezTo>
                    <a:pt x="280" y="131"/>
                    <a:pt x="272" y="129"/>
                    <a:pt x="266" y="127"/>
                  </a:cubicBezTo>
                  <a:cubicBezTo>
                    <a:pt x="260" y="126"/>
                    <a:pt x="257" y="127"/>
                    <a:pt x="251" y="120"/>
                  </a:cubicBezTo>
                  <a:cubicBezTo>
                    <a:pt x="245" y="113"/>
                    <a:pt x="242" y="116"/>
                    <a:pt x="237" y="116"/>
                  </a:cubicBezTo>
                  <a:cubicBezTo>
                    <a:pt x="231" y="117"/>
                    <a:pt x="232" y="123"/>
                    <a:pt x="227" y="122"/>
                  </a:cubicBezTo>
                  <a:cubicBezTo>
                    <a:pt x="221" y="120"/>
                    <a:pt x="216" y="116"/>
                    <a:pt x="209" y="117"/>
                  </a:cubicBezTo>
                  <a:cubicBezTo>
                    <a:pt x="202" y="117"/>
                    <a:pt x="202" y="120"/>
                    <a:pt x="195" y="127"/>
                  </a:cubicBezTo>
                  <a:cubicBezTo>
                    <a:pt x="188" y="133"/>
                    <a:pt x="185" y="127"/>
                    <a:pt x="178" y="123"/>
                  </a:cubicBezTo>
                  <a:cubicBezTo>
                    <a:pt x="171" y="118"/>
                    <a:pt x="168" y="118"/>
                    <a:pt x="168" y="123"/>
                  </a:cubicBezTo>
                  <a:cubicBezTo>
                    <a:pt x="167" y="128"/>
                    <a:pt x="167" y="129"/>
                    <a:pt x="165" y="131"/>
                  </a:cubicBezTo>
                  <a:cubicBezTo>
                    <a:pt x="162" y="134"/>
                    <a:pt x="160" y="123"/>
                    <a:pt x="149" y="115"/>
                  </a:cubicBezTo>
                  <a:cubicBezTo>
                    <a:pt x="138" y="106"/>
                    <a:pt x="136" y="106"/>
                    <a:pt x="128" y="105"/>
                  </a:cubicBezTo>
                  <a:cubicBezTo>
                    <a:pt x="120" y="104"/>
                    <a:pt x="112" y="105"/>
                    <a:pt x="110" y="100"/>
                  </a:cubicBezTo>
                  <a:cubicBezTo>
                    <a:pt x="108" y="95"/>
                    <a:pt x="102" y="105"/>
                    <a:pt x="93" y="105"/>
                  </a:cubicBezTo>
                  <a:cubicBezTo>
                    <a:pt x="85" y="106"/>
                    <a:pt x="87" y="102"/>
                    <a:pt x="81" y="96"/>
                  </a:cubicBezTo>
                  <a:cubicBezTo>
                    <a:pt x="75" y="91"/>
                    <a:pt x="73" y="110"/>
                    <a:pt x="66" y="114"/>
                  </a:cubicBezTo>
                  <a:cubicBezTo>
                    <a:pt x="58" y="119"/>
                    <a:pt x="53" y="115"/>
                    <a:pt x="51" y="120"/>
                  </a:cubicBezTo>
                  <a:cubicBezTo>
                    <a:pt x="50" y="126"/>
                    <a:pt x="49" y="126"/>
                    <a:pt x="40" y="128"/>
                  </a:cubicBezTo>
                  <a:cubicBezTo>
                    <a:pt x="32" y="130"/>
                    <a:pt x="45" y="139"/>
                    <a:pt x="46" y="146"/>
                  </a:cubicBezTo>
                  <a:cubicBezTo>
                    <a:pt x="46" y="153"/>
                    <a:pt x="34" y="149"/>
                    <a:pt x="30" y="144"/>
                  </a:cubicBezTo>
                  <a:cubicBezTo>
                    <a:pt x="25" y="139"/>
                    <a:pt x="21" y="134"/>
                    <a:pt x="13" y="134"/>
                  </a:cubicBezTo>
                  <a:cubicBezTo>
                    <a:pt x="5" y="134"/>
                    <a:pt x="10" y="147"/>
                    <a:pt x="6" y="152"/>
                  </a:cubicBezTo>
                  <a:cubicBezTo>
                    <a:pt x="2" y="156"/>
                    <a:pt x="2" y="160"/>
                    <a:pt x="7" y="165"/>
                  </a:cubicBezTo>
                  <a:cubicBezTo>
                    <a:pt x="11" y="170"/>
                    <a:pt x="8" y="174"/>
                    <a:pt x="4" y="181"/>
                  </a:cubicBezTo>
                  <a:cubicBezTo>
                    <a:pt x="0" y="189"/>
                    <a:pt x="5" y="188"/>
                    <a:pt x="12" y="191"/>
                  </a:cubicBezTo>
                  <a:cubicBezTo>
                    <a:pt x="19" y="194"/>
                    <a:pt x="18" y="195"/>
                    <a:pt x="18" y="200"/>
                  </a:cubicBezTo>
                  <a:cubicBezTo>
                    <a:pt x="17" y="205"/>
                    <a:pt x="26" y="206"/>
                    <a:pt x="34" y="205"/>
                  </a:cubicBezTo>
                  <a:cubicBezTo>
                    <a:pt x="42" y="204"/>
                    <a:pt x="43" y="207"/>
                    <a:pt x="49" y="210"/>
                  </a:cubicBezTo>
                  <a:cubicBezTo>
                    <a:pt x="54" y="213"/>
                    <a:pt x="63" y="226"/>
                    <a:pt x="66" y="230"/>
                  </a:cubicBezTo>
                  <a:cubicBezTo>
                    <a:pt x="68" y="234"/>
                    <a:pt x="62" y="233"/>
                    <a:pt x="56" y="235"/>
                  </a:cubicBezTo>
                  <a:cubicBezTo>
                    <a:pt x="50" y="237"/>
                    <a:pt x="61" y="239"/>
                    <a:pt x="68" y="243"/>
                  </a:cubicBezTo>
                  <a:cubicBezTo>
                    <a:pt x="70" y="244"/>
                    <a:pt x="72" y="245"/>
                    <a:pt x="72" y="245"/>
                  </a:cubicBezTo>
                  <a:cubicBezTo>
                    <a:pt x="72" y="244"/>
                    <a:pt x="73" y="243"/>
                    <a:pt x="73" y="242"/>
                  </a:cubicBezTo>
                  <a:cubicBezTo>
                    <a:pt x="78" y="234"/>
                    <a:pt x="85" y="239"/>
                    <a:pt x="92" y="235"/>
                  </a:cubicBezTo>
                  <a:cubicBezTo>
                    <a:pt x="99" y="231"/>
                    <a:pt x="103" y="229"/>
                    <a:pt x="110" y="229"/>
                  </a:cubicBezTo>
                  <a:cubicBezTo>
                    <a:pt x="117" y="229"/>
                    <a:pt x="130" y="230"/>
                    <a:pt x="138" y="229"/>
                  </a:cubicBezTo>
                  <a:cubicBezTo>
                    <a:pt x="145" y="229"/>
                    <a:pt x="150" y="228"/>
                    <a:pt x="160" y="232"/>
                  </a:cubicBezTo>
                  <a:cubicBezTo>
                    <a:pt x="169" y="235"/>
                    <a:pt x="160" y="250"/>
                    <a:pt x="160" y="260"/>
                  </a:cubicBezTo>
                  <a:cubicBezTo>
                    <a:pt x="160" y="270"/>
                    <a:pt x="169" y="273"/>
                    <a:pt x="171" y="275"/>
                  </a:cubicBezTo>
                  <a:cubicBezTo>
                    <a:pt x="173" y="278"/>
                    <a:pt x="149" y="273"/>
                    <a:pt x="144" y="273"/>
                  </a:cubicBezTo>
                  <a:cubicBezTo>
                    <a:pt x="138" y="272"/>
                    <a:pt x="132" y="273"/>
                    <a:pt x="127" y="275"/>
                  </a:cubicBezTo>
                  <a:cubicBezTo>
                    <a:pt x="121" y="278"/>
                    <a:pt x="124" y="286"/>
                    <a:pt x="132" y="293"/>
                  </a:cubicBezTo>
                  <a:cubicBezTo>
                    <a:pt x="140" y="300"/>
                    <a:pt x="118" y="293"/>
                    <a:pt x="107" y="294"/>
                  </a:cubicBezTo>
                  <a:cubicBezTo>
                    <a:pt x="95" y="296"/>
                    <a:pt x="115" y="302"/>
                    <a:pt x="122" y="308"/>
                  </a:cubicBezTo>
                  <a:cubicBezTo>
                    <a:pt x="128" y="314"/>
                    <a:pt x="127" y="320"/>
                    <a:pt x="134" y="328"/>
                  </a:cubicBezTo>
                  <a:cubicBezTo>
                    <a:pt x="141" y="336"/>
                    <a:pt x="144" y="334"/>
                    <a:pt x="151" y="339"/>
                  </a:cubicBezTo>
                  <a:cubicBezTo>
                    <a:pt x="157" y="344"/>
                    <a:pt x="157" y="339"/>
                    <a:pt x="167" y="342"/>
                  </a:cubicBezTo>
                  <a:cubicBezTo>
                    <a:pt x="178" y="346"/>
                    <a:pt x="173" y="350"/>
                    <a:pt x="171" y="355"/>
                  </a:cubicBezTo>
                  <a:cubicBezTo>
                    <a:pt x="171" y="357"/>
                    <a:pt x="171" y="362"/>
                    <a:pt x="173" y="368"/>
                  </a:cubicBezTo>
                  <a:cubicBezTo>
                    <a:pt x="176" y="366"/>
                    <a:pt x="179" y="364"/>
                    <a:pt x="184" y="361"/>
                  </a:cubicBezTo>
                  <a:cubicBezTo>
                    <a:pt x="189" y="358"/>
                    <a:pt x="188" y="358"/>
                    <a:pt x="195" y="358"/>
                  </a:cubicBezTo>
                  <a:cubicBezTo>
                    <a:pt x="202" y="358"/>
                    <a:pt x="198" y="355"/>
                    <a:pt x="206" y="357"/>
                  </a:cubicBezTo>
                  <a:cubicBezTo>
                    <a:pt x="214" y="360"/>
                    <a:pt x="221" y="360"/>
                    <a:pt x="224" y="364"/>
                  </a:cubicBezTo>
                  <a:cubicBezTo>
                    <a:pt x="227" y="368"/>
                    <a:pt x="228" y="366"/>
                    <a:pt x="235" y="375"/>
                  </a:cubicBezTo>
                  <a:cubicBezTo>
                    <a:pt x="241" y="384"/>
                    <a:pt x="243" y="385"/>
                    <a:pt x="246" y="385"/>
                  </a:cubicBezTo>
                  <a:cubicBezTo>
                    <a:pt x="248" y="385"/>
                    <a:pt x="253" y="384"/>
                    <a:pt x="255" y="384"/>
                  </a:cubicBezTo>
                  <a:cubicBezTo>
                    <a:pt x="254" y="377"/>
                    <a:pt x="236" y="297"/>
                    <a:pt x="232" y="287"/>
                  </a:cubicBezTo>
                  <a:cubicBezTo>
                    <a:pt x="228" y="276"/>
                    <a:pt x="268" y="269"/>
                    <a:pt x="278" y="267"/>
                  </a:cubicBezTo>
                  <a:cubicBezTo>
                    <a:pt x="280" y="267"/>
                    <a:pt x="282" y="267"/>
                    <a:pt x="285" y="268"/>
                  </a:cubicBezTo>
                  <a:cubicBezTo>
                    <a:pt x="287" y="264"/>
                    <a:pt x="289" y="260"/>
                    <a:pt x="291" y="257"/>
                  </a:cubicBezTo>
                  <a:cubicBezTo>
                    <a:pt x="294" y="252"/>
                    <a:pt x="299" y="258"/>
                    <a:pt x="307" y="258"/>
                  </a:cubicBezTo>
                  <a:cubicBezTo>
                    <a:pt x="315" y="258"/>
                    <a:pt x="307" y="255"/>
                    <a:pt x="304" y="246"/>
                  </a:cubicBezTo>
                  <a:cubicBezTo>
                    <a:pt x="300" y="237"/>
                    <a:pt x="311" y="249"/>
                    <a:pt x="313" y="252"/>
                  </a:cubicBezTo>
                  <a:cubicBezTo>
                    <a:pt x="316" y="254"/>
                    <a:pt x="319" y="252"/>
                    <a:pt x="322" y="254"/>
                  </a:cubicBezTo>
                  <a:cubicBezTo>
                    <a:pt x="324" y="257"/>
                    <a:pt x="322" y="260"/>
                    <a:pt x="317" y="264"/>
                  </a:cubicBezTo>
                  <a:cubicBezTo>
                    <a:pt x="312" y="267"/>
                    <a:pt x="328" y="263"/>
                    <a:pt x="330" y="267"/>
                  </a:cubicBezTo>
                  <a:cubicBezTo>
                    <a:pt x="332" y="272"/>
                    <a:pt x="333" y="278"/>
                    <a:pt x="340" y="285"/>
                  </a:cubicBezTo>
                  <a:cubicBezTo>
                    <a:pt x="344" y="289"/>
                    <a:pt x="344" y="291"/>
                    <a:pt x="342" y="293"/>
                  </a:cubicBezTo>
                  <a:cubicBezTo>
                    <a:pt x="344" y="293"/>
                    <a:pt x="344" y="294"/>
                    <a:pt x="344" y="294"/>
                  </a:cubicBezTo>
                  <a:cubicBezTo>
                    <a:pt x="344" y="294"/>
                    <a:pt x="349" y="296"/>
                    <a:pt x="357" y="304"/>
                  </a:cubicBezTo>
                  <a:cubicBezTo>
                    <a:pt x="365" y="312"/>
                    <a:pt x="369" y="315"/>
                    <a:pt x="377" y="322"/>
                  </a:cubicBezTo>
                  <a:cubicBezTo>
                    <a:pt x="385" y="328"/>
                    <a:pt x="390" y="323"/>
                    <a:pt x="394" y="321"/>
                  </a:cubicBezTo>
                  <a:cubicBezTo>
                    <a:pt x="398" y="318"/>
                    <a:pt x="408" y="322"/>
                    <a:pt x="422" y="322"/>
                  </a:cubicBezTo>
                  <a:cubicBezTo>
                    <a:pt x="435" y="322"/>
                    <a:pt x="432" y="323"/>
                    <a:pt x="437" y="319"/>
                  </a:cubicBezTo>
                  <a:cubicBezTo>
                    <a:pt x="442" y="316"/>
                    <a:pt x="442" y="317"/>
                    <a:pt x="453" y="326"/>
                  </a:cubicBezTo>
                  <a:cubicBezTo>
                    <a:pt x="463" y="335"/>
                    <a:pt x="462" y="336"/>
                    <a:pt x="469" y="336"/>
                  </a:cubicBezTo>
                  <a:cubicBezTo>
                    <a:pt x="476" y="336"/>
                    <a:pt x="473" y="342"/>
                    <a:pt x="476" y="352"/>
                  </a:cubicBezTo>
                  <a:cubicBezTo>
                    <a:pt x="480" y="362"/>
                    <a:pt x="478" y="362"/>
                    <a:pt x="484" y="364"/>
                  </a:cubicBezTo>
                  <a:cubicBezTo>
                    <a:pt x="490" y="366"/>
                    <a:pt x="491" y="371"/>
                    <a:pt x="495" y="382"/>
                  </a:cubicBezTo>
                  <a:cubicBezTo>
                    <a:pt x="499" y="393"/>
                    <a:pt x="503" y="388"/>
                    <a:pt x="510" y="389"/>
                  </a:cubicBezTo>
                  <a:cubicBezTo>
                    <a:pt x="517" y="391"/>
                    <a:pt x="522" y="387"/>
                    <a:pt x="527" y="387"/>
                  </a:cubicBezTo>
                  <a:cubicBezTo>
                    <a:pt x="531" y="387"/>
                    <a:pt x="533" y="389"/>
                    <a:pt x="534" y="396"/>
                  </a:cubicBezTo>
                  <a:cubicBezTo>
                    <a:pt x="534" y="403"/>
                    <a:pt x="540" y="403"/>
                    <a:pt x="547" y="403"/>
                  </a:cubicBezTo>
                  <a:cubicBezTo>
                    <a:pt x="554" y="404"/>
                    <a:pt x="547" y="402"/>
                    <a:pt x="546" y="398"/>
                  </a:cubicBezTo>
                  <a:cubicBezTo>
                    <a:pt x="545" y="393"/>
                    <a:pt x="552" y="391"/>
                    <a:pt x="553" y="383"/>
                  </a:cubicBezTo>
                  <a:cubicBezTo>
                    <a:pt x="553" y="375"/>
                    <a:pt x="564" y="375"/>
                    <a:pt x="569" y="370"/>
                  </a:cubicBezTo>
                  <a:cubicBezTo>
                    <a:pt x="574" y="366"/>
                    <a:pt x="583" y="361"/>
                    <a:pt x="591" y="359"/>
                  </a:cubicBezTo>
                  <a:cubicBezTo>
                    <a:pt x="591" y="358"/>
                    <a:pt x="592" y="355"/>
                    <a:pt x="592" y="348"/>
                  </a:cubicBezTo>
                  <a:cubicBezTo>
                    <a:pt x="592" y="337"/>
                    <a:pt x="621" y="345"/>
                    <a:pt x="627" y="345"/>
                  </a:cubicBezTo>
                  <a:cubicBezTo>
                    <a:pt x="634" y="345"/>
                    <a:pt x="636" y="351"/>
                    <a:pt x="644" y="350"/>
                  </a:cubicBezTo>
                  <a:cubicBezTo>
                    <a:pt x="652" y="349"/>
                    <a:pt x="644" y="345"/>
                    <a:pt x="643" y="337"/>
                  </a:cubicBezTo>
                  <a:cubicBezTo>
                    <a:pt x="642" y="328"/>
                    <a:pt x="649" y="332"/>
                    <a:pt x="654" y="329"/>
                  </a:cubicBezTo>
                  <a:cubicBezTo>
                    <a:pt x="658" y="327"/>
                    <a:pt x="668" y="333"/>
                    <a:pt x="678" y="340"/>
                  </a:cubicBezTo>
                  <a:cubicBezTo>
                    <a:pt x="689" y="347"/>
                    <a:pt x="688" y="345"/>
                    <a:pt x="696" y="341"/>
                  </a:cubicBezTo>
                  <a:cubicBezTo>
                    <a:pt x="704" y="338"/>
                    <a:pt x="717" y="342"/>
                    <a:pt x="743" y="341"/>
                  </a:cubicBezTo>
                  <a:cubicBezTo>
                    <a:pt x="768" y="341"/>
                    <a:pt x="762" y="342"/>
                    <a:pt x="772" y="346"/>
                  </a:cubicBezTo>
                  <a:cubicBezTo>
                    <a:pt x="781" y="350"/>
                    <a:pt x="777" y="350"/>
                    <a:pt x="793" y="354"/>
                  </a:cubicBezTo>
                  <a:cubicBezTo>
                    <a:pt x="797" y="356"/>
                    <a:pt x="799" y="356"/>
                    <a:pt x="801" y="357"/>
                  </a:cubicBezTo>
                  <a:cubicBezTo>
                    <a:pt x="800" y="356"/>
                    <a:pt x="800" y="355"/>
                    <a:pt x="799" y="354"/>
                  </a:cubicBezTo>
                  <a:cubicBezTo>
                    <a:pt x="792" y="348"/>
                    <a:pt x="799" y="342"/>
                    <a:pt x="799" y="342"/>
                  </a:cubicBezTo>
                  <a:cubicBezTo>
                    <a:pt x="799" y="342"/>
                    <a:pt x="798" y="337"/>
                    <a:pt x="801" y="336"/>
                  </a:cubicBezTo>
                  <a:cubicBezTo>
                    <a:pt x="805" y="334"/>
                    <a:pt x="804" y="330"/>
                    <a:pt x="801" y="325"/>
                  </a:cubicBezTo>
                  <a:cubicBezTo>
                    <a:pt x="798" y="319"/>
                    <a:pt x="806" y="323"/>
                    <a:pt x="794" y="311"/>
                  </a:cubicBezTo>
                  <a:cubicBezTo>
                    <a:pt x="782" y="299"/>
                    <a:pt x="785" y="299"/>
                    <a:pt x="784" y="292"/>
                  </a:cubicBezTo>
                  <a:cubicBezTo>
                    <a:pt x="784" y="285"/>
                    <a:pt x="775" y="289"/>
                    <a:pt x="771" y="283"/>
                  </a:cubicBezTo>
                  <a:cubicBezTo>
                    <a:pt x="767" y="277"/>
                    <a:pt x="788" y="279"/>
                    <a:pt x="792" y="277"/>
                  </a:cubicBezTo>
                  <a:cubicBezTo>
                    <a:pt x="797" y="275"/>
                    <a:pt x="802" y="273"/>
                    <a:pt x="804" y="273"/>
                  </a:cubicBezTo>
                  <a:cubicBezTo>
                    <a:pt x="807" y="274"/>
                    <a:pt x="817" y="279"/>
                    <a:pt x="827" y="279"/>
                  </a:cubicBezTo>
                  <a:cubicBezTo>
                    <a:pt x="836" y="279"/>
                    <a:pt x="819" y="268"/>
                    <a:pt x="819" y="268"/>
                  </a:cubicBezTo>
                  <a:cubicBezTo>
                    <a:pt x="819" y="268"/>
                    <a:pt x="816" y="237"/>
                    <a:pt x="816" y="230"/>
                  </a:cubicBezTo>
                  <a:cubicBezTo>
                    <a:pt x="816" y="223"/>
                    <a:pt x="824" y="223"/>
                    <a:pt x="832" y="225"/>
                  </a:cubicBezTo>
                  <a:cubicBezTo>
                    <a:pt x="840" y="228"/>
                    <a:pt x="840" y="227"/>
                    <a:pt x="850" y="228"/>
                  </a:cubicBezTo>
                  <a:cubicBezTo>
                    <a:pt x="860" y="229"/>
                    <a:pt x="864" y="230"/>
                    <a:pt x="872" y="224"/>
                  </a:cubicBezTo>
                  <a:cubicBezTo>
                    <a:pt x="881" y="218"/>
                    <a:pt x="867" y="211"/>
                    <a:pt x="863" y="200"/>
                  </a:cubicBezTo>
                  <a:cubicBezTo>
                    <a:pt x="859" y="188"/>
                    <a:pt x="872" y="189"/>
                    <a:pt x="880" y="188"/>
                  </a:cubicBezTo>
                  <a:cubicBezTo>
                    <a:pt x="887" y="187"/>
                    <a:pt x="882" y="182"/>
                    <a:pt x="880" y="177"/>
                  </a:cubicBezTo>
                  <a:cubicBezTo>
                    <a:pt x="878" y="173"/>
                    <a:pt x="884" y="171"/>
                    <a:pt x="889" y="169"/>
                  </a:cubicBezTo>
                  <a:cubicBezTo>
                    <a:pt x="890" y="168"/>
                    <a:pt x="890" y="168"/>
                    <a:pt x="891" y="168"/>
                  </a:cubicBezTo>
                  <a:cubicBezTo>
                    <a:pt x="897" y="166"/>
                    <a:pt x="877" y="161"/>
                    <a:pt x="874" y="156"/>
                  </a:cubicBezTo>
                  <a:close/>
                  <a:moveTo>
                    <a:pt x="739" y="240"/>
                  </a:moveTo>
                  <a:cubicBezTo>
                    <a:pt x="738" y="242"/>
                    <a:pt x="732" y="245"/>
                    <a:pt x="728" y="246"/>
                  </a:cubicBezTo>
                  <a:cubicBezTo>
                    <a:pt x="724" y="247"/>
                    <a:pt x="720" y="247"/>
                    <a:pt x="715" y="246"/>
                  </a:cubicBezTo>
                  <a:cubicBezTo>
                    <a:pt x="709" y="246"/>
                    <a:pt x="710" y="245"/>
                    <a:pt x="695" y="243"/>
                  </a:cubicBezTo>
                  <a:cubicBezTo>
                    <a:pt x="679" y="241"/>
                    <a:pt x="687" y="243"/>
                    <a:pt x="677" y="243"/>
                  </a:cubicBezTo>
                  <a:cubicBezTo>
                    <a:pt x="667" y="243"/>
                    <a:pt x="671" y="240"/>
                    <a:pt x="669" y="240"/>
                  </a:cubicBezTo>
                  <a:cubicBezTo>
                    <a:pt x="667" y="240"/>
                    <a:pt x="648" y="242"/>
                    <a:pt x="648" y="244"/>
                  </a:cubicBezTo>
                  <a:cubicBezTo>
                    <a:pt x="647" y="246"/>
                    <a:pt x="646" y="251"/>
                    <a:pt x="639" y="252"/>
                  </a:cubicBezTo>
                  <a:cubicBezTo>
                    <a:pt x="632" y="253"/>
                    <a:pt x="634" y="260"/>
                    <a:pt x="634" y="266"/>
                  </a:cubicBezTo>
                  <a:cubicBezTo>
                    <a:pt x="634" y="273"/>
                    <a:pt x="638" y="275"/>
                    <a:pt x="639" y="280"/>
                  </a:cubicBezTo>
                  <a:cubicBezTo>
                    <a:pt x="640" y="286"/>
                    <a:pt x="636" y="281"/>
                    <a:pt x="630" y="276"/>
                  </a:cubicBezTo>
                  <a:cubicBezTo>
                    <a:pt x="624" y="272"/>
                    <a:pt x="621" y="269"/>
                    <a:pt x="619" y="264"/>
                  </a:cubicBezTo>
                  <a:cubicBezTo>
                    <a:pt x="617" y="259"/>
                    <a:pt x="618" y="257"/>
                    <a:pt x="619" y="250"/>
                  </a:cubicBezTo>
                  <a:cubicBezTo>
                    <a:pt x="620" y="242"/>
                    <a:pt x="623" y="243"/>
                    <a:pt x="631" y="237"/>
                  </a:cubicBezTo>
                  <a:cubicBezTo>
                    <a:pt x="638" y="231"/>
                    <a:pt x="641" y="231"/>
                    <a:pt x="655" y="231"/>
                  </a:cubicBezTo>
                  <a:cubicBezTo>
                    <a:pt x="658" y="231"/>
                    <a:pt x="663" y="232"/>
                    <a:pt x="666" y="232"/>
                  </a:cubicBezTo>
                  <a:cubicBezTo>
                    <a:pt x="668" y="233"/>
                    <a:pt x="675" y="234"/>
                    <a:pt x="687" y="235"/>
                  </a:cubicBezTo>
                  <a:cubicBezTo>
                    <a:pt x="698" y="235"/>
                    <a:pt x="692" y="234"/>
                    <a:pt x="705" y="236"/>
                  </a:cubicBezTo>
                  <a:cubicBezTo>
                    <a:pt x="717" y="237"/>
                    <a:pt x="713" y="240"/>
                    <a:pt x="721" y="240"/>
                  </a:cubicBezTo>
                  <a:cubicBezTo>
                    <a:pt x="728" y="240"/>
                    <a:pt x="723" y="235"/>
                    <a:pt x="731" y="231"/>
                  </a:cubicBezTo>
                  <a:cubicBezTo>
                    <a:pt x="740" y="227"/>
                    <a:pt x="740" y="237"/>
                    <a:pt x="739" y="240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089">
              <a:extLst>
                <a:ext uri="{FF2B5EF4-FFF2-40B4-BE49-F238E27FC236}">
                  <a16:creationId xmlns:a16="http://schemas.microsoft.com/office/drawing/2014/main" id="{06BF54BC-4EC0-44E7-B1D3-93E8B5315584}"/>
                </a:ext>
              </a:extLst>
            </p:cNvPr>
            <p:cNvSpPr>
              <a:spLocks/>
            </p:cNvSpPr>
            <p:nvPr/>
          </p:nvSpPr>
          <p:spPr bwMode="auto">
            <a:xfrm>
              <a:off x="3422" y="1421"/>
              <a:ext cx="224" cy="225"/>
            </a:xfrm>
            <a:custGeom>
              <a:avLst/>
              <a:gdLst>
                <a:gd name="T0" fmla="*/ 367 w 374"/>
                <a:gd name="T1" fmla="*/ 49 h 375"/>
                <a:gd name="T2" fmla="*/ 336 w 374"/>
                <a:gd name="T3" fmla="*/ 72 h 375"/>
                <a:gd name="T4" fmla="*/ 289 w 374"/>
                <a:gd name="T5" fmla="*/ 70 h 375"/>
                <a:gd name="T6" fmla="*/ 294 w 374"/>
                <a:gd name="T7" fmla="*/ 94 h 375"/>
                <a:gd name="T8" fmla="*/ 314 w 374"/>
                <a:gd name="T9" fmla="*/ 126 h 375"/>
                <a:gd name="T10" fmla="*/ 323 w 374"/>
                <a:gd name="T11" fmla="*/ 146 h 375"/>
                <a:gd name="T12" fmla="*/ 309 w 374"/>
                <a:gd name="T13" fmla="*/ 184 h 375"/>
                <a:gd name="T14" fmla="*/ 298 w 374"/>
                <a:gd name="T15" fmla="*/ 205 h 375"/>
                <a:gd name="T16" fmla="*/ 275 w 374"/>
                <a:gd name="T17" fmla="*/ 245 h 375"/>
                <a:gd name="T18" fmla="*/ 238 w 374"/>
                <a:gd name="T19" fmla="*/ 254 h 375"/>
                <a:gd name="T20" fmla="*/ 229 w 374"/>
                <a:gd name="T21" fmla="*/ 295 h 375"/>
                <a:gd name="T22" fmla="*/ 250 w 374"/>
                <a:gd name="T23" fmla="*/ 323 h 375"/>
                <a:gd name="T24" fmla="*/ 262 w 374"/>
                <a:gd name="T25" fmla="*/ 360 h 375"/>
                <a:gd name="T26" fmla="*/ 240 w 374"/>
                <a:gd name="T27" fmla="*/ 364 h 375"/>
                <a:gd name="T28" fmla="*/ 211 w 374"/>
                <a:gd name="T29" fmla="*/ 358 h 375"/>
                <a:gd name="T30" fmla="*/ 201 w 374"/>
                <a:gd name="T31" fmla="*/ 369 h 375"/>
                <a:gd name="T32" fmla="*/ 190 w 374"/>
                <a:gd name="T33" fmla="*/ 375 h 375"/>
                <a:gd name="T34" fmla="*/ 171 w 374"/>
                <a:gd name="T35" fmla="*/ 363 h 375"/>
                <a:gd name="T36" fmla="*/ 158 w 374"/>
                <a:gd name="T37" fmla="*/ 345 h 375"/>
                <a:gd name="T38" fmla="*/ 148 w 374"/>
                <a:gd name="T39" fmla="*/ 328 h 375"/>
                <a:gd name="T40" fmla="*/ 124 w 374"/>
                <a:gd name="T41" fmla="*/ 330 h 375"/>
                <a:gd name="T42" fmla="*/ 107 w 374"/>
                <a:gd name="T43" fmla="*/ 334 h 375"/>
                <a:gd name="T44" fmla="*/ 94 w 374"/>
                <a:gd name="T45" fmla="*/ 331 h 375"/>
                <a:gd name="T46" fmla="*/ 75 w 374"/>
                <a:gd name="T47" fmla="*/ 334 h 375"/>
                <a:gd name="T48" fmla="*/ 50 w 374"/>
                <a:gd name="T49" fmla="*/ 335 h 375"/>
                <a:gd name="T50" fmla="*/ 35 w 374"/>
                <a:gd name="T51" fmla="*/ 339 h 375"/>
                <a:gd name="T52" fmla="*/ 33 w 374"/>
                <a:gd name="T53" fmla="*/ 329 h 375"/>
                <a:gd name="T54" fmla="*/ 44 w 374"/>
                <a:gd name="T55" fmla="*/ 304 h 375"/>
                <a:gd name="T56" fmla="*/ 64 w 374"/>
                <a:gd name="T57" fmla="*/ 293 h 375"/>
                <a:gd name="T58" fmla="*/ 57 w 374"/>
                <a:gd name="T59" fmla="*/ 278 h 375"/>
                <a:gd name="T60" fmla="*/ 35 w 374"/>
                <a:gd name="T61" fmla="*/ 243 h 375"/>
                <a:gd name="T62" fmla="*/ 3 w 374"/>
                <a:gd name="T63" fmla="*/ 212 h 375"/>
                <a:gd name="T64" fmla="*/ 19 w 374"/>
                <a:gd name="T65" fmla="*/ 211 h 375"/>
                <a:gd name="T66" fmla="*/ 79 w 374"/>
                <a:gd name="T67" fmla="*/ 216 h 375"/>
                <a:gd name="T68" fmla="*/ 115 w 374"/>
                <a:gd name="T69" fmla="*/ 208 h 375"/>
                <a:gd name="T70" fmla="*/ 127 w 374"/>
                <a:gd name="T71" fmla="*/ 188 h 375"/>
                <a:gd name="T72" fmla="*/ 142 w 374"/>
                <a:gd name="T73" fmla="*/ 164 h 375"/>
                <a:gd name="T74" fmla="*/ 156 w 374"/>
                <a:gd name="T75" fmla="*/ 161 h 375"/>
                <a:gd name="T76" fmla="*/ 171 w 374"/>
                <a:gd name="T77" fmla="*/ 151 h 375"/>
                <a:gd name="T78" fmla="*/ 189 w 374"/>
                <a:gd name="T79" fmla="*/ 151 h 375"/>
                <a:gd name="T80" fmla="*/ 191 w 374"/>
                <a:gd name="T81" fmla="*/ 127 h 375"/>
                <a:gd name="T82" fmla="*/ 204 w 374"/>
                <a:gd name="T83" fmla="*/ 103 h 375"/>
                <a:gd name="T84" fmla="*/ 223 w 374"/>
                <a:gd name="T85" fmla="*/ 85 h 375"/>
                <a:gd name="T86" fmla="*/ 225 w 374"/>
                <a:gd name="T87" fmla="*/ 42 h 375"/>
                <a:gd name="T88" fmla="*/ 231 w 374"/>
                <a:gd name="T89" fmla="*/ 15 h 375"/>
                <a:gd name="T90" fmla="*/ 264 w 374"/>
                <a:gd name="T91" fmla="*/ 9 h 375"/>
                <a:gd name="T92" fmla="*/ 283 w 374"/>
                <a:gd name="T93" fmla="*/ 4 h 375"/>
                <a:gd name="T94" fmla="*/ 315 w 374"/>
                <a:gd name="T95" fmla="*/ 14 h 375"/>
                <a:gd name="T96" fmla="*/ 326 w 374"/>
                <a:gd name="T97" fmla="*/ 32 h 375"/>
                <a:gd name="T98" fmla="*/ 341 w 374"/>
                <a:gd name="T99" fmla="*/ 37 h 375"/>
                <a:gd name="T100" fmla="*/ 374 w 374"/>
                <a:gd name="T101" fmla="*/ 47 h 3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74" h="375">
                  <a:moveTo>
                    <a:pt x="374" y="47"/>
                  </a:moveTo>
                  <a:cubicBezTo>
                    <a:pt x="372" y="48"/>
                    <a:pt x="370" y="49"/>
                    <a:pt x="367" y="49"/>
                  </a:cubicBezTo>
                  <a:cubicBezTo>
                    <a:pt x="361" y="50"/>
                    <a:pt x="359" y="57"/>
                    <a:pt x="353" y="63"/>
                  </a:cubicBezTo>
                  <a:cubicBezTo>
                    <a:pt x="348" y="69"/>
                    <a:pt x="342" y="71"/>
                    <a:pt x="336" y="72"/>
                  </a:cubicBezTo>
                  <a:cubicBezTo>
                    <a:pt x="331" y="73"/>
                    <a:pt x="322" y="75"/>
                    <a:pt x="315" y="73"/>
                  </a:cubicBezTo>
                  <a:cubicBezTo>
                    <a:pt x="309" y="71"/>
                    <a:pt x="295" y="69"/>
                    <a:pt x="289" y="70"/>
                  </a:cubicBezTo>
                  <a:cubicBezTo>
                    <a:pt x="283" y="72"/>
                    <a:pt x="285" y="87"/>
                    <a:pt x="291" y="88"/>
                  </a:cubicBezTo>
                  <a:cubicBezTo>
                    <a:pt x="298" y="88"/>
                    <a:pt x="300" y="91"/>
                    <a:pt x="294" y="94"/>
                  </a:cubicBezTo>
                  <a:cubicBezTo>
                    <a:pt x="289" y="97"/>
                    <a:pt x="293" y="106"/>
                    <a:pt x="299" y="111"/>
                  </a:cubicBezTo>
                  <a:cubicBezTo>
                    <a:pt x="305" y="117"/>
                    <a:pt x="311" y="120"/>
                    <a:pt x="314" y="126"/>
                  </a:cubicBezTo>
                  <a:cubicBezTo>
                    <a:pt x="318" y="131"/>
                    <a:pt x="324" y="129"/>
                    <a:pt x="332" y="132"/>
                  </a:cubicBezTo>
                  <a:cubicBezTo>
                    <a:pt x="340" y="135"/>
                    <a:pt x="328" y="143"/>
                    <a:pt x="323" y="146"/>
                  </a:cubicBezTo>
                  <a:cubicBezTo>
                    <a:pt x="317" y="149"/>
                    <a:pt x="319" y="158"/>
                    <a:pt x="321" y="166"/>
                  </a:cubicBezTo>
                  <a:cubicBezTo>
                    <a:pt x="322" y="174"/>
                    <a:pt x="319" y="179"/>
                    <a:pt x="309" y="184"/>
                  </a:cubicBezTo>
                  <a:cubicBezTo>
                    <a:pt x="299" y="189"/>
                    <a:pt x="311" y="192"/>
                    <a:pt x="309" y="196"/>
                  </a:cubicBezTo>
                  <a:cubicBezTo>
                    <a:pt x="307" y="201"/>
                    <a:pt x="301" y="200"/>
                    <a:pt x="298" y="205"/>
                  </a:cubicBezTo>
                  <a:cubicBezTo>
                    <a:pt x="294" y="211"/>
                    <a:pt x="297" y="213"/>
                    <a:pt x="292" y="225"/>
                  </a:cubicBezTo>
                  <a:cubicBezTo>
                    <a:pt x="287" y="238"/>
                    <a:pt x="277" y="236"/>
                    <a:pt x="275" y="245"/>
                  </a:cubicBezTo>
                  <a:cubicBezTo>
                    <a:pt x="273" y="253"/>
                    <a:pt x="268" y="259"/>
                    <a:pt x="258" y="262"/>
                  </a:cubicBezTo>
                  <a:cubicBezTo>
                    <a:pt x="248" y="266"/>
                    <a:pt x="242" y="259"/>
                    <a:pt x="238" y="254"/>
                  </a:cubicBezTo>
                  <a:cubicBezTo>
                    <a:pt x="235" y="248"/>
                    <a:pt x="227" y="267"/>
                    <a:pt x="219" y="279"/>
                  </a:cubicBezTo>
                  <a:cubicBezTo>
                    <a:pt x="210" y="291"/>
                    <a:pt x="221" y="292"/>
                    <a:pt x="229" y="295"/>
                  </a:cubicBezTo>
                  <a:cubicBezTo>
                    <a:pt x="237" y="299"/>
                    <a:pt x="239" y="308"/>
                    <a:pt x="238" y="315"/>
                  </a:cubicBezTo>
                  <a:cubicBezTo>
                    <a:pt x="238" y="323"/>
                    <a:pt x="244" y="322"/>
                    <a:pt x="250" y="323"/>
                  </a:cubicBezTo>
                  <a:cubicBezTo>
                    <a:pt x="256" y="324"/>
                    <a:pt x="258" y="337"/>
                    <a:pt x="262" y="343"/>
                  </a:cubicBezTo>
                  <a:cubicBezTo>
                    <a:pt x="266" y="350"/>
                    <a:pt x="264" y="355"/>
                    <a:pt x="262" y="360"/>
                  </a:cubicBezTo>
                  <a:cubicBezTo>
                    <a:pt x="260" y="366"/>
                    <a:pt x="253" y="360"/>
                    <a:pt x="252" y="358"/>
                  </a:cubicBezTo>
                  <a:cubicBezTo>
                    <a:pt x="251" y="356"/>
                    <a:pt x="244" y="360"/>
                    <a:pt x="240" y="364"/>
                  </a:cubicBezTo>
                  <a:cubicBezTo>
                    <a:pt x="235" y="369"/>
                    <a:pt x="231" y="365"/>
                    <a:pt x="228" y="362"/>
                  </a:cubicBezTo>
                  <a:cubicBezTo>
                    <a:pt x="225" y="360"/>
                    <a:pt x="217" y="360"/>
                    <a:pt x="211" y="358"/>
                  </a:cubicBezTo>
                  <a:cubicBezTo>
                    <a:pt x="204" y="356"/>
                    <a:pt x="208" y="359"/>
                    <a:pt x="208" y="365"/>
                  </a:cubicBezTo>
                  <a:cubicBezTo>
                    <a:pt x="207" y="372"/>
                    <a:pt x="204" y="369"/>
                    <a:pt x="201" y="369"/>
                  </a:cubicBezTo>
                  <a:cubicBezTo>
                    <a:pt x="198" y="369"/>
                    <a:pt x="197" y="371"/>
                    <a:pt x="194" y="373"/>
                  </a:cubicBezTo>
                  <a:cubicBezTo>
                    <a:pt x="193" y="374"/>
                    <a:pt x="192" y="375"/>
                    <a:pt x="190" y="375"/>
                  </a:cubicBezTo>
                  <a:cubicBezTo>
                    <a:pt x="187" y="371"/>
                    <a:pt x="185" y="374"/>
                    <a:pt x="182" y="371"/>
                  </a:cubicBezTo>
                  <a:cubicBezTo>
                    <a:pt x="179" y="368"/>
                    <a:pt x="172" y="368"/>
                    <a:pt x="171" y="363"/>
                  </a:cubicBezTo>
                  <a:cubicBezTo>
                    <a:pt x="171" y="358"/>
                    <a:pt x="174" y="356"/>
                    <a:pt x="169" y="351"/>
                  </a:cubicBezTo>
                  <a:cubicBezTo>
                    <a:pt x="164" y="346"/>
                    <a:pt x="162" y="348"/>
                    <a:pt x="158" y="345"/>
                  </a:cubicBezTo>
                  <a:cubicBezTo>
                    <a:pt x="155" y="343"/>
                    <a:pt x="155" y="343"/>
                    <a:pt x="154" y="339"/>
                  </a:cubicBezTo>
                  <a:cubicBezTo>
                    <a:pt x="154" y="335"/>
                    <a:pt x="156" y="328"/>
                    <a:pt x="148" y="328"/>
                  </a:cubicBezTo>
                  <a:cubicBezTo>
                    <a:pt x="140" y="328"/>
                    <a:pt x="139" y="328"/>
                    <a:pt x="138" y="330"/>
                  </a:cubicBezTo>
                  <a:cubicBezTo>
                    <a:pt x="136" y="331"/>
                    <a:pt x="127" y="330"/>
                    <a:pt x="124" y="330"/>
                  </a:cubicBezTo>
                  <a:cubicBezTo>
                    <a:pt x="120" y="330"/>
                    <a:pt x="121" y="329"/>
                    <a:pt x="116" y="330"/>
                  </a:cubicBezTo>
                  <a:cubicBezTo>
                    <a:pt x="112" y="332"/>
                    <a:pt x="108" y="332"/>
                    <a:pt x="107" y="334"/>
                  </a:cubicBezTo>
                  <a:cubicBezTo>
                    <a:pt x="105" y="337"/>
                    <a:pt x="109" y="338"/>
                    <a:pt x="101" y="334"/>
                  </a:cubicBezTo>
                  <a:cubicBezTo>
                    <a:pt x="94" y="331"/>
                    <a:pt x="100" y="332"/>
                    <a:pt x="94" y="331"/>
                  </a:cubicBezTo>
                  <a:cubicBezTo>
                    <a:pt x="88" y="330"/>
                    <a:pt x="84" y="328"/>
                    <a:pt x="80" y="329"/>
                  </a:cubicBezTo>
                  <a:cubicBezTo>
                    <a:pt x="76" y="331"/>
                    <a:pt x="77" y="334"/>
                    <a:pt x="75" y="334"/>
                  </a:cubicBezTo>
                  <a:cubicBezTo>
                    <a:pt x="73" y="335"/>
                    <a:pt x="71" y="335"/>
                    <a:pt x="63" y="335"/>
                  </a:cubicBezTo>
                  <a:cubicBezTo>
                    <a:pt x="56" y="335"/>
                    <a:pt x="53" y="333"/>
                    <a:pt x="50" y="335"/>
                  </a:cubicBezTo>
                  <a:cubicBezTo>
                    <a:pt x="48" y="337"/>
                    <a:pt x="46" y="335"/>
                    <a:pt x="43" y="337"/>
                  </a:cubicBezTo>
                  <a:cubicBezTo>
                    <a:pt x="40" y="339"/>
                    <a:pt x="36" y="340"/>
                    <a:pt x="35" y="339"/>
                  </a:cubicBezTo>
                  <a:cubicBezTo>
                    <a:pt x="34" y="338"/>
                    <a:pt x="33" y="337"/>
                    <a:pt x="32" y="337"/>
                  </a:cubicBezTo>
                  <a:cubicBezTo>
                    <a:pt x="32" y="334"/>
                    <a:pt x="33" y="330"/>
                    <a:pt x="33" y="329"/>
                  </a:cubicBezTo>
                  <a:cubicBezTo>
                    <a:pt x="33" y="328"/>
                    <a:pt x="33" y="316"/>
                    <a:pt x="33" y="310"/>
                  </a:cubicBezTo>
                  <a:cubicBezTo>
                    <a:pt x="34" y="304"/>
                    <a:pt x="42" y="305"/>
                    <a:pt x="44" y="304"/>
                  </a:cubicBezTo>
                  <a:cubicBezTo>
                    <a:pt x="45" y="303"/>
                    <a:pt x="45" y="298"/>
                    <a:pt x="49" y="296"/>
                  </a:cubicBezTo>
                  <a:cubicBezTo>
                    <a:pt x="52" y="295"/>
                    <a:pt x="61" y="295"/>
                    <a:pt x="64" y="293"/>
                  </a:cubicBezTo>
                  <a:cubicBezTo>
                    <a:pt x="68" y="291"/>
                    <a:pt x="66" y="281"/>
                    <a:pt x="66" y="278"/>
                  </a:cubicBezTo>
                  <a:cubicBezTo>
                    <a:pt x="66" y="275"/>
                    <a:pt x="65" y="280"/>
                    <a:pt x="57" y="278"/>
                  </a:cubicBezTo>
                  <a:cubicBezTo>
                    <a:pt x="48" y="276"/>
                    <a:pt x="53" y="270"/>
                    <a:pt x="52" y="259"/>
                  </a:cubicBezTo>
                  <a:cubicBezTo>
                    <a:pt x="51" y="248"/>
                    <a:pt x="43" y="248"/>
                    <a:pt x="35" y="243"/>
                  </a:cubicBezTo>
                  <a:cubicBezTo>
                    <a:pt x="26" y="239"/>
                    <a:pt x="21" y="234"/>
                    <a:pt x="18" y="229"/>
                  </a:cubicBezTo>
                  <a:cubicBezTo>
                    <a:pt x="15" y="225"/>
                    <a:pt x="6" y="216"/>
                    <a:pt x="3" y="212"/>
                  </a:cubicBezTo>
                  <a:cubicBezTo>
                    <a:pt x="1" y="209"/>
                    <a:pt x="0" y="207"/>
                    <a:pt x="0" y="205"/>
                  </a:cubicBezTo>
                  <a:cubicBezTo>
                    <a:pt x="3" y="206"/>
                    <a:pt x="8" y="208"/>
                    <a:pt x="19" y="211"/>
                  </a:cubicBezTo>
                  <a:cubicBezTo>
                    <a:pt x="33" y="215"/>
                    <a:pt x="52" y="218"/>
                    <a:pt x="59" y="215"/>
                  </a:cubicBezTo>
                  <a:cubicBezTo>
                    <a:pt x="66" y="213"/>
                    <a:pt x="75" y="219"/>
                    <a:pt x="79" y="216"/>
                  </a:cubicBezTo>
                  <a:cubicBezTo>
                    <a:pt x="82" y="213"/>
                    <a:pt x="85" y="212"/>
                    <a:pt x="97" y="212"/>
                  </a:cubicBezTo>
                  <a:cubicBezTo>
                    <a:pt x="108" y="212"/>
                    <a:pt x="104" y="210"/>
                    <a:pt x="115" y="208"/>
                  </a:cubicBezTo>
                  <a:cubicBezTo>
                    <a:pt x="125" y="206"/>
                    <a:pt x="128" y="212"/>
                    <a:pt x="128" y="205"/>
                  </a:cubicBezTo>
                  <a:cubicBezTo>
                    <a:pt x="127" y="197"/>
                    <a:pt x="127" y="194"/>
                    <a:pt x="127" y="188"/>
                  </a:cubicBezTo>
                  <a:cubicBezTo>
                    <a:pt x="127" y="182"/>
                    <a:pt x="125" y="177"/>
                    <a:pt x="130" y="171"/>
                  </a:cubicBezTo>
                  <a:cubicBezTo>
                    <a:pt x="135" y="165"/>
                    <a:pt x="139" y="160"/>
                    <a:pt x="142" y="164"/>
                  </a:cubicBezTo>
                  <a:cubicBezTo>
                    <a:pt x="146" y="168"/>
                    <a:pt x="148" y="169"/>
                    <a:pt x="153" y="166"/>
                  </a:cubicBezTo>
                  <a:cubicBezTo>
                    <a:pt x="158" y="164"/>
                    <a:pt x="161" y="162"/>
                    <a:pt x="156" y="161"/>
                  </a:cubicBezTo>
                  <a:cubicBezTo>
                    <a:pt x="151" y="159"/>
                    <a:pt x="148" y="158"/>
                    <a:pt x="154" y="157"/>
                  </a:cubicBezTo>
                  <a:cubicBezTo>
                    <a:pt x="160" y="156"/>
                    <a:pt x="164" y="151"/>
                    <a:pt x="171" y="151"/>
                  </a:cubicBezTo>
                  <a:cubicBezTo>
                    <a:pt x="177" y="152"/>
                    <a:pt x="174" y="154"/>
                    <a:pt x="179" y="154"/>
                  </a:cubicBezTo>
                  <a:cubicBezTo>
                    <a:pt x="183" y="153"/>
                    <a:pt x="187" y="155"/>
                    <a:pt x="189" y="151"/>
                  </a:cubicBezTo>
                  <a:cubicBezTo>
                    <a:pt x="192" y="147"/>
                    <a:pt x="190" y="140"/>
                    <a:pt x="189" y="136"/>
                  </a:cubicBezTo>
                  <a:cubicBezTo>
                    <a:pt x="189" y="132"/>
                    <a:pt x="189" y="132"/>
                    <a:pt x="191" y="127"/>
                  </a:cubicBezTo>
                  <a:cubicBezTo>
                    <a:pt x="193" y="122"/>
                    <a:pt x="183" y="118"/>
                    <a:pt x="191" y="115"/>
                  </a:cubicBezTo>
                  <a:cubicBezTo>
                    <a:pt x="199" y="112"/>
                    <a:pt x="209" y="111"/>
                    <a:pt x="204" y="103"/>
                  </a:cubicBezTo>
                  <a:cubicBezTo>
                    <a:pt x="198" y="95"/>
                    <a:pt x="186" y="86"/>
                    <a:pt x="198" y="87"/>
                  </a:cubicBezTo>
                  <a:cubicBezTo>
                    <a:pt x="210" y="88"/>
                    <a:pt x="226" y="91"/>
                    <a:pt x="223" y="85"/>
                  </a:cubicBezTo>
                  <a:cubicBezTo>
                    <a:pt x="220" y="78"/>
                    <a:pt x="215" y="73"/>
                    <a:pt x="220" y="68"/>
                  </a:cubicBezTo>
                  <a:cubicBezTo>
                    <a:pt x="225" y="62"/>
                    <a:pt x="235" y="53"/>
                    <a:pt x="225" y="42"/>
                  </a:cubicBezTo>
                  <a:cubicBezTo>
                    <a:pt x="214" y="31"/>
                    <a:pt x="210" y="30"/>
                    <a:pt x="215" y="25"/>
                  </a:cubicBezTo>
                  <a:cubicBezTo>
                    <a:pt x="220" y="20"/>
                    <a:pt x="225" y="19"/>
                    <a:pt x="231" y="15"/>
                  </a:cubicBezTo>
                  <a:cubicBezTo>
                    <a:pt x="237" y="11"/>
                    <a:pt x="239" y="10"/>
                    <a:pt x="245" y="9"/>
                  </a:cubicBezTo>
                  <a:cubicBezTo>
                    <a:pt x="252" y="9"/>
                    <a:pt x="254" y="11"/>
                    <a:pt x="264" y="9"/>
                  </a:cubicBezTo>
                  <a:cubicBezTo>
                    <a:pt x="274" y="8"/>
                    <a:pt x="277" y="6"/>
                    <a:pt x="282" y="4"/>
                  </a:cubicBezTo>
                  <a:cubicBezTo>
                    <a:pt x="282" y="4"/>
                    <a:pt x="283" y="4"/>
                    <a:pt x="283" y="4"/>
                  </a:cubicBezTo>
                  <a:cubicBezTo>
                    <a:pt x="288" y="2"/>
                    <a:pt x="297" y="0"/>
                    <a:pt x="300" y="4"/>
                  </a:cubicBezTo>
                  <a:cubicBezTo>
                    <a:pt x="303" y="7"/>
                    <a:pt x="311" y="12"/>
                    <a:pt x="315" y="14"/>
                  </a:cubicBezTo>
                  <a:cubicBezTo>
                    <a:pt x="319" y="16"/>
                    <a:pt x="323" y="19"/>
                    <a:pt x="324" y="22"/>
                  </a:cubicBezTo>
                  <a:cubicBezTo>
                    <a:pt x="324" y="25"/>
                    <a:pt x="324" y="29"/>
                    <a:pt x="326" y="32"/>
                  </a:cubicBezTo>
                  <a:cubicBezTo>
                    <a:pt x="328" y="34"/>
                    <a:pt x="324" y="36"/>
                    <a:pt x="331" y="36"/>
                  </a:cubicBezTo>
                  <a:cubicBezTo>
                    <a:pt x="337" y="37"/>
                    <a:pt x="332" y="32"/>
                    <a:pt x="341" y="37"/>
                  </a:cubicBezTo>
                  <a:cubicBezTo>
                    <a:pt x="349" y="42"/>
                    <a:pt x="353" y="47"/>
                    <a:pt x="358" y="47"/>
                  </a:cubicBezTo>
                  <a:cubicBezTo>
                    <a:pt x="362" y="47"/>
                    <a:pt x="371" y="46"/>
                    <a:pt x="374" y="47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090">
              <a:extLst>
                <a:ext uri="{FF2B5EF4-FFF2-40B4-BE49-F238E27FC236}">
                  <a16:creationId xmlns:a16="http://schemas.microsoft.com/office/drawing/2014/main" id="{1700B3B4-CCB1-452D-9014-B1421C3907B7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4" y="1400"/>
              <a:ext cx="190" cy="153"/>
            </a:xfrm>
            <a:custGeom>
              <a:avLst/>
              <a:gdLst>
                <a:gd name="T0" fmla="*/ 314 w 318"/>
                <a:gd name="T1" fmla="*/ 31 h 254"/>
                <a:gd name="T2" fmla="*/ 294 w 318"/>
                <a:gd name="T3" fmla="*/ 44 h 254"/>
                <a:gd name="T4" fmla="*/ 261 w 318"/>
                <a:gd name="T5" fmla="*/ 50 h 254"/>
                <a:gd name="T6" fmla="*/ 255 w 318"/>
                <a:gd name="T7" fmla="*/ 77 h 254"/>
                <a:gd name="T8" fmla="*/ 253 w 318"/>
                <a:gd name="T9" fmla="*/ 120 h 254"/>
                <a:gd name="T10" fmla="*/ 234 w 318"/>
                <a:gd name="T11" fmla="*/ 138 h 254"/>
                <a:gd name="T12" fmla="*/ 221 w 318"/>
                <a:gd name="T13" fmla="*/ 162 h 254"/>
                <a:gd name="T14" fmla="*/ 219 w 318"/>
                <a:gd name="T15" fmla="*/ 186 h 254"/>
                <a:gd name="T16" fmla="*/ 201 w 318"/>
                <a:gd name="T17" fmla="*/ 186 h 254"/>
                <a:gd name="T18" fmla="*/ 186 w 318"/>
                <a:gd name="T19" fmla="*/ 196 h 254"/>
                <a:gd name="T20" fmla="*/ 172 w 318"/>
                <a:gd name="T21" fmla="*/ 199 h 254"/>
                <a:gd name="T22" fmla="*/ 157 w 318"/>
                <a:gd name="T23" fmla="*/ 223 h 254"/>
                <a:gd name="T24" fmla="*/ 145 w 318"/>
                <a:gd name="T25" fmla="*/ 243 h 254"/>
                <a:gd name="T26" fmla="*/ 109 w 318"/>
                <a:gd name="T27" fmla="*/ 251 h 254"/>
                <a:gd name="T28" fmla="*/ 49 w 318"/>
                <a:gd name="T29" fmla="*/ 246 h 254"/>
                <a:gd name="T30" fmla="*/ 32 w 318"/>
                <a:gd name="T31" fmla="*/ 235 h 254"/>
                <a:gd name="T32" fmla="*/ 46 w 318"/>
                <a:gd name="T33" fmla="*/ 206 h 254"/>
                <a:gd name="T34" fmla="*/ 19 w 318"/>
                <a:gd name="T35" fmla="*/ 189 h 254"/>
                <a:gd name="T36" fmla="*/ 10 w 318"/>
                <a:gd name="T37" fmla="*/ 156 h 254"/>
                <a:gd name="T38" fmla="*/ 7 w 318"/>
                <a:gd name="T39" fmla="*/ 135 h 254"/>
                <a:gd name="T40" fmla="*/ 6 w 318"/>
                <a:gd name="T41" fmla="*/ 116 h 254"/>
                <a:gd name="T42" fmla="*/ 11 w 318"/>
                <a:gd name="T43" fmla="*/ 95 h 254"/>
                <a:gd name="T44" fmla="*/ 23 w 318"/>
                <a:gd name="T45" fmla="*/ 82 h 254"/>
                <a:gd name="T46" fmla="*/ 47 w 318"/>
                <a:gd name="T47" fmla="*/ 87 h 254"/>
                <a:gd name="T48" fmla="*/ 82 w 318"/>
                <a:gd name="T49" fmla="*/ 62 h 254"/>
                <a:gd name="T50" fmla="*/ 96 w 318"/>
                <a:gd name="T51" fmla="*/ 34 h 254"/>
                <a:gd name="T52" fmla="*/ 120 w 318"/>
                <a:gd name="T53" fmla="*/ 31 h 254"/>
                <a:gd name="T54" fmla="*/ 136 w 318"/>
                <a:gd name="T55" fmla="*/ 30 h 254"/>
                <a:gd name="T56" fmla="*/ 155 w 318"/>
                <a:gd name="T57" fmla="*/ 33 h 254"/>
                <a:gd name="T58" fmla="*/ 177 w 318"/>
                <a:gd name="T59" fmla="*/ 31 h 254"/>
                <a:gd name="T60" fmla="*/ 190 w 318"/>
                <a:gd name="T61" fmla="*/ 27 h 254"/>
                <a:gd name="T62" fmla="*/ 211 w 318"/>
                <a:gd name="T63" fmla="*/ 21 h 254"/>
                <a:gd name="T64" fmla="*/ 225 w 318"/>
                <a:gd name="T65" fmla="*/ 0 h 254"/>
                <a:gd name="T66" fmla="*/ 240 w 318"/>
                <a:gd name="T67" fmla="*/ 14 h 254"/>
                <a:gd name="T68" fmla="*/ 260 w 318"/>
                <a:gd name="T69" fmla="*/ 40 h 254"/>
                <a:gd name="T70" fmla="*/ 289 w 318"/>
                <a:gd name="T71" fmla="*/ 28 h 254"/>
                <a:gd name="T72" fmla="*/ 309 w 318"/>
                <a:gd name="T73" fmla="*/ 27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18" h="254">
                  <a:moveTo>
                    <a:pt x="318" y="31"/>
                  </a:moveTo>
                  <a:cubicBezTo>
                    <a:pt x="316" y="30"/>
                    <a:pt x="314" y="30"/>
                    <a:pt x="314" y="31"/>
                  </a:cubicBezTo>
                  <a:cubicBezTo>
                    <a:pt x="313" y="33"/>
                    <a:pt x="313" y="37"/>
                    <a:pt x="312" y="39"/>
                  </a:cubicBezTo>
                  <a:cubicBezTo>
                    <a:pt x="307" y="41"/>
                    <a:pt x="304" y="43"/>
                    <a:pt x="294" y="44"/>
                  </a:cubicBezTo>
                  <a:cubicBezTo>
                    <a:pt x="284" y="46"/>
                    <a:pt x="282" y="44"/>
                    <a:pt x="275" y="44"/>
                  </a:cubicBezTo>
                  <a:cubicBezTo>
                    <a:pt x="269" y="45"/>
                    <a:pt x="267" y="46"/>
                    <a:pt x="261" y="50"/>
                  </a:cubicBezTo>
                  <a:cubicBezTo>
                    <a:pt x="255" y="54"/>
                    <a:pt x="250" y="55"/>
                    <a:pt x="245" y="60"/>
                  </a:cubicBezTo>
                  <a:cubicBezTo>
                    <a:pt x="240" y="65"/>
                    <a:pt x="244" y="66"/>
                    <a:pt x="255" y="77"/>
                  </a:cubicBezTo>
                  <a:cubicBezTo>
                    <a:pt x="265" y="88"/>
                    <a:pt x="255" y="97"/>
                    <a:pt x="250" y="103"/>
                  </a:cubicBezTo>
                  <a:cubicBezTo>
                    <a:pt x="245" y="108"/>
                    <a:pt x="250" y="113"/>
                    <a:pt x="253" y="120"/>
                  </a:cubicBezTo>
                  <a:cubicBezTo>
                    <a:pt x="256" y="126"/>
                    <a:pt x="240" y="123"/>
                    <a:pt x="228" y="122"/>
                  </a:cubicBezTo>
                  <a:cubicBezTo>
                    <a:pt x="216" y="121"/>
                    <a:pt x="228" y="130"/>
                    <a:pt x="234" y="138"/>
                  </a:cubicBezTo>
                  <a:cubicBezTo>
                    <a:pt x="239" y="146"/>
                    <a:pt x="229" y="147"/>
                    <a:pt x="221" y="150"/>
                  </a:cubicBezTo>
                  <a:cubicBezTo>
                    <a:pt x="213" y="153"/>
                    <a:pt x="223" y="157"/>
                    <a:pt x="221" y="162"/>
                  </a:cubicBezTo>
                  <a:cubicBezTo>
                    <a:pt x="219" y="167"/>
                    <a:pt x="219" y="167"/>
                    <a:pt x="219" y="171"/>
                  </a:cubicBezTo>
                  <a:cubicBezTo>
                    <a:pt x="220" y="175"/>
                    <a:pt x="222" y="182"/>
                    <a:pt x="219" y="186"/>
                  </a:cubicBezTo>
                  <a:cubicBezTo>
                    <a:pt x="217" y="190"/>
                    <a:pt x="213" y="188"/>
                    <a:pt x="209" y="189"/>
                  </a:cubicBezTo>
                  <a:cubicBezTo>
                    <a:pt x="204" y="189"/>
                    <a:pt x="207" y="187"/>
                    <a:pt x="201" y="186"/>
                  </a:cubicBezTo>
                  <a:cubicBezTo>
                    <a:pt x="194" y="186"/>
                    <a:pt x="190" y="191"/>
                    <a:pt x="184" y="192"/>
                  </a:cubicBezTo>
                  <a:cubicBezTo>
                    <a:pt x="178" y="193"/>
                    <a:pt x="181" y="194"/>
                    <a:pt x="186" y="196"/>
                  </a:cubicBezTo>
                  <a:cubicBezTo>
                    <a:pt x="191" y="197"/>
                    <a:pt x="188" y="199"/>
                    <a:pt x="183" y="201"/>
                  </a:cubicBezTo>
                  <a:cubicBezTo>
                    <a:pt x="178" y="204"/>
                    <a:pt x="176" y="203"/>
                    <a:pt x="172" y="199"/>
                  </a:cubicBezTo>
                  <a:cubicBezTo>
                    <a:pt x="169" y="195"/>
                    <a:pt x="165" y="200"/>
                    <a:pt x="160" y="206"/>
                  </a:cubicBezTo>
                  <a:cubicBezTo>
                    <a:pt x="155" y="212"/>
                    <a:pt x="157" y="217"/>
                    <a:pt x="157" y="223"/>
                  </a:cubicBezTo>
                  <a:cubicBezTo>
                    <a:pt x="157" y="229"/>
                    <a:pt x="157" y="232"/>
                    <a:pt x="158" y="240"/>
                  </a:cubicBezTo>
                  <a:cubicBezTo>
                    <a:pt x="158" y="247"/>
                    <a:pt x="155" y="241"/>
                    <a:pt x="145" y="243"/>
                  </a:cubicBezTo>
                  <a:cubicBezTo>
                    <a:pt x="134" y="245"/>
                    <a:pt x="138" y="247"/>
                    <a:pt x="127" y="247"/>
                  </a:cubicBezTo>
                  <a:cubicBezTo>
                    <a:pt x="115" y="247"/>
                    <a:pt x="112" y="248"/>
                    <a:pt x="109" y="251"/>
                  </a:cubicBezTo>
                  <a:cubicBezTo>
                    <a:pt x="105" y="254"/>
                    <a:pt x="96" y="248"/>
                    <a:pt x="89" y="250"/>
                  </a:cubicBezTo>
                  <a:cubicBezTo>
                    <a:pt x="82" y="253"/>
                    <a:pt x="63" y="250"/>
                    <a:pt x="49" y="246"/>
                  </a:cubicBezTo>
                  <a:cubicBezTo>
                    <a:pt x="35" y="243"/>
                    <a:pt x="33" y="241"/>
                    <a:pt x="30" y="240"/>
                  </a:cubicBezTo>
                  <a:cubicBezTo>
                    <a:pt x="30" y="238"/>
                    <a:pt x="31" y="236"/>
                    <a:pt x="32" y="235"/>
                  </a:cubicBezTo>
                  <a:cubicBezTo>
                    <a:pt x="34" y="233"/>
                    <a:pt x="38" y="226"/>
                    <a:pt x="40" y="222"/>
                  </a:cubicBezTo>
                  <a:cubicBezTo>
                    <a:pt x="42" y="217"/>
                    <a:pt x="46" y="214"/>
                    <a:pt x="46" y="206"/>
                  </a:cubicBezTo>
                  <a:cubicBezTo>
                    <a:pt x="46" y="199"/>
                    <a:pt x="41" y="196"/>
                    <a:pt x="35" y="196"/>
                  </a:cubicBezTo>
                  <a:cubicBezTo>
                    <a:pt x="30" y="195"/>
                    <a:pt x="24" y="196"/>
                    <a:pt x="19" y="189"/>
                  </a:cubicBezTo>
                  <a:cubicBezTo>
                    <a:pt x="14" y="182"/>
                    <a:pt x="18" y="177"/>
                    <a:pt x="18" y="173"/>
                  </a:cubicBezTo>
                  <a:cubicBezTo>
                    <a:pt x="18" y="168"/>
                    <a:pt x="16" y="166"/>
                    <a:pt x="10" y="156"/>
                  </a:cubicBezTo>
                  <a:cubicBezTo>
                    <a:pt x="3" y="147"/>
                    <a:pt x="9" y="146"/>
                    <a:pt x="11" y="141"/>
                  </a:cubicBezTo>
                  <a:cubicBezTo>
                    <a:pt x="13" y="136"/>
                    <a:pt x="11" y="137"/>
                    <a:pt x="7" y="135"/>
                  </a:cubicBezTo>
                  <a:cubicBezTo>
                    <a:pt x="3" y="133"/>
                    <a:pt x="1" y="131"/>
                    <a:pt x="0" y="129"/>
                  </a:cubicBezTo>
                  <a:cubicBezTo>
                    <a:pt x="0" y="127"/>
                    <a:pt x="5" y="116"/>
                    <a:pt x="6" y="116"/>
                  </a:cubicBezTo>
                  <a:cubicBezTo>
                    <a:pt x="7" y="115"/>
                    <a:pt x="7" y="110"/>
                    <a:pt x="10" y="107"/>
                  </a:cubicBezTo>
                  <a:cubicBezTo>
                    <a:pt x="13" y="104"/>
                    <a:pt x="12" y="99"/>
                    <a:pt x="11" y="95"/>
                  </a:cubicBezTo>
                  <a:cubicBezTo>
                    <a:pt x="10" y="91"/>
                    <a:pt x="11" y="85"/>
                    <a:pt x="12" y="79"/>
                  </a:cubicBezTo>
                  <a:cubicBezTo>
                    <a:pt x="14" y="79"/>
                    <a:pt x="18" y="82"/>
                    <a:pt x="23" y="82"/>
                  </a:cubicBezTo>
                  <a:cubicBezTo>
                    <a:pt x="28" y="83"/>
                    <a:pt x="28" y="81"/>
                    <a:pt x="35" y="87"/>
                  </a:cubicBezTo>
                  <a:cubicBezTo>
                    <a:pt x="41" y="93"/>
                    <a:pt x="41" y="90"/>
                    <a:pt x="47" y="87"/>
                  </a:cubicBezTo>
                  <a:cubicBezTo>
                    <a:pt x="54" y="84"/>
                    <a:pt x="56" y="81"/>
                    <a:pt x="54" y="74"/>
                  </a:cubicBezTo>
                  <a:cubicBezTo>
                    <a:pt x="52" y="66"/>
                    <a:pt x="74" y="65"/>
                    <a:pt x="82" y="62"/>
                  </a:cubicBezTo>
                  <a:cubicBezTo>
                    <a:pt x="90" y="58"/>
                    <a:pt x="85" y="43"/>
                    <a:pt x="85" y="43"/>
                  </a:cubicBezTo>
                  <a:cubicBezTo>
                    <a:pt x="85" y="43"/>
                    <a:pt x="91" y="35"/>
                    <a:pt x="96" y="34"/>
                  </a:cubicBezTo>
                  <a:cubicBezTo>
                    <a:pt x="102" y="34"/>
                    <a:pt x="105" y="31"/>
                    <a:pt x="105" y="27"/>
                  </a:cubicBezTo>
                  <a:cubicBezTo>
                    <a:pt x="104" y="23"/>
                    <a:pt x="115" y="29"/>
                    <a:pt x="120" y="31"/>
                  </a:cubicBezTo>
                  <a:cubicBezTo>
                    <a:pt x="124" y="32"/>
                    <a:pt x="127" y="30"/>
                    <a:pt x="128" y="29"/>
                  </a:cubicBezTo>
                  <a:cubicBezTo>
                    <a:pt x="131" y="30"/>
                    <a:pt x="132" y="29"/>
                    <a:pt x="136" y="30"/>
                  </a:cubicBezTo>
                  <a:cubicBezTo>
                    <a:pt x="143" y="31"/>
                    <a:pt x="144" y="32"/>
                    <a:pt x="147" y="33"/>
                  </a:cubicBezTo>
                  <a:cubicBezTo>
                    <a:pt x="150" y="33"/>
                    <a:pt x="153" y="33"/>
                    <a:pt x="155" y="33"/>
                  </a:cubicBezTo>
                  <a:cubicBezTo>
                    <a:pt x="156" y="36"/>
                    <a:pt x="160" y="36"/>
                    <a:pt x="164" y="39"/>
                  </a:cubicBezTo>
                  <a:cubicBezTo>
                    <a:pt x="171" y="43"/>
                    <a:pt x="174" y="36"/>
                    <a:pt x="177" y="31"/>
                  </a:cubicBezTo>
                  <a:cubicBezTo>
                    <a:pt x="181" y="26"/>
                    <a:pt x="187" y="35"/>
                    <a:pt x="190" y="37"/>
                  </a:cubicBezTo>
                  <a:cubicBezTo>
                    <a:pt x="194" y="38"/>
                    <a:pt x="193" y="34"/>
                    <a:pt x="190" y="27"/>
                  </a:cubicBezTo>
                  <a:cubicBezTo>
                    <a:pt x="188" y="20"/>
                    <a:pt x="199" y="21"/>
                    <a:pt x="202" y="23"/>
                  </a:cubicBezTo>
                  <a:cubicBezTo>
                    <a:pt x="206" y="26"/>
                    <a:pt x="208" y="24"/>
                    <a:pt x="211" y="21"/>
                  </a:cubicBezTo>
                  <a:cubicBezTo>
                    <a:pt x="213" y="17"/>
                    <a:pt x="207" y="13"/>
                    <a:pt x="209" y="7"/>
                  </a:cubicBezTo>
                  <a:cubicBezTo>
                    <a:pt x="210" y="2"/>
                    <a:pt x="220" y="1"/>
                    <a:pt x="225" y="0"/>
                  </a:cubicBezTo>
                  <a:cubicBezTo>
                    <a:pt x="230" y="0"/>
                    <a:pt x="230" y="2"/>
                    <a:pt x="230" y="8"/>
                  </a:cubicBezTo>
                  <a:cubicBezTo>
                    <a:pt x="231" y="14"/>
                    <a:pt x="236" y="14"/>
                    <a:pt x="240" y="14"/>
                  </a:cubicBezTo>
                  <a:cubicBezTo>
                    <a:pt x="243" y="14"/>
                    <a:pt x="238" y="30"/>
                    <a:pt x="242" y="40"/>
                  </a:cubicBezTo>
                  <a:cubicBezTo>
                    <a:pt x="246" y="51"/>
                    <a:pt x="252" y="44"/>
                    <a:pt x="260" y="40"/>
                  </a:cubicBezTo>
                  <a:cubicBezTo>
                    <a:pt x="268" y="36"/>
                    <a:pt x="270" y="35"/>
                    <a:pt x="275" y="30"/>
                  </a:cubicBezTo>
                  <a:cubicBezTo>
                    <a:pt x="280" y="25"/>
                    <a:pt x="285" y="24"/>
                    <a:pt x="289" y="28"/>
                  </a:cubicBezTo>
                  <a:cubicBezTo>
                    <a:pt x="294" y="31"/>
                    <a:pt x="291" y="32"/>
                    <a:pt x="298" y="33"/>
                  </a:cubicBezTo>
                  <a:cubicBezTo>
                    <a:pt x="306" y="34"/>
                    <a:pt x="304" y="29"/>
                    <a:pt x="309" y="27"/>
                  </a:cubicBezTo>
                  <a:cubicBezTo>
                    <a:pt x="314" y="25"/>
                    <a:pt x="317" y="28"/>
                    <a:pt x="318" y="31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091">
              <a:extLst>
                <a:ext uri="{FF2B5EF4-FFF2-40B4-BE49-F238E27FC236}">
                  <a16:creationId xmlns:a16="http://schemas.microsoft.com/office/drawing/2014/main" id="{54C93E62-267A-4098-B5AC-FD92805B4120}"/>
                </a:ext>
              </a:extLst>
            </p:cNvPr>
            <p:cNvSpPr>
              <a:spLocks/>
            </p:cNvSpPr>
            <p:nvPr/>
          </p:nvSpPr>
          <p:spPr bwMode="auto">
            <a:xfrm>
              <a:off x="3159" y="1378"/>
              <a:ext cx="303" cy="246"/>
            </a:xfrm>
            <a:custGeom>
              <a:avLst/>
              <a:gdLst>
                <a:gd name="T0" fmla="*/ 481 w 505"/>
                <a:gd name="T1" fmla="*/ 377 h 411"/>
                <a:gd name="T2" fmla="*/ 469 w 505"/>
                <a:gd name="T3" fmla="*/ 410 h 411"/>
                <a:gd name="T4" fmla="*/ 447 w 505"/>
                <a:gd name="T5" fmla="*/ 406 h 411"/>
                <a:gd name="T6" fmla="*/ 415 w 505"/>
                <a:gd name="T7" fmla="*/ 399 h 411"/>
                <a:gd name="T8" fmla="*/ 388 w 505"/>
                <a:gd name="T9" fmla="*/ 397 h 411"/>
                <a:gd name="T10" fmla="*/ 356 w 505"/>
                <a:gd name="T11" fmla="*/ 384 h 411"/>
                <a:gd name="T12" fmla="*/ 343 w 505"/>
                <a:gd name="T13" fmla="*/ 353 h 411"/>
                <a:gd name="T14" fmla="*/ 310 w 505"/>
                <a:gd name="T15" fmla="*/ 365 h 411"/>
                <a:gd name="T16" fmla="*/ 279 w 505"/>
                <a:gd name="T17" fmla="*/ 364 h 411"/>
                <a:gd name="T18" fmla="*/ 250 w 505"/>
                <a:gd name="T19" fmla="*/ 351 h 411"/>
                <a:gd name="T20" fmla="*/ 216 w 505"/>
                <a:gd name="T21" fmla="*/ 331 h 411"/>
                <a:gd name="T22" fmla="*/ 199 w 505"/>
                <a:gd name="T23" fmla="*/ 305 h 411"/>
                <a:gd name="T24" fmla="*/ 184 w 505"/>
                <a:gd name="T25" fmla="*/ 284 h 411"/>
                <a:gd name="T26" fmla="*/ 169 w 505"/>
                <a:gd name="T27" fmla="*/ 272 h 411"/>
                <a:gd name="T28" fmla="*/ 143 w 505"/>
                <a:gd name="T29" fmla="*/ 263 h 411"/>
                <a:gd name="T30" fmla="*/ 137 w 505"/>
                <a:gd name="T31" fmla="*/ 273 h 411"/>
                <a:gd name="T32" fmla="*/ 123 w 505"/>
                <a:gd name="T33" fmla="*/ 249 h 411"/>
                <a:gd name="T34" fmla="*/ 115 w 505"/>
                <a:gd name="T35" fmla="*/ 226 h 411"/>
                <a:gd name="T36" fmla="*/ 77 w 505"/>
                <a:gd name="T37" fmla="*/ 190 h 411"/>
                <a:gd name="T38" fmla="*/ 53 w 505"/>
                <a:gd name="T39" fmla="*/ 161 h 411"/>
                <a:gd name="T40" fmla="*/ 55 w 505"/>
                <a:gd name="T41" fmla="*/ 141 h 411"/>
                <a:gd name="T42" fmla="*/ 61 w 505"/>
                <a:gd name="T43" fmla="*/ 118 h 411"/>
                <a:gd name="T44" fmla="*/ 43 w 505"/>
                <a:gd name="T45" fmla="*/ 103 h 411"/>
                <a:gd name="T46" fmla="*/ 32 w 505"/>
                <a:gd name="T47" fmla="*/ 85 h 411"/>
                <a:gd name="T48" fmla="*/ 25 w 505"/>
                <a:gd name="T49" fmla="*/ 70 h 411"/>
                <a:gd name="T50" fmla="*/ 13 w 505"/>
                <a:gd name="T51" fmla="*/ 48 h 411"/>
                <a:gd name="T52" fmla="*/ 1 w 505"/>
                <a:gd name="T53" fmla="*/ 14 h 411"/>
                <a:gd name="T54" fmla="*/ 12 w 505"/>
                <a:gd name="T55" fmla="*/ 0 h 411"/>
                <a:gd name="T56" fmla="*/ 24 w 505"/>
                <a:gd name="T57" fmla="*/ 11 h 411"/>
                <a:gd name="T58" fmla="*/ 52 w 505"/>
                <a:gd name="T59" fmla="*/ 25 h 411"/>
                <a:gd name="T60" fmla="*/ 66 w 505"/>
                <a:gd name="T61" fmla="*/ 19 h 411"/>
                <a:gd name="T62" fmla="*/ 95 w 505"/>
                <a:gd name="T63" fmla="*/ 5 h 411"/>
                <a:gd name="T64" fmla="*/ 99 w 505"/>
                <a:gd name="T65" fmla="*/ 23 h 411"/>
                <a:gd name="T66" fmla="*/ 117 w 505"/>
                <a:gd name="T67" fmla="*/ 37 h 411"/>
                <a:gd name="T68" fmla="*/ 142 w 505"/>
                <a:gd name="T69" fmla="*/ 66 h 411"/>
                <a:gd name="T70" fmla="*/ 220 w 505"/>
                <a:gd name="T71" fmla="*/ 84 h 411"/>
                <a:gd name="T72" fmla="*/ 236 w 505"/>
                <a:gd name="T73" fmla="*/ 65 h 411"/>
                <a:gd name="T74" fmla="*/ 264 w 505"/>
                <a:gd name="T75" fmla="*/ 50 h 411"/>
                <a:gd name="T76" fmla="*/ 297 w 505"/>
                <a:gd name="T77" fmla="*/ 42 h 411"/>
                <a:gd name="T78" fmla="*/ 341 w 505"/>
                <a:gd name="T79" fmla="*/ 60 h 411"/>
                <a:gd name="T80" fmla="*/ 374 w 505"/>
                <a:gd name="T81" fmla="*/ 74 h 411"/>
                <a:gd name="T82" fmla="*/ 411 w 505"/>
                <a:gd name="T83" fmla="*/ 89 h 411"/>
                <a:gd name="T84" fmla="*/ 419 w 505"/>
                <a:gd name="T85" fmla="*/ 117 h 411"/>
                <a:gd name="T86" fmla="*/ 413 w 505"/>
                <a:gd name="T87" fmla="*/ 154 h 411"/>
                <a:gd name="T88" fmla="*/ 418 w 505"/>
                <a:gd name="T89" fmla="*/ 179 h 411"/>
                <a:gd name="T90" fmla="*/ 426 w 505"/>
                <a:gd name="T91" fmla="*/ 227 h 411"/>
                <a:gd name="T92" fmla="*/ 447 w 505"/>
                <a:gd name="T93" fmla="*/ 260 h 411"/>
                <a:gd name="T94" fmla="*/ 438 w 505"/>
                <a:gd name="T95" fmla="*/ 278 h 411"/>
                <a:gd name="T96" fmla="*/ 472 w 505"/>
                <a:gd name="T97" fmla="*/ 316 h 411"/>
                <a:gd name="T98" fmla="*/ 503 w 505"/>
                <a:gd name="T99" fmla="*/ 351 h 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505" h="411">
                  <a:moveTo>
                    <a:pt x="501" y="366"/>
                  </a:moveTo>
                  <a:cubicBezTo>
                    <a:pt x="498" y="368"/>
                    <a:pt x="489" y="368"/>
                    <a:pt x="486" y="369"/>
                  </a:cubicBezTo>
                  <a:cubicBezTo>
                    <a:pt x="482" y="371"/>
                    <a:pt x="482" y="376"/>
                    <a:pt x="481" y="377"/>
                  </a:cubicBezTo>
                  <a:cubicBezTo>
                    <a:pt x="479" y="378"/>
                    <a:pt x="471" y="377"/>
                    <a:pt x="470" y="383"/>
                  </a:cubicBezTo>
                  <a:cubicBezTo>
                    <a:pt x="470" y="389"/>
                    <a:pt x="470" y="401"/>
                    <a:pt x="470" y="402"/>
                  </a:cubicBezTo>
                  <a:cubicBezTo>
                    <a:pt x="470" y="403"/>
                    <a:pt x="469" y="407"/>
                    <a:pt x="469" y="410"/>
                  </a:cubicBezTo>
                  <a:cubicBezTo>
                    <a:pt x="467" y="409"/>
                    <a:pt x="466" y="409"/>
                    <a:pt x="465" y="410"/>
                  </a:cubicBezTo>
                  <a:cubicBezTo>
                    <a:pt x="464" y="411"/>
                    <a:pt x="462" y="411"/>
                    <a:pt x="458" y="409"/>
                  </a:cubicBezTo>
                  <a:cubicBezTo>
                    <a:pt x="454" y="408"/>
                    <a:pt x="449" y="406"/>
                    <a:pt x="447" y="406"/>
                  </a:cubicBezTo>
                  <a:cubicBezTo>
                    <a:pt x="446" y="406"/>
                    <a:pt x="442" y="400"/>
                    <a:pt x="440" y="402"/>
                  </a:cubicBezTo>
                  <a:cubicBezTo>
                    <a:pt x="439" y="404"/>
                    <a:pt x="435" y="405"/>
                    <a:pt x="432" y="405"/>
                  </a:cubicBezTo>
                  <a:cubicBezTo>
                    <a:pt x="428" y="404"/>
                    <a:pt x="417" y="398"/>
                    <a:pt x="415" y="399"/>
                  </a:cubicBezTo>
                  <a:cubicBezTo>
                    <a:pt x="414" y="399"/>
                    <a:pt x="418" y="405"/>
                    <a:pt x="410" y="403"/>
                  </a:cubicBezTo>
                  <a:cubicBezTo>
                    <a:pt x="403" y="401"/>
                    <a:pt x="403" y="399"/>
                    <a:pt x="399" y="398"/>
                  </a:cubicBezTo>
                  <a:cubicBezTo>
                    <a:pt x="395" y="397"/>
                    <a:pt x="393" y="397"/>
                    <a:pt x="388" y="397"/>
                  </a:cubicBezTo>
                  <a:cubicBezTo>
                    <a:pt x="383" y="398"/>
                    <a:pt x="387" y="402"/>
                    <a:pt x="378" y="397"/>
                  </a:cubicBezTo>
                  <a:cubicBezTo>
                    <a:pt x="369" y="392"/>
                    <a:pt x="372" y="393"/>
                    <a:pt x="366" y="391"/>
                  </a:cubicBezTo>
                  <a:cubicBezTo>
                    <a:pt x="360" y="388"/>
                    <a:pt x="358" y="391"/>
                    <a:pt x="356" y="384"/>
                  </a:cubicBezTo>
                  <a:cubicBezTo>
                    <a:pt x="355" y="378"/>
                    <a:pt x="354" y="382"/>
                    <a:pt x="354" y="373"/>
                  </a:cubicBezTo>
                  <a:cubicBezTo>
                    <a:pt x="353" y="365"/>
                    <a:pt x="355" y="365"/>
                    <a:pt x="350" y="360"/>
                  </a:cubicBezTo>
                  <a:cubicBezTo>
                    <a:pt x="345" y="355"/>
                    <a:pt x="349" y="353"/>
                    <a:pt x="343" y="353"/>
                  </a:cubicBezTo>
                  <a:cubicBezTo>
                    <a:pt x="336" y="353"/>
                    <a:pt x="335" y="353"/>
                    <a:pt x="330" y="356"/>
                  </a:cubicBezTo>
                  <a:cubicBezTo>
                    <a:pt x="325" y="359"/>
                    <a:pt x="318" y="359"/>
                    <a:pt x="318" y="360"/>
                  </a:cubicBezTo>
                  <a:cubicBezTo>
                    <a:pt x="317" y="361"/>
                    <a:pt x="315" y="362"/>
                    <a:pt x="310" y="365"/>
                  </a:cubicBezTo>
                  <a:cubicBezTo>
                    <a:pt x="306" y="368"/>
                    <a:pt x="305" y="370"/>
                    <a:pt x="302" y="371"/>
                  </a:cubicBezTo>
                  <a:cubicBezTo>
                    <a:pt x="299" y="372"/>
                    <a:pt x="297" y="374"/>
                    <a:pt x="292" y="370"/>
                  </a:cubicBezTo>
                  <a:cubicBezTo>
                    <a:pt x="287" y="367"/>
                    <a:pt x="279" y="364"/>
                    <a:pt x="279" y="364"/>
                  </a:cubicBezTo>
                  <a:cubicBezTo>
                    <a:pt x="279" y="364"/>
                    <a:pt x="278" y="371"/>
                    <a:pt x="271" y="365"/>
                  </a:cubicBezTo>
                  <a:cubicBezTo>
                    <a:pt x="265" y="359"/>
                    <a:pt x="267" y="361"/>
                    <a:pt x="261" y="358"/>
                  </a:cubicBezTo>
                  <a:cubicBezTo>
                    <a:pt x="255" y="355"/>
                    <a:pt x="255" y="354"/>
                    <a:pt x="250" y="351"/>
                  </a:cubicBezTo>
                  <a:cubicBezTo>
                    <a:pt x="246" y="348"/>
                    <a:pt x="244" y="349"/>
                    <a:pt x="240" y="344"/>
                  </a:cubicBezTo>
                  <a:cubicBezTo>
                    <a:pt x="237" y="340"/>
                    <a:pt x="240" y="338"/>
                    <a:pt x="232" y="336"/>
                  </a:cubicBezTo>
                  <a:cubicBezTo>
                    <a:pt x="224" y="334"/>
                    <a:pt x="222" y="331"/>
                    <a:pt x="216" y="331"/>
                  </a:cubicBezTo>
                  <a:cubicBezTo>
                    <a:pt x="211" y="331"/>
                    <a:pt x="213" y="331"/>
                    <a:pt x="210" y="326"/>
                  </a:cubicBezTo>
                  <a:cubicBezTo>
                    <a:pt x="207" y="320"/>
                    <a:pt x="202" y="315"/>
                    <a:pt x="202" y="314"/>
                  </a:cubicBezTo>
                  <a:cubicBezTo>
                    <a:pt x="202" y="312"/>
                    <a:pt x="201" y="307"/>
                    <a:pt x="199" y="305"/>
                  </a:cubicBezTo>
                  <a:cubicBezTo>
                    <a:pt x="196" y="303"/>
                    <a:pt x="200" y="298"/>
                    <a:pt x="196" y="298"/>
                  </a:cubicBezTo>
                  <a:cubicBezTo>
                    <a:pt x="192" y="297"/>
                    <a:pt x="191" y="294"/>
                    <a:pt x="190" y="293"/>
                  </a:cubicBezTo>
                  <a:cubicBezTo>
                    <a:pt x="190" y="291"/>
                    <a:pt x="188" y="287"/>
                    <a:pt x="184" y="284"/>
                  </a:cubicBezTo>
                  <a:cubicBezTo>
                    <a:pt x="181" y="280"/>
                    <a:pt x="176" y="276"/>
                    <a:pt x="176" y="273"/>
                  </a:cubicBezTo>
                  <a:cubicBezTo>
                    <a:pt x="176" y="271"/>
                    <a:pt x="174" y="266"/>
                    <a:pt x="172" y="268"/>
                  </a:cubicBezTo>
                  <a:cubicBezTo>
                    <a:pt x="170" y="270"/>
                    <a:pt x="176" y="274"/>
                    <a:pt x="169" y="272"/>
                  </a:cubicBezTo>
                  <a:cubicBezTo>
                    <a:pt x="163" y="269"/>
                    <a:pt x="156" y="271"/>
                    <a:pt x="155" y="268"/>
                  </a:cubicBezTo>
                  <a:cubicBezTo>
                    <a:pt x="154" y="266"/>
                    <a:pt x="150" y="265"/>
                    <a:pt x="150" y="263"/>
                  </a:cubicBezTo>
                  <a:cubicBezTo>
                    <a:pt x="150" y="262"/>
                    <a:pt x="143" y="258"/>
                    <a:pt x="143" y="263"/>
                  </a:cubicBezTo>
                  <a:cubicBezTo>
                    <a:pt x="144" y="268"/>
                    <a:pt x="145" y="270"/>
                    <a:pt x="145" y="271"/>
                  </a:cubicBezTo>
                  <a:cubicBezTo>
                    <a:pt x="145" y="271"/>
                    <a:pt x="146" y="272"/>
                    <a:pt x="144" y="272"/>
                  </a:cubicBezTo>
                  <a:cubicBezTo>
                    <a:pt x="141" y="272"/>
                    <a:pt x="139" y="272"/>
                    <a:pt x="137" y="273"/>
                  </a:cubicBezTo>
                  <a:cubicBezTo>
                    <a:pt x="137" y="271"/>
                    <a:pt x="136" y="270"/>
                    <a:pt x="136" y="269"/>
                  </a:cubicBezTo>
                  <a:cubicBezTo>
                    <a:pt x="135" y="268"/>
                    <a:pt x="130" y="264"/>
                    <a:pt x="128" y="261"/>
                  </a:cubicBezTo>
                  <a:cubicBezTo>
                    <a:pt x="125" y="258"/>
                    <a:pt x="124" y="254"/>
                    <a:pt x="123" y="249"/>
                  </a:cubicBezTo>
                  <a:cubicBezTo>
                    <a:pt x="121" y="245"/>
                    <a:pt x="121" y="247"/>
                    <a:pt x="118" y="245"/>
                  </a:cubicBezTo>
                  <a:cubicBezTo>
                    <a:pt x="115" y="243"/>
                    <a:pt x="115" y="242"/>
                    <a:pt x="115" y="238"/>
                  </a:cubicBezTo>
                  <a:cubicBezTo>
                    <a:pt x="114" y="235"/>
                    <a:pt x="115" y="232"/>
                    <a:pt x="115" y="226"/>
                  </a:cubicBezTo>
                  <a:cubicBezTo>
                    <a:pt x="115" y="220"/>
                    <a:pt x="109" y="211"/>
                    <a:pt x="106" y="209"/>
                  </a:cubicBezTo>
                  <a:cubicBezTo>
                    <a:pt x="103" y="207"/>
                    <a:pt x="95" y="205"/>
                    <a:pt x="91" y="201"/>
                  </a:cubicBezTo>
                  <a:cubicBezTo>
                    <a:pt x="88" y="198"/>
                    <a:pt x="85" y="193"/>
                    <a:pt x="77" y="190"/>
                  </a:cubicBezTo>
                  <a:cubicBezTo>
                    <a:pt x="69" y="187"/>
                    <a:pt x="71" y="189"/>
                    <a:pt x="73" y="183"/>
                  </a:cubicBezTo>
                  <a:cubicBezTo>
                    <a:pt x="74" y="177"/>
                    <a:pt x="66" y="175"/>
                    <a:pt x="62" y="172"/>
                  </a:cubicBezTo>
                  <a:cubicBezTo>
                    <a:pt x="59" y="169"/>
                    <a:pt x="53" y="165"/>
                    <a:pt x="53" y="161"/>
                  </a:cubicBezTo>
                  <a:cubicBezTo>
                    <a:pt x="54" y="157"/>
                    <a:pt x="52" y="154"/>
                    <a:pt x="51" y="151"/>
                  </a:cubicBezTo>
                  <a:cubicBezTo>
                    <a:pt x="50" y="149"/>
                    <a:pt x="52" y="146"/>
                    <a:pt x="54" y="145"/>
                  </a:cubicBezTo>
                  <a:cubicBezTo>
                    <a:pt x="57" y="144"/>
                    <a:pt x="56" y="143"/>
                    <a:pt x="55" y="141"/>
                  </a:cubicBezTo>
                  <a:cubicBezTo>
                    <a:pt x="55" y="140"/>
                    <a:pt x="56" y="137"/>
                    <a:pt x="59" y="134"/>
                  </a:cubicBezTo>
                  <a:cubicBezTo>
                    <a:pt x="62" y="131"/>
                    <a:pt x="65" y="129"/>
                    <a:pt x="66" y="127"/>
                  </a:cubicBezTo>
                  <a:cubicBezTo>
                    <a:pt x="66" y="125"/>
                    <a:pt x="63" y="123"/>
                    <a:pt x="61" y="118"/>
                  </a:cubicBezTo>
                  <a:cubicBezTo>
                    <a:pt x="59" y="113"/>
                    <a:pt x="64" y="114"/>
                    <a:pt x="64" y="111"/>
                  </a:cubicBezTo>
                  <a:cubicBezTo>
                    <a:pt x="64" y="109"/>
                    <a:pt x="57" y="111"/>
                    <a:pt x="52" y="108"/>
                  </a:cubicBezTo>
                  <a:cubicBezTo>
                    <a:pt x="46" y="106"/>
                    <a:pt x="43" y="105"/>
                    <a:pt x="43" y="103"/>
                  </a:cubicBezTo>
                  <a:cubicBezTo>
                    <a:pt x="43" y="102"/>
                    <a:pt x="43" y="102"/>
                    <a:pt x="40" y="98"/>
                  </a:cubicBezTo>
                  <a:cubicBezTo>
                    <a:pt x="36" y="95"/>
                    <a:pt x="35" y="93"/>
                    <a:pt x="34" y="91"/>
                  </a:cubicBezTo>
                  <a:cubicBezTo>
                    <a:pt x="34" y="89"/>
                    <a:pt x="34" y="87"/>
                    <a:pt x="32" y="85"/>
                  </a:cubicBezTo>
                  <a:cubicBezTo>
                    <a:pt x="31" y="83"/>
                    <a:pt x="28" y="80"/>
                    <a:pt x="27" y="75"/>
                  </a:cubicBezTo>
                  <a:cubicBezTo>
                    <a:pt x="27" y="74"/>
                    <a:pt x="26" y="73"/>
                    <a:pt x="26" y="72"/>
                  </a:cubicBezTo>
                  <a:cubicBezTo>
                    <a:pt x="26" y="70"/>
                    <a:pt x="26" y="70"/>
                    <a:pt x="25" y="70"/>
                  </a:cubicBezTo>
                  <a:cubicBezTo>
                    <a:pt x="24" y="69"/>
                    <a:pt x="21" y="66"/>
                    <a:pt x="20" y="64"/>
                  </a:cubicBezTo>
                  <a:cubicBezTo>
                    <a:pt x="20" y="62"/>
                    <a:pt x="18" y="57"/>
                    <a:pt x="15" y="55"/>
                  </a:cubicBezTo>
                  <a:cubicBezTo>
                    <a:pt x="11" y="53"/>
                    <a:pt x="11" y="50"/>
                    <a:pt x="13" y="48"/>
                  </a:cubicBezTo>
                  <a:cubicBezTo>
                    <a:pt x="14" y="45"/>
                    <a:pt x="13" y="43"/>
                    <a:pt x="12" y="41"/>
                  </a:cubicBezTo>
                  <a:cubicBezTo>
                    <a:pt x="11" y="40"/>
                    <a:pt x="9" y="32"/>
                    <a:pt x="8" y="28"/>
                  </a:cubicBezTo>
                  <a:cubicBezTo>
                    <a:pt x="7" y="23"/>
                    <a:pt x="2" y="18"/>
                    <a:pt x="1" y="14"/>
                  </a:cubicBezTo>
                  <a:cubicBezTo>
                    <a:pt x="0" y="10"/>
                    <a:pt x="3" y="12"/>
                    <a:pt x="7" y="10"/>
                  </a:cubicBezTo>
                  <a:cubicBezTo>
                    <a:pt x="11" y="9"/>
                    <a:pt x="10" y="5"/>
                    <a:pt x="9" y="3"/>
                  </a:cubicBezTo>
                  <a:cubicBezTo>
                    <a:pt x="9" y="2"/>
                    <a:pt x="10" y="1"/>
                    <a:pt x="12" y="0"/>
                  </a:cubicBezTo>
                  <a:cubicBezTo>
                    <a:pt x="13" y="0"/>
                    <a:pt x="14" y="1"/>
                    <a:pt x="14" y="1"/>
                  </a:cubicBezTo>
                  <a:cubicBezTo>
                    <a:pt x="15" y="2"/>
                    <a:pt x="17" y="3"/>
                    <a:pt x="18" y="5"/>
                  </a:cubicBezTo>
                  <a:cubicBezTo>
                    <a:pt x="21" y="7"/>
                    <a:pt x="19" y="7"/>
                    <a:pt x="24" y="11"/>
                  </a:cubicBezTo>
                  <a:cubicBezTo>
                    <a:pt x="29" y="16"/>
                    <a:pt x="33" y="19"/>
                    <a:pt x="37" y="22"/>
                  </a:cubicBezTo>
                  <a:cubicBezTo>
                    <a:pt x="41" y="25"/>
                    <a:pt x="45" y="26"/>
                    <a:pt x="48" y="26"/>
                  </a:cubicBezTo>
                  <a:cubicBezTo>
                    <a:pt x="50" y="27"/>
                    <a:pt x="51" y="26"/>
                    <a:pt x="52" y="25"/>
                  </a:cubicBezTo>
                  <a:cubicBezTo>
                    <a:pt x="53" y="27"/>
                    <a:pt x="56" y="26"/>
                    <a:pt x="58" y="25"/>
                  </a:cubicBezTo>
                  <a:cubicBezTo>
                    <a:pt x="58" y="25"/>
                    <a:pt x="59" y="25"/>
                    <a:pt x="59" y="25"/>
                  </a:cubicBezTo>
                  <a:cubicBezTo>
                    <a:pt x="62" y="24"/>
                    <a:pt x="64" y="22"/>
                    <a:pt x="66" y="19"/>
                  </a:cubicBezTo>
                  <a:cubicBezTo>
                    <a:pt x="68" y="15"/>
                    <a:pt x="69" y="15"/>
                    <a:pt x="74" y="12"/>
                  </a:cubicBezTo>
                  <a:cubicBezTo>
                    <a:pt x="79" y="8"/>
                    <a:pt x="82" y="4"/>
                    <a:pt x="84" y="3"/>
                  </a:cubicBezTo>
                  <a:cubicBezTo>
                    <a:pt x="86" y="3"/>
                    <a:pt x="92" y="2"/>
                    <a:pt x="95" y="5"/>
                  </a:cubicBezTo>
                  <a:cubicBezTo>
                    <a:pt x="97" y="8"/>
                    <a:pt x="102" y="10"/>
                    <a:pt x="100" y="12"/>
                  </a:cubicBezTo>
                  <a:cubicBezTo>
                    <a:pt x="98" y="14"/>
                    <a:pt x="97" y="17"/>
                    <a:pt x="98" y="18"/>
                  </a:cubicBezTo>
                  <a:cubicBezTo>
                    <a:pt x="99" y="20"/>
                    <a:pt x="100" y="23"/>
                    <a:pt x="99" y="23"/>
                  </a:cubicBezTo>
                  <a:cubicBezTo>
                    <a:pt x="99" y="24"/>
                    <a:pt x="92" y="24"/>
                    <a:pt x="96" y="27"/>
                  </a:cubicBezTo>
                  <a:cubicBezTo>
                    <a:pt x="101" y="31"/>
                    <a:pt x="108" y="37"/>
                    <a:pt x="112" y="37"/>
                  </a:cubicBezTo>
                  <a:cubicBezTo>
                    <a:pt x="114" y="38"/>
                    <a:pt x="116" y="37"/>
                    <a:pt x="117" y="37"/>
                  </a:cubicBezTo>
                  <a:cubicBezTo>
                    <a:pt x="119" y="42"/>
                    <a:pt x="121" y="44"/>
                    <a:pt x="122" y="49"/>
                  </a:cubicBezTo>
                  <a:cubicBezTo>
                    <a:pt x="123" y="55"/>
                    <a:pt x="118" y="57"/>
                    <a:pt x="125" y="60"/>
                  </a:cubicBezTo>
                  <a:cubicBezTo>
                    <a:pt x="132" y="63"/>
                    <a:pt x="134" y="59"/>
                    <a:pt x="142" y="66"/>
                  </a:cubicBezTo>
                  <a:cubicBezTo>
                    <a:pt x="150" y="73"/>
                    <a:pt x="154" y="74"/>
                    <a:pt x="164" y="81"/>
                  </a:cubicBezTo>
                  <a:cubicBezTo>
                    <a:pt x="175" y="87"/>
                    <a:pt x="180" y="90"/>
                    <a:pt x="189" y="90"/>
                  </a:cubicBezTo>
                  <a:cubicBezTo>
                    <a:pt x="197" y="90"/>
                    <a:pt x="210" y="87"/>
                    <a:pt x="220" y="84"/>
                  </a:cubicBezTo>
                  <a:cubicBezTo>
                    <a:pt x="231" y="81"/>
                    <a:pt x="238" y="87"/>
                    <a:pt x="241" y="83"/>
                  </a:cubicBezTo>
                  <a:cubicBezTo>
                    <a:pt x="243" y="80"/>
                    <a:pt x="246" y="82"/>
                    <a:pt x="238" y="68"/>
                  </a:cubicBezTo>
                  <a:cubicBezTo>
                    <a:pt x="237" y="67"/>
                    <a:pt x="237" y="66"/>
                    <a:pt x="236" y="65"/>
                  </a:cubicBezTo>
                  <a:cubicBezTo>
                    <a:pt x="239" y="66"/>
                    <a:pt x="241" y="68"/>
                    <a:pt x="246" y="68"/>
                  </a:cubicBezTo>
                  <a:cubicBezTo>
                    <a:pt x="251" y="68"/>
                    <a:pt x="257" y="64"/>
                    <a:pt x="258" y="59"/>
                  </a:cubicBezTo>
                  <a:cubicBezTo>
                    <a:pt x="260" y="54"/>
                    <a:pt x="259" y="52"/>
                    <a:pt x="264" y="50"/>
                  </a:cubicBezTo>
                  <a:cubicBezTo>
                    <a:pt x="269" y="47"/>
                    <a:pt x="278" y="47"/>
                    <a:pt x="283" y="48"/>
                  </a:cubicBezTo>
                  <a:cubicBezTo>
                    <a:pt x="287" y="48"/>
                    <a:pt x="291" y="50"/>
                    <a:pt x="291" y="47"/>
                  </a:cubicBezTo>
                  <a:cubicBezTo>
                    <a:pt x="292" y="45"/>
                    <a:pt x="289" y="43"/>
                    <a:pt x="297" y="42"/>
                  </a:cubicBezTo>
                  <a:cubicBezTo>
                    <a:pt x="305" y="41"/>
                    <a:pt x="312" y="42"/>
                    <a:pt x="314" y="46"/>
                  </a:cubicBezTo>
                  <a:cubicBezTo>
                    <a:pt x="316" y="50"/>
                    <a:pt x="312" y="48"/>
                    <a:pt x="323" y="52"/>
                  </a:cubicBezTo>
                  <a:cubicBezTo>
                    <a:pt x="333" y="56"/>
                    <a:pt x="335" y="59"/>
                    <a:pt x="341" y="60"/>
                  </a:cubicBezTo>
                  <a:cubicBezTo>
                    <a:pt x="348" y="60"/>
                    <a:pt x="351" y="57"/>
                    <a:pt x="356" y="60"/>
                  </a:cubicBezTo>
                  <a:cubicBezTo>
                    <a:pt x="362" y="63"/>
                    <a:pt x="367" y="68"/>
                    <a:pt x="367" y="70"/>
                  </a:cubicBezTo>
                  <a:cubicBezTo>
                    <a:pt x="368" y="72"/>
                    <a:pt x="370" y="73"/>
                    <a:pt x="374" y="74"/>
                  </a:cubicBezTo>
                  <a:cubicBezTo>
                    <a:pt x="378" y="74"/>
                    <a:pt x="384" y="76"/>
                    <a:pt x="386" y="80"/>
                  </a:cubicBezTo>
                  <a:cubicBezTo>
                    <a:pt x="388" y="83"/>
                    <a:pt x="388" y="85"/>
                    <a:pt x="394" y="86"/>
                  </a:cubicBezTo>
                  <a:cubicBezTo>
                    <a:pt x="399" y="87"/>
                    <a:pt x="410" y="84"/>
                    <a:pt x="411" y="89"/>
                  </a:cubicBezTo>
                  <a:cubicBezTo>
                    <a:pt x="412" y="95"/>
                    <a:pt x="412" y="100"/>
                    <a:pt x="415" y="104"/>
                  </a:cubicBezTo>
                  <a:cubicBezTo>
                    <a:pt x="418" y="107"/>
                    <a:pt x="421" y="108"/>
                    <a:pt x="420" y="114"/>
                  </a:cubicBezTo>
                  <a:cubicBezTo>
                    <a:pt x="420" y="115"/>
                    <a:pt x="420" y="116"/>
                    <a:pt x="419" y="117"/>
                  </a:cubicBezTo>
                  <a:cubicBezTo>
                    <a:pt x="418" y="122"/>
                    <a:pt x="417" y="129"/>
                    <a:pt x="418" y="133"/>
                  </a:cubicBezTo>
                  <a:cubicBezTo>
                    <a:pt x="419" y="137"/>
                    <a:pt x="420" y="142"/>
                    <a:pt x="417" y="145"/>
                  </a:cubicBezTo>
                  <a:cubicBezTo>
                    <a:pt x="414" y="148"/>
                    <a:pt x="414" y="153"/>
                    <a:pt x="413" y="154"/>
                  </a:cubicBezTo>
                  <a:cubicBezTo>
                    <a:pt x="412" y="154"/>
                    <a:pt x="407" y="165"/>
                    <a:pt x="407" y="167"/>
                  </a:cubicBezTo>
                  <a:cubicBezTo>
                    <a:pt x="408" y="169"/>
                    <a:pt x="410" y="171"/>
                    <a:pt x="414" y="173"/>
                  </a:cubicBezTo>
                  <a:cubicBezTo>
                    <a:pt x="418" y="175"/>
                    <a:pt x="420" y="174"/>
                    <a:pt x="418" y="179"/>
                  </a:cubicBezTo>
                  <a:cubicBezTo>
                    <a:pt x="416" y="184"/>
                    <a:pt x="410" y="185"/>
                    <a:pt x="417" y="194"/>
                  </a:cubicBezTo>
                  <a:cubicBezTo>
                    <a:pt x="423" y="204"/>
                    <a:pt x="425" y="206"/>
                    <a:pt x="425" y="211"/>
                  </a:cubicBezTo>
                  <a:cubicBezTo>
                    <a:pt x="425" y="215"/>
                    <a:pt x="421" y="220"/>
                    <a:pt x="426" y="227"/>
                  </a:cubicBezTo>
                  <a:cubicBezTo>
                    <a:pt x="431" y="234"/>
                    <a:pt x="437" y="233"/>
                    <a:pt x="442" y="234"/>
                  </a:cubicBezTo>
                  <a:cubicBezTo>
                    <a:pt x="448" y="234"/>
                    <a:pt x="453" y="237"/>
                    <a:pt x="453" y="244"/>
                  </a:cubicBezTo>
                  <a:cubicBezTo>
                    <a:pt x="453" y="252"/>
                    <a:pt x="449" y="255"/>
                    <a:pt x="447" y="260"/>
                  </a:cubicBezTo>
                  <a:cubicBezTo>
                    <a:pt x="445" y="264"/>
                    <a:pt x="441" y="271"/>
                    <a:pt x="439" y="273"/>
                  </a:cubicBezTo>
                  <a:cubicBezTo>
                    <a:pt x="438" y="274"/>
                    <a:pt x="438" y="276"/>
                    <a:pt x="438" y="278"/>
                  </a:cubicBezTo>
                  <a:cubicBezTo>
                    <a:pt x="438" y="278"/>
                    <a:pt x="438" y="278"/>
                    <a:pt x="438" y="278"/>
                  </a:cubicBezTo>
                  <a:cubicBezTo>
                    <a:pt x="438" y="280"/>
                    <a:pt x="439" y="282"/>
                    <a:pt x="440" y="285"/>
                  </a:cubicBezTo>
                  <a:cubicBezTo>
                    <a:pt x="444" y="289"/>
                    <a:pt x="452" y="298"/>
                    <a:pt x="455" y="302"/>
                  </a:cubicBezTo>
                  <a:cubicBezTo>
                    <a:pt x="458" y="307"/>
                    <a:pt x="463" y="312"/>
                    <a:pt x="472" y="316"/>
                  </a:cubicBezTo>
                  <a:cubicBezTo>
                    <a:pt x="481" y="321"/>
                    <a:pt x="489" y="321"/>
                    <a:pt x="489" y="332"/>
                  </a:cubicBezTo>
                  <a:cubicBezTo>
                    <a:pt x="490" y="343"/>
                    <a:pt x="485" y="349"/>
                    <a:pt x="494" y="351"/>
                  </a:cubicBezTo>
                  <a:cubicBezTo>
                    <a:pt x="502" y="353"/>
                    <a:pt x="503" y="348"/>
                    <a:pt x="503" y="351"/>
                  </a:cubicBezTo>
                  <a:cubicBezTo>
                    <a:pt x="503" y="354"/>
                    <a:pt x="505" y="364"/>
                    <a:pt x="501" y="366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092">
              <a:extLst>
                <a:ext uri="{FF2B5EF4-FFF2-40B4-BE49-F238E27FC236}">
                  <a16:creationId xmlns:a16="http://schemas.microsoft.com/office/drawing/2014/main" id="{6291F106-3274-4821-AF96-2D789669E225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6" y="1418"/>
              <a:ext cx="146" cy="140"/>
            </a:xfrm>
            <a:custGeom>
              <a:avLst/>
              <a:gdLst>
                <a:gd name="T0" fmla="*/ 243 w 243"/>
                <a:gd name="T1" fmla="*/ 205 h 232"/>
                <a:gd name="T2" fmla="*/ 242 w 243"/>
                <a:gd name="T3" fmla="*/ 205 h 232"/>
                <a:gd name="T4" fmla="*/ 235 w 243"/>
                <a:gd name="T5" fmla="*/ 206 h 232"/>
                <a:gd name="T6" fmla="*/ 229 w 243"/>
                <a:gd name="T7" fmla="*/ 204 h 232"/>
                <a:gd name="T8" fmla="*/ 208 w 243"/>
                <a:gd name="T9" fmla="*/ 208 h 232"/>
                <a:gd name="T10" fmla="*/ 201 w 243"/>
                <a:gd name="T11" fmla="*/ 227 h 232"/>
                <a:gd name="T12" fmla="*/ 200 w 243"/>
                <a:gd name="T13" fmla="*/ 228 h 232"/>
                <a:gd name="T14" fmla="*/ 200 w 243"/>
                <a:gd name="T15" fmla="*/ 228 h 232"/>
                <a:gd name="T16" fmla="*/ 181 w 243"/>
                <a:gd name="T17" fmla="*/ 229 h 232"/>
                <a:gd name="T18" fmla="*/ 150 w 243"/>
                <a:gd name="T19" fmla="*/ 224 h 232"/>
                <a:gd name="T20" fmla="*/ 123 w 243"/>
                <a:gd name="T21" fmla="*/ 203 h 232"/>
                <a:gd name="T22" fmla="*/ 98 w 243"/>
                <a:gd name="T23" fmla="*/ 183 h 232"/>
                <a:gd name="T24" fmla="*/ 73 w 243"/>
                <a:gd name="T25" fmla="*/ 167 h 232"/>
                <a:gd name="T26" fmla="*/ 51 w 243"/>
                <a:gd name="T27" fmla="*/ 155 h 232"/>
                <a:gd name="T28" fmla="*/ 31 w 243"/>
                <a:gd name="T29" fmla="*/ 147 h 232"/>
                <a:gd name="T30" fmla="*/ 17 w 243"/>
                <a:gd name="T31" fmla="*/ 145 h 232"/>
                <a:gd name="T32" fmla="*/ 16 w 243"/>
                <a:gd name="T33" fmla="*/ 142 h 232"/>
                <a:gd name="T34" fmla="*/ 10 w 243"/>
                <a:gd name="T35" fmla="*/ 134 h 232"/>
                <a:gd name="T36" fmla="*/ 7 w 243"/>
                <a:gd name="T37" fmla="*/ 123 h 232"/>
                <a:gd name="T38" fmla="*/ 3 w 243"/>
                <a:gd name="T39" fmla="*/ 114 h 232"/>
                <a:gd name="T40" fmla="*/ 0 w 243"/>
                <a:gd name="T41" fmla="*/ 112 h 232"/>
                <a:gd name="T42" fmla="*/ 4 w 243"/>
                <a:gd name="T43" fmla="*/ 110 h 232"/>
                <a:gd name="T44" fmla="*/ 21 w 243"/>
                <a:gd name="T45" fmla="*/ 100 h 232"/>
                <a:gd name="T46" fmla="*/ 35 w 243"/>
                <a:gd name="T47" fmla="*/ 90 h 232"/>
                <a:gd name="T48" fmla="*/ 54 w 243"/>
                <a:gd name="T49" fmla="*/ 77 h 232"/>
                <a:gd name="T50" fmla="*/ 58 w 243"/>
                <a:gd name="T51" fmla="*/ 50 h 232"/>
                <a:gd name="T52" fmla="*/ 53 w 243"/>
                <a:gd name="T53" fmla="*/ 28 h 232"/>
                <a:gd name="T54" fmla="*/ 64 w 243"/>
                <a:gd name="T55" fmla="*/ 18 h 232"/>
                <a:gd name="T56" fmla="*/ 76 w 243"/>
                <a:gd name="T57" fmla="*/ 8 h 232"/>
                <a:gd name="T58" fmla="*/ 78 w 243"/>
                <a:gd name="T59" fmla="*/ 4 h 232"/>
                <a:gd name="T60" fmla="*/ 82 w 243"/>
                <a:gd name="T61" fmla="*/ 4 h 232"/>
                <a:gd name="T62" fmla="*/ 89 w 243"/>
                <a:gd name="T63" fmla="*/ 0 h 232"/>
                <a:gd name="T64" fmla="*/ 103 w 243"/>
                <a:gd name="T65" fmla="*/ 2 h 232"/>
                <a:gd name="T66" fmla="*/ 111 w 243"/>
                <a:gd name="T67" fmla="*/ 3 h 232"/>
                <a:gd name="T68" fmla="*/ 118 w 243"/>
                <a:gd name="T69" fmla="*/ 5 h 232"/>
                <a:gd name="T70" fmla="*/ 123 w 243"/>
                <a:gd name="T71" fmla="*/ 11 h 232"/>
                <a:gd name="T72" fmla="*/ 132 w 243"/>
                <a:gd name="T73" fmla="*/ 4 h 232"/>
                <a:gd name="T74" fmla="*/ 133 w 243"/>
                <a:gd name="T75" fmla="*/ 7 h 232"/>
                <a:gd name="T76" fmla="*/ 138 w 243"/>
                <a:gd name="T77" fmla="*/ 17 h 232"/>
                <a:gd name="T78" fmla="*/ 140 w 243"/>
                <a:gd name="T79" fmla="*/ 23 h 232"/>
                <a:gd name="T80" fmla="*/ 146 w 243"/>
                <a:gd name="T81" fmla="*/ 30 h 232"/>
                <a:gd name="T82" fmla="*/ 149 w 243"/>
                <a:gd name="T83" fmla="*/ 35 h 232"/>
                <a:gd name="T84" fmla="*/ 158 w 243"/>
                <a:gd name="T85" fmla="*/ 40 h 232"/>
                <a:gd name="T86" fmla="*/ 170 w 243"/>
                <a:gd name="T87" fmla="*/ 43 h 232"/>
                <a:gd name="T88" fmla="*/ 167 w 243"/>
                <a:gd name="T89" fmla="*/ 50 h 232"/>
                <a:gd name="T90" fmla="*/ 172 w 243"/>
                <a:gd name="T91" fmla="*/ 59 h 232"/>
                <a:gd name="T92" fmla="*/ 165 w 243"/>
                <a:gd name="T93" fmla="*/ 66 h 232"/>
                <a:gd name="T94" fmla="*/ 161 w 243"/>
                <a:gd name="T95" fmla="*/ 73 h 232"/>
                <a:gd name="T96" fmla="*/ 160 w 243"/>
                <a:gd name="T97" fmla="*/ 77 h 232"/>
                <a:gd name="T98" fmla="*/ 157 w 243"/>
                <a:gd name="T99" fmla="*/ 83 h 232"/>
                <a:gd name="T100" fmla="*/ 159 w 243"/>
                <a:gd name="T101" fmla="*/ 93 h 232"/>
                <a:gd name="T102" fmla="*/ 168 w 243"/>
                <a:gd name="T103" fmla="*/ 104 h 232"/>
                <a:gd name="T104" fmla="*/ 179 w 243"/>
                <a:gd name="T105" fmla="*/ 115 h 232"/>
                <a:gd name="T106" fmla="*/ 183 w 243"/>
                <a:gd name="T107" fmla="*/ 122 h 232"/>
                <a:gd name="T108" fmla="*/ 197 w 243"/>
                <a:gd name="T109" fmla="*/ 133 h 232"/>
                <a:gd name="T110" fmla="*/ 212 w 243"/>
                <a:gd name="T111" fmla="*/ 141 h 232"/>
                <a:gd name="T112" fmla="*/ 221 w 243"/>
                <a:gd name="T113" fmla="*/ 158 h 232"/>
                <a:gd name="T114" fmla="*/ 221 w 243"/>
                <a:gd name="T115" fmla="*/ 170 h 232"/>
                <a:gd name="T116" fmla="*/ 224 w 243"/>
                <a:gd name="T117" fmla="*/ 177 h 232"/>
                <a:gd name="T118" fmla="*/ 229 w 243"/>
                <a:gd name="T119" fmla="*/ 181 h 232"/>
                <a:gd name="T120" fmla="*/ 234 w 243"/>
                <a:gd name="T121" fmla="*/ 193 h 232"/>
                <a:gd name="T122" fmla="*/ 242 w 243"/>
                <a:gd name="T123" fmla="*/ 201 h 232"/>
                <a:gd name="T124" fmla="*/ 243 w 243"/>
                <a:gd name="T125" fmla="*/ 205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43" h="232">
                  <a:moveTo>
                    <a:pt x="243" y="205"/>
                  </a:moveTo>
                  <a:cubicBezTo>
                    <a:pt x="243" y="205"/>
                    <a:pt x="242" y="205"/>
                    <a:pt x="242" y="205"/>
                  </a:cubicBezTo>
                  <a:cubicBezTo>
                    <a:pt x="241" y="207"/>
                    <a:pt x="234" y="205"/>
                    <a:pt x="235" y="206"/>
                  </a:cubicBezTo>
                  <a:cubicBezTo>
                    <a:pt x="233" y="206"/>
                    <a:pt x="231" y="205"/>
                    <a:pt x="229" y="204"/>
                  </a:cubicBezTo>
                  <a:cubicBezTo>
                    <a:pt x="227" y="203"/>
                    <a:pt x="212" y="204"/>
                    <a:pt x="208" y="208"/>
                  </a:cubicBezTo>
                  <a:cubicBezTo>
                    <a:pt x="205" y="211"/>
                    <a:pt x="203" y="222"/>
                    <a:pt x="201" y="227"/>
                  </a:cubicBezTo>
                  <a:cubicBezTo>
                    <a:pt x="201" y="228"/>
                    <a:pt x="200" y="228"/>
                    <a:pt x="200" y="228"/>
                  </a:cubicBezTo>
                  <a:cubicBezTo>
                    <a:pt x="200" y="228"/>
                    <a:pt x="200" y="228"/>
                    <a:pt x="200" y="228"/>
                  </a:cubicBezTo>
                  <a:cubicBezTo>
                    <a:pt x="196" y="232"/>
                    <a:pt x="189" y="229"/>
                    <a:pt x="181" y="229"/>
                  </a:cubicBezTo>
                  <a:cubicBezTo>
                    <a:pt x="171" y="228"/>
                    <a:pt x="167" y="232"/>
                    <a:pt x="150" y="224"/>
                  </a:cubicBezTo>
                  <a:cubicBezTo>
                    <a:pt x="133" y="216"/>
                    <a:pt x="136" y="213"/>
                    <a:pt x="123" y="203"/>
                  </a:cubicBezTo>
                  <a:cubicBezTo>
                    <a:pt x="111" y="193"/>
                    <a:pt x="106" y="189"/>
                    <a:pt x="98" y="183"/>
                  </a:cubicBezTo>
                  <a:cubicBezTo>
                    <a:pt x="91" y="177"/>
                    <a:pt x="81" y="173"/>
                    <a:pt x="73" y="167"/>
                  </a:cubicBezTo>
                  <a:cubicBezTo>
                    <a:pt x="65" y="162"/>
                    <a:pt x="55" y="158"/>
                    <a:pt x="51" y="155"/>
                  </a:cubicBezTo>
                  <a:cubicBezTo>
                    <a:pt x="48" y="151"/>
                    <a:pt x="36" y="148"/>
                    <a:pt x="31" y="147"/>
                  </a:cubicBezTo>
                  <a:cubicBezTo>
                    <a:pt x="27" y="146"/>
                    <a:pt x="20" y="145"/>
                    <a:pt x="17" y="145"/>
                  </a:cubicBezTo>
                  <a:cubicBezTo>
                    <a:pt x="17" y="144"/>
                    <a:pt x="17" y="143"/>
                    <a:pt x="16" y="142"/>
                  </a:cubicBezTo>
                  <a:cubicBezTo>
                    <a:pt x="11" y="138"/>
                    <a:pt x="10" y="138"/>
                    <a:pt x="10" y="134"/>
                  </a:cubicBezTo>
                  <a:cubicBezTo>
                    <a:pt x="10" y="130"/>
                    <a:pt x="9" y="129"/>
                    <a:pt x="7" y="123"/>
                  </a:cubicBezTo>
                  <a:cubicBezTo>
                    <a:pt x="4" y="117"/>
                    <a:pt x="6" y="116"/>
                    <a:pt x="3" y="114"/>
                  </a:cubicBezTo>
                  <a:cubicBezTo>
                    <a:pt x="2" y="113"/>
                    <a:pt x="1" y="112"/>
                    <a:pt x="0" y="112"/>
                  </a:cubicBezTo>
                  <a:cubicBezTo>
                    <a:pt x="1" y="111"/>
                    <a:pt x="2" y="110"/>
                    <a:pt x="4" y="110"/>
                  </a:cubicBezTo>
                  <a:cubicBezTo>
                    <a:pt x="11" y="107"/>
                    <a:pt x="15" y="103"/>
                    <a:pt x="21" y="100"/>
                  </a:cubicBezTo>
                  <a:cubicBezTo>
                    <a:pt x="27" y="97"/>
                    <a:pt x="33" y="93"/>
                    <a:pt x="35" y="90"/>
                  </a:cubicBezTo>
                  <a:cubicBezTo>
                    <a:pt x="37" y="88"/>
                    <a:pt x="52" y="79"/>
                    <a:pt x="54" y="77"/>
                  </a:cubicBezTo>
                  <a:cubicBezTo>
                    <a:pt x="57" y="74"/>
                    <a:pt x="57" y="52"/>
                    <a:pt x="58" y="50"/>
                  </a:cubicBezTo>
                  <a:cubicBezTo>
                    <a:pt x="58" y="48"/>
                    <a:pt x="54" y="33"/>
                    <a:pt x="53" y="28"/>
                  </a:cubicBezTo>
                  <a:cubicBezTo>
                    <a:pt x="51" y="22"/>
                    <a:pt x="60" y="20"/>
                    <a:pt x="64" y="18"/>
                  </a:cubicBezTo>
                  <a:cubicBezTo>
                    <a:pt x="68" y="15"/>
                    <a:pt x="71" y="13"/>
                    <a:pt x="76" y="8"/>
                  </a:cubicBezTo>
                  <a:cubicBezTo>
                    <a:pt x="77" y="6"/>
                    <a:pt x="78" y="5"/>
                    <a:pt x="78" y="4"/>
                  </a:cubicBezTo>
                  <a:cubicBezTo>
                    <a:pt x="79" y="5"/>
                    <a:pt x="80" y="5"/>
                    <a:pt x="82" y="4"/>
                  </a:cubicBezTo>
                  <a:cubicBezTo>
                    <a:pt x="84" y="2"/>
                    <a:pt x="82" y="0"/>
                    <a:pt x="89" y="0"/>
                  </a:cubicBezTo>
                  <a:cubicBezTo>
                    <a:pt x="95" y="0"/>
                    <a:pt x="100" y="1"/>
                    <a:pt x="103" y="2"/>
                  </a:cubicBezTo>
                  <a:cubicBezTo>
                    <a:pt x="106" y="4"/>
                    <a:pt x="107" y="4"/>
                    <a:pt x="111" y="3"/>
                  </a:cubicBezTo>
                  <a:cubicBezTo>
                    <a:pt x="116" y="1"/>
                    <a:pt x="117" y="1"/>
                    <a:pt x="118" y="5"/>
                  </a:cubicBezTo>
                  <a:cubicBezTo>
                    <a:pt x="119" y="9"/>
                    <a:pt x="119" y="14"/>
                    <a:pt x="123" y="11"/>
                  </a:cubicBezTo>
                  <a:cubicBezTo>
                    <a:pt x="126" y="9"/>
                    <a:pt x="130" y="6"/>
                    <a:pt x="132" y="4"/>
                  </a:cubicBezTo>
                  <a:cubicBezTo>
                    <a:pt x="132" y="5"/>
                    <a:pt x="133" y="6"/>
                    <a:pt x="133" y="7"/>
                  </a:cubicBezTo>
                  <a:cubicBezTo>
                    <a:pt x="134" y="12"/>
                    <a:pt x="137" y="15"/>
                    <a:pt x="138" y="17"/>
                  </a:cubicBezTo>
                  <a:cubicBezTo>
                    <a:pt x="140" y="19"/>
                    <a:pt x="140" y="21"/>
                    <a:pt x="140" y="23"/>
                  </a:cubicBezTo>
                  <a:cubicBezTo>
                    <a:pt x="141" y="25"/>
                    <a:pt x="142" y="27"/>
                    <a:pt x="146" y="30"/>
                  </a:cubicBezTo>
                  <a:cubicBezTo>
                    <a:pt x="149" y="34"/>
                    <a:pt x="149" y="34"/>
                    <a:pt x="149" y="35"/>
                  </a:cubicBezTo>
                  <a:cubicBezTo>
                    <a:pt x="149" y="37"/>
                    <a:pt x="152" y="38"/>
                    <a:pt x="158" y="40"/>
                  </a:cubicBezTo>
                  <a:cubicBezTo>
                    <a:pt x="163" y="43"/>
                    <a:pt x="170" y="41"/>
                    <a:pt x="170" y="43"/>
                  </a:cubicBezTo>
                  <a:cubicBezTo>
                    <a:pt x="170" y="46"/>
                    <a:pt x="165" y="45"/>
                    <a:pt x="167" y="50"/>
                  </a:cubicBezTo>
                  <a:cubicBezTo>
                    <a:pt x="169" y="55"/>
                    <a:pt x="172" y="57"/>
                    <a:pt x="172" y="59"/>
                  </a:cubicBezTo>
                  <a:cubicBezTo>
                    <a:pt x="171" y="61"/>
                    <a:pt x="168" y="63"/>
                    <a:pt x="165" y="66"/>
                  </a:cubicBezTo>
                  <a:cubicBezTo>
                    <a:pt x="162" y="69"/>
                    <a:pt x="161" y="72"/>
                    <a:pt x="161" y="73"/>
                  </a:cubicBezTo>
                  <a:cubicBezTo>
                    <a:pt x="162" y="75"/>
                    <a:pt x="163" y="76"/>
                    <a:pt x="160" y="77"/>
                  </a:cubicBezTo>
                  <a:cubicBezTo>
                    <a:pt x="158" y="78"/>
                    <a:pt x="156" y="81"/>
                    <a:pt x="157" y="83"/>
                  </a:cubicBezTo>
                  <a:cubicBezTo>
                    <a:pt x="158" y="86"/>
                    <a:pt x="160" y="89"/>
                    <a:pt x="159" y="93"/>
                  </a:cubicBezTo>
                  <a:cubicBezTo>
                    <a:pt x="159" y="97"/>
                    <a:pt x="165" y="101"/>
                    <a:pt x="168" y="104"/>
                  </a:cubicBezTo>
                  <a:cubicBezTo>
                    <a:pt x="172" y="107"/>
                    <a:pt x="180" y="109"/>
                    <a:pt x="179" y="115"/>
                  </a:cubicBezTo>
                  <a:cubicBezTo>
                    <a:pt x="177" y="121"/>
                    <a:pt x="175" y="119"/>
                    <a:pt x="183" y="122"/>
                  </a:cubicBezTo>
                  <a:cubicBezTo>
                    <a:pt x="191" y="125"/>
                    <a:pt x="194" y="130"/>
                    <a:pt x="197" y="133"/>
                  </a:cubicBezTo>
                  <a:cubicBezTo>
                    <a:pt x="201" y="137"/>
                    <a:pt x="209" y="139"/>
                    <a:pt x="212" y="141"/>
                  </a:cubicBezTo>
                  <a:cubicBezTo>
                    <a:pt x="215" y="143"/>
                    <a:pt x="221" y="152"/>
                    <a:pt x="221" y="158"/>
                  </a:cubicBezTo>
                  <a:cubicBezTo>
                    <a:pt x="221" y="164"/>
                    <a:pt x="220" y="167"/>
                    <a:pt x="221" y="170"/>
                  </a:cubicBezTo>
                  <a:cubicBezTo>
                    <a:pt x="221" y="174"/>
                    <a:pt x="221" y="175"/>
                    <a:pt x="224" y="177"/>
                  </a:cubicBezTo>
                  <a:cubicBezTo>
                    <a:pt x="227" y="179"/>
                    <a:pt x="227" y="177"/>
                    <a:pt x="229" y="181"/>
                  </a:cubicBezTo>
                  <a:cubicBezTo>
                    <a:pt x="230" y="186"/>
                    <a:pt x="231" y="190"/>
                    <a:pt x="234" y="193"/>
                  </a:cubicBezTo>
                  <a:cubicBezTo>
                    <a:pt x="236" y="196"/>
                    <a:pt x="241" y="200"/>
                    <a:pt x="242" y="201"/>
                  </a:cubicBezTo>
                  <a:cubicBezTo>
                    <a:pt x="242" y="202"/>
                    <a:pt x="243" y="203"/>
                    <a:pt x="243" y="205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1093">
              <a:extLst>
                <a:ext uri="{FF2B5EF4-FFF2-40B4-BE49-F238E27FC236}">
                  <a16:creationId xmlns:a16="http://schemas.microsoft.com/office/drawing/2014/main" id="{067C13D7-915C-4FF0-A97C-D9F367556705}"/>
                </a:ext>
              </a:extLst>
            </p:cNvPr>
            <p:cNvSpPr>
              <a:spLocks/>
            </p:cNvSpPr>
            <p:nvPr/>
          </p:nvSpPr>
          <p:spPr bwMode="auto">
            <a:xfrm>
              <a:off x="3270" y="1327"/>
              <a:ext cx="210" cy="129"/>
            </a:xfrm>
            <a:custGeom>
              <a:avLst/>
              <a:gdLst>
                <a:gd name="T0" fmla="*/ 343 w 350"/>
                <a:gd name="T1" fmla="*/ 154 h 216"/>
                <a:gd name="T2" fmla="*/ 319 w 350"/>
                <a:gd name="T3" fmla="*/ 157 h 216"/>
                <a:gd name="T4" fmla="*/ 305 w 350"/>
                <a:gd name="T5" fmla="*/ 185 h 216"/>
                <a:gd name="T6" fmla="*/ 270 w 350"/>
                <a:gd name="T7" fmla="*/ 210 h 216"/>
                <a:gd name="T8" fmla="*/ 246 w 350"/>
                <a:gd name="T9" fmla="*/ 205 h 216"/>
                <a:gd name="T10" fmla="*/ 236 w 350"/>
                <a:gd name="T11" fmla="*/ 199 h 216"/>
                <a:gd name="T12" fmla="*/ 227 w 350"/>
                <a:gd name="T13" fmla="*/ 174 h 216"/>
                <a:gd name="T14" fmla="*/ 202 w 350"/>
                <a:gd name="T15" fmla="*/ 165 h 216"/>
                <a:gd name="T16" fmla="*/ 183 w 350"/>
                <a:gd name="T17" fmla="*/ 155 h 216"/>
                <a:gd name="T18" fmla="*/ 157 w 350"/>
                <a:gd name="T19" fmla="*/ 145 h 216"/>
                <a:gd name="T20" fmla="*/ 130 w 350"/>
                <a:gd name="T21" fmla="*/ 131 h 216"/>
                <a:gd name="T22" fmla="*/ 107 w 350"/>
                <a:gd name="T23" fmla="*/ 132 h 216"/>
                <a:gd name="T24" fmla="*/ 80 w 350"/>
                <a:gd name="T25" fmla="*/ 135 h 216"/>
                <a:gd name="T26" fmla="*/ 62 w 350"/>
                <a:gd name="T27" fmla="*/ 153 h 216"/>
                <a:gd name="T28" fmla="*/ 47 w 350"/>
                <a:gd name="T29" fmla="*/ 120 h 216"/>
                <a:gd name="T30" fmla="*/ 28 w 350"/>
                <a:gd name="T31" fmla="*/ 91 h 216"/>
                <a:gd name="T32" fmla="*/ 8 w 350"/>
                <a:gd name="T33" fmla="*/ 70 h 216"/>
                <a:gd name="T34" fmla="*/ 0 w 350"/>
                <a:gd name="T35" fmla="*/ 26 h 216"/>
                <a:gd name="T36" fmla="*/ 22 w 350"/>
                <a:gd name="T37" fmla="*/ 16 h 216"/>
                <a:gd name="T38" fmla="*/ 51 w 350"/>
                <a:gd name="T39" fmla="*/ 22 h 216"/>
                <a:gd name="T40" fmla="*/ 73 w 350"/>
                <a:gd name="T41" fmla="*/ 43 h 216"/>
                <a:gd name="T42" fmla="*/ 82 w 350"/>
                <a:gd name="T43" fmla="*/ 42 h 216"/>
                <a:gd name="T44" fmla="*/ 104 w 350"/>
                <a:gd name="T45" fmla="*/ 34 h 216"/>
                <a:gd name="T46" fmla="*/ 120 w 350"/>
                <a:gd name="T47" fmla="*/ 15 h 216"/>
                <a:gd name="T48" fmla="*/ 142 w 350"/>
                <a:gd name="T49" fmla="*/ 4 h 216"/>
                <a:gd name="T50" fmla="*/ 170 w 350"/>
                <a:gd name="T51" fmla="*/ 19 h 216"/>
                <a:gd name="T52" fmla="*/ 196 w 350"/>
                <a:gd name="T53" fmla="*/ 46 h 216"/>
                <a:gd name="T54" fmla="*/ 234 w 350"/>
                <a:gd name="T55" fmla="*/ 73 h 216"/>
                <a:gd name="T56" fmla="*/ 268 w 350"/>
                <a:gd name="T57" fmla="*/ 95 h 216"/>
                <a:gd name="T58" fmla="*/ 303 w 350"/>
                <a:gd name="T59" fmla="*/ 118 h 216"/>
                <a:gd name="T60" fmla="*/ 338 w 350"/>
                <a:gd name="T61" fmla="*/ 132 h 216"/>
                <a:gd name="T62" fmla="*/ 347 w 350"/>
                <a:gd name="T63" fmla="*/ 151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50" h="216">
                  <a:moveTo>
                    <a:pt x="350" y="152"/>
                  </a:moveTo>
                  <a:cubicBezTo>
                    <a:pt x="349" y="154"/>
                    <a:pt x="346" y="156"/>
                    <a:pt x="343" y="154"/>
                  </a:cubicBezTo>
                  <a:cubicBezTo>
                    <a:pt x="338" y="151"/>
                    <a:pt x="327" y="146"/>
                    <a:pt x="328" y="150"/>
                  </a:cubicBezTo>
                  <a:cubicBezTo>
                    <a:pt x="328" y="154"/>
                    <a:pt x="325" y="157"/>
                    <a:pt x="319" y="157"/>
                  </a:cubicBezTo>
                  <a:cubicBezTo>
                    <a:pt x="314" y="158"/>
                    <a:pt x="308" y="166"/>
                    <a:pt x="308" y="166"/>
                  </a:cubicBezTo>
                  <a:cubicBezTo>
                    <a:pt x="308" y="166"/>
                    <a:pt x="313" y="181"/>
                    <a:pt x="305" y="185"/>
                  </a:cubicBezTo>
                  <a:cubicBezTo>
                    <a:pt x="297" y="188"/>
                    <a:pt x="275" y="189"/>
                    <a:pt x="277" y="197"/>
                  </a:cubicBezTo>
                  <a:cubicBezTo>
                    <a:pt x="279" y="204"/>
                    <a:pt x="277" y="207"/>
                    <a:pt x="270" y="210"/>
                  </a:cubicBezTo>
                  <a:cubicBezTo>
                    <a:pt x="264" y="213"/>
                    <a:pt x="264" y="216"/>
                    <a:pt x="258" y="210"/>
                  </a:cubicBezTo>
                  <a:cubicBezTo>
                    <a:pt x="251" y="204"/>
                    <a:pt x="251" y="206"/>
                    <a:pt x="246" y="205"/>
                  </a:cubicBezTo>
                  <a:cubicBezTo>
                    <a:pt x="243" y="205"/>
                    <a:pt x="238" y="203"/>
                    <a:pt x="235" y="202"/>
                  </a:cubicBezTo>
                  <a:cubicBezTo>
                    <a:pt x="236" y="201"/>
                    <a:pt x="236" y="200"/>
                    <a:pt x="236" y="199"/>
                  </a:cubicBezTo>
                  <a:cubicBezTo>
                    <a:pt x="237" y="193"/>
                    <a:pt x="234" y="192"/>
                    <a:pt x="231" y="189"/>
                  </a:cubicBezTo>
                  <a:cubicBezTo>
                    <a:pt x="228" y="185"/>
                    <a:pt x="228" y="180"/>
                    <a:pt x="227" y="174"/>
                  </a:cubicBezTo>
                  <a:cubicBezTo>
                    <a:pt x="226" y="169"/>
                    <a:pt x="215" y="172"/>
                    <a:pt x="210" y="171"/>
                  </a:cubicBezTo>
                  <a:cubicBezTo>
                    <a:pt x="204" y="170"/>
                    <a:pt x="204" y="168"/>
                    <a:pt x="202" y="165"/>
                  </a:cubicBezTo>
                  <a:cubicBezTo>
                    <a:pt x="200" y="161"/>
                    <a:pt x="194" y="159"/>
                    <a:pt x="190" y="159"/>
                  </a:cubicBezTo>
                  <a:cubicBezTo>
                    <a:pt x="186" y="158"/>
                    <a:pt x="184" y="157"/>
                    <a:pt x="183" y="155"/>
                  </a:cubicBezTo>
                  <a:cubicBezTo>
                    <a:pt x="183" y="153"/>
                    <a:pt x="178" y="148"/>
                    <a:pt x="172" y="145"/>
                  </a:cubicBezTo>
                  <a:cubicBezTo>
                    <a:pt x="167" y="142"/>
                    <a:pt x="164" y="145"/>
                    <a:pt x="157" y="145"/>
                  </a:cubicBezTo>
                  <a:cubicBezTo>
                    <a:pt x="151" y="144"/>
                    <a:pt x="149" y="141"/>
                    <a:pt x="139" y="137"/>
                  </a:cubicBezTo>
                  <a:cubicBezTo>
                    <a:pt x="128" y="133"/>
                    <a:pt x="132" y="135"/>
                    <a:pt x="130" y="131"/>
                  </a:cubicBezTo>
                  <a:cubicBezTo>
                    <a:pt x="128" y="127"/>
                    <a:pt x="121" y="126"/>
                    <a:pt x="113" y="127"/>
                  </a:cubicBezTo>
                  <a:cubicBezTo>
                    <a:pt x="105" y="128"/>
                    <a:pt x="108" y="130"/>
                    <a:pt x="107" y="132"/>
                  </a:cubicBezTo>
                  <a:cubicBezTo>
                    <a:pt x="107" y="135"/>
                    <a:pt x="103" y="133"/>
                    <a:pt x="99" y="133"/>
                  </a:cubicBezTo>
                  <a:cubicBezTo>
                    <a:pt x="94" y="132"/>
                    <a:pt x="85" y="132"/>
                    <a:pt x="80" y="135"/>
                  </a:cubicBezTo>
                  <a:cubicBezTo>
                    <a:pt x="75" y="137"/>
                    <a:pt x="76" y="139"/>
                    <a:pt x="74" y="144"/>
                  </a:cubicBezTo>
                  <a:cubicBezTo>
                    <a:pt x="73" y="149"/>
                    <a:pt x="67" y="153"/>
                    <a:pt x="62" y="153"/>
                  </a:cubicBezTo>
                  <a:cubicBezTo>
                    <a:pt x="57" y="153"/>
                    <a:pt x="55" y="151"/>
                    <a:pt x="52" y="150"/>
                  </a:cubicBezTo>
                  <a:cubicBezTo>
                    <a:pt x="46" y="137"/>
                    <a:pt x="46" y="129"/>
                    <a:pt x="47" y="120"/>
                  </a:cubicBezTo>
                  <a:cubicBezTo>
                    <a:pt x="49" y="111"/>
                    <a:pt x="46" y="109"/>
                    <a:pt x="39" y="102"/>
                  </a:cubicBezTo>
                  <a:cubicBezTo>
                    <a:pt x="32" y="96"/>
                    <a:pt x="23" y="98"/>
                    <a:pt x="28" y="91"/>
                  </a:cubicBezTo>
                  <a:cubicBezTo>
                    <a:pt x="33" y="84"/>
                    <a:pt x="38" y="83"/>
                    <a:pt x="32" y="80"/>
                  </a:cubicBezTo>
                  <a:cubicBezTo>
                    <a:pt x="26" y="78"/>
                    <a:pt x="6" y="79"/>
                    <a:pt x="8" y="70"/>
                  </a:cubicBezTo>
                  <a:cubicBezTo>
                    <a:pt x="11" y="60"/>
                    <a:pt x="22" y="53"/>
                    <a:pt x="11" y="43"/>
                  </a:cubicBezTo>
                  <a:cubicBezTo>
                    <a:pt x="6" y="38"/>
                    <a:pt x="2" y="32"/>
                    <a:pt x="0" y="26"/>
                  </a:cubicBezTo>
                  <a:cubicBezTo>
                    <a:pt x="3" y="24"/>
                    <a:pt x="6" y="22"/>
                    <a:pt x="11" y="19"/>
                  </a:cubicBezTo>
                  <a:cubicBezTo>
                    <a:pt x="16" y="16"/>
                    <a:pt x="15" y="16"/>
                    <a:pt x="22" y="16"/>
                  </a:cubicBezTo>
                  <a:cubicBezTo>
                    <a:pt x="29" y="16"/>
                    <a:pt x="25" y="13"/>
                    <a:pt x="33" y="15"/>
                  </a:cubicBezTo>
                  <a:cubicBezTo>
                    <a:pt x="41" y="18"/>
                    <a:pt x="48" y="18"/>
                    <a:pt x="51" y="22"/>
                  </a:cubicBezTo>
                  <a:cubicBezTo>
                    <a:pt x="54" y="26"/>
                    <a:pt x="55" y="24"/>
                    <a:pt x="62" y="33"/>
                  </a:cubicBezTo>
                  <a:cubicBezTo>
                    <a:pt x="68" y="42"/>
                    <a:pt x="70" y="43"/>
                    <a:pt x="73" y="43"/>
                  </a:cubicBezTo>
                  <a:cubicBezTo>
                    <a:pt x="75" y="43"/>
                    <a:pt x="80" y="42"/>
                    <a:pt x="82" y="42"/>
                  </a:cubicBezTo>
                  <a:cubicBezTo>
                    <a:pt x="82" y="42"/>
                    <a:pt x="82" y="42"/>
                    <a:pt x="82" y="42"/>
                  </a:cubicBezTo>
                  <a:cubicBezTo>
                    <a:pt x="83" y="45"/>
                    <a:pt x="106" y="45"/>
                    <a:pt x="108" y="43"/>
                  </a:cubicBezTo>
                  <a:cubicBezTo>
                    <a:pt x="109" y="42"/>
                    <a:pt x="106" y="41"/>
                    <a:pt x="104" y="34"/>
                  </a:cubicBezTo>
                  <a:cubicBezTo>
                    <a:pt x="103" y="27"/>
                    <a:pt x="105" y="24"/>
                    <a:pt x="110" y="21"/>
                  </a:cubicBezTo>
                  <a:cubicBezTo>
                    <a:pt x="114" y="18"/>
                    <a:pt x="119" y="22"/>
                    <a:pt x="120" y="15"/>
                  </a:cubicBezTo>
                  <a:cubicBezTo>
                    <a:pt x="121" y="8"/>
                    <a:pt x="122" y="11"/>
                    <a:pt x="127" y="7"/>
                  </a:cubicBezTo>
                  <a:cubicBezTo>
                    <a:pt x="131" y="4"/>
                    <a:pt x="136" y="0"/>
                    <a:pt x="142" y="4"/>
                  </a:cubicBezTo>
                  <a:cubicBezTo>
                    <a:pt x="147" y="9"/>
                    <a:pt x="146" y="13"/>
                    <a:pt x="154" y="14"/>
                  </a:cubicBezTo>
                  <a:cubicBezTo>
                    <a:pt x="162" y="16"/>
                    <a:pt x="168" y="14"/>
                    <a:pt x="170" y="19"/>
                  </a:cubicBezTo>
                  <a:cubicBezTo>
                    <a:pt x="172" y="24"/>
                    <a:pt x="174" y="31"/>
                    <a:pt x="177" y="37"/>
                  </a:cubicBezTo>
                  <a:cubicBezTo>
                    <a:pt x="180" y="43"/>
                    <a:pt x="186" y="47"/>
                    <a:pt x="196" y="46"/>
                  </a:cubicBezTo>
                  <a:cubicBezTo>
                    <a:pt x="206" y="46"/>
                    <a:pt x="214" y="39"/>
                    <a:pt x="219" y="47"/>
                  </a:cubicBezTo>
                  <a:cubicBezTo>
                    <a:pt x="224" y="54"/>
                    <a:pt x="227" y="68"/>
                    <a:pt x="234" y="73"/>
                  </a:cubicBezTo>
                  <a:cubicBezTo>
                    <a:pt x="241" y="77"/>
                    <a:pt x="231" y="74"/>
                    <a:pt x="244" y="81"/>
                  </a:cubicBezTo>
                  <a:cubicBezTo>
                    <a:pt x="257" y="89"/>
                    <a:pt x="261" y="91"/>
                    <a:pt x="268" y="95"/>
                  </a:cubicBezTo>
                  <a:cubicBezTo>
                    <a:pt x="275" y="100"/>
                    <a:pt x="272" y="100"/>
                    <a:pt x="282" y="106"/>
                  </a:cubicBezTo>
                  <a:cubicBezTo>
                    <a:pt x="293" y="112"/>
                    <a:pt x="295" y="113"/>
                    <a:pt x="303" y="118"/>
                  </a:cubicBezTo>
                  <a:cubicBezTo>
                    <a:pt x="311" y="123"/>
                    <a:pt x="312" y="127"/>
                    <a:pt x="319" y="128"/>
                  </a:cubicBezTo>
                  <a:cubicBezTo>
                    <a:pt x="327" y="129"/>
                    <a:pt x="331" y="127"/>
                    <a:pt x="338" y="132"/>
                  </a:cubicBezTo>
                  <a:cubicBezTo>
                    <a:pt x="346" y="136"/>
                    <a:pt x="348" y="140"/>
                    <a:pt x="348" y="142"/>
                  </a:cubicBezTo>
                  <a:cubicBezTo>
                    <a:pt x="347" y="144"/>
                    <a:pt x="340" y="148"/>
                    <a:pt x="347" y="151"/>
                  </a:cubicBezTo>
                  <a:cubicBezTo>
                    <a:pt x="348" y="151"/>
                    <a:pt x="349" y="152"/>
                    <a:pt x="350" y="152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094">
              <a:extLst>
                <a:ext uri="{FF2B5EF4-FFF2-40B4-BE49-F238E27FC236}">
                  <a16:creationId xmlns:a16="http://schemas.microsoft.com/office/drawing/2014/main" id="{8BDE2E24-3A78-46F3-809D-B5F26A61C2F1}"/>
                </a:ext>
              </a:extLst>
            </p:cNvPr>
            <p:cNvSpPr>
              <a:spLocks/>
            </p:cNvSpPr>
            <p:nvPr/>
          </p:nvSpPr>
          <p:spPr bwMode="auto">
            <a:xfrm>
              <a:off x="3303" y="1282"/>
              <a:ext cx="255" cy="138"/>
            </a:xfrm>
            <a:custGeom>
              <a:avLst/>
              <a:gdLst>
                <a:gd name="T0" fmla="*/ 399 w 426"/>
                <a:gd name="T1" fmla="*/ 147 h 231"/>
                <a:gd name="T2" fmla="*/ 370 w 426"/>
                <a:gd name="T3" fmla="*/ 147 h 231"/>
                <a:gd name="T4" fmla="*/ 366 w 426"/>
                <a:gd name="T5" fmla="*/ 138 h 231"/>
                <a:gd name="T6" fmla="*/ 354 w 426"/>
                <a:gd name="T7" fmla="*/ 131 h 231"/>
                <a:gd name="T8" fmla="*/ 340 w 426"/>
                <a:gd name="T9" fmla="*/ 142 h 231"/>
                <a:gd name="T10" fmla="*/ 332 w 426"/>
                <a:gd name="T11" fmla="*/ 153 h 231"/>
                <a:gd name="T12" fmla="*/ 315 w 426"/>
                <a:gd name="T13" fmla="*/ 164 h 231"/>
                <a:gd name="T14" fmla="*/ 320 w 426"/>
                <a:gd name="T15" fmla="*/ 182 h 231"/>
                <a:gd name="T16" fmla="*/ 323 w 426"/>
                <a:gd name="T17" fmla="*/ 223 h 231"/>
                <a:gd name="T18" fmla="*/ 315 w 426"/>
                <a:gd name="T19" fmla="*/ 231 h 231"/>
                <a:gd name="T20" fmla="*/ 296 w 426"/>
                <a:gd name="T21" fmla="*/ 227 h 231"/>
                <a:gd name="T22" fmla="*/ 293 w 426"/>
                <a:gd name="T23" fmla="*/ 217 h 231"/>
                <a:gd name="T24" fmla="*/ 264 w 426"/>
                <a:gd name="T25" fmla="*/ 203 h 231"/>
                <a:gd name="T26" fmla="*/ 227 w 426"/>
                <a:gd name="T27" fmla="*/ 181 h 231"/>
                <a:gd name="T28" fmla="*/ 189 w 426"/>
                <a:gd name="T29" fmla="*/ 156 h 231"/>
                <a:gd name="T30" fmla="*/ 164 w 426"/>
                <a:gd name="T31" fmla="*/ 122 h 231"/>
                <a:gd name="T32" fmla="*/ 122 w 426"/>
                <a:gd name="T33" fmla="*/ 112 h 231"/>
                <a:gd name="T34" fmla="*/ 99 w 426"/>
                <a:gd name="T35" fmla="*/ 89 h 231"/>
                <a:gd name="T36" fmla="*/ 72 w 426"/>
                <a:gd name="T37" fmla="*/ 82 h 231"/>
                <a:gd name="T38" fmla="*/ 55 w 426"/>
                <a:gd name="T39" fmla="*/ 96 h 231"/>
                <a:gd name="T40" fmla="*/ 53 w 426"/>
                <a:gd name="T41" fmla="*/ 118 h 231"/>
                <a:gd name="T42" fmla="*/ 27 w 426"/>
                <a:gd name="T43" fmla="*/ 117 h 231"/>
                <a:gd name="T44" fmla="*/ 50 w 426"/>
                <a:gd name="T45" fmla="*/ 0 h 231"/>
                <a:gd name="T46" fmla="*/ 55 w 426"/>
                <a:gd name="T47" fmla="*/ 8 h 231"/>
                <a:gd name="T48" fmla="*/ 68 w 426"/>
                <a:gd name="T49" fmla="*/ 35 h 231"/>
                <a:gd name="T50" fmla="*/ 67 w 426"/>
                <a:gd name="T51" fmla="*/ 13 h 231"/>
                <a:gd name="T52" fmla="*/ 79 w 426"/>
                <a:gd name="T53" fmla="*/ 9 h 231"/>
                <a:gd name="T54" fmla="*/ 78 w 426"/>
                <a:gd name="T55" fmla="*/ 36 h 231"/>
                <a:gd name="T56" fmla="*/ 99 w 426"/>
                <a:gd name="T57" fmla="*/ 41 h 231"/>
                <a:gd name="T58" fmla="*/ 114 w 426"/>
                <a:gd name="T59" fmla="*/ 26 h 231"/>
                <a:gd name="T60" fmla="*/ 129 w 426"/>
                <a:gd name="T61" fmla="*/ 37 h 231"/>
                <a:gd name="T62" fmla="*/ 166 w 426"/>
                <a:gd name="T63" fmla="*/ 54 h 231"/>
                <a:gd name="T64" fmla="*/ 209 w 426"/>
                <a:gd name="T65" fmla="*/ 52 h 231"/>
                <a:gd name="T66" fmla="*/ 241 w 426"/>
                <a:gd name="T67" fmla="*/ 69 h 231"/>
                <a:gd name="T68" fmla="*/ 256 w 426"/>
                <a:gd name="T69" fmla="*/ 97 h 231"/>
                <a:gd name="T70" fmla="*/ 282 w 426"/>
                <a:gd name="T71" fmla="*/ 122 h 231"/>
                <a:gd name="T72" fmla="*/ 306 w 426"/>
                <a:gd name="T73" fmla="*/ 129 h 231"/>
                <a:gd name="T74" fmla="*/ 318 w 426"/>
                <a:gd name="T75" fmla="*/ 131 h 231"/>
                <a:gd name="T76" fmla="*/ 341 w 426"/>
                <a:gd name="T77" fmla="*/ 103 h 231"/>
                <a:gd name="T78" fmla="*/ 368 w 426"/>
                <a:gd name="T79" fmla="*/ 91 h 231"/>
                <a:gd name="T80" fmla="*/ 363 w 426"/>
                <a:gd name="T81" fmla="*/ 113 h 231"/>
                <a:gd name="T82" fmla="*/ 382 w 426"/>
                <a:gd name="T83" fmla="*/ 112 h 231"/>
                <a:gd name="T84" fmla="*/ 418 w 426"/>
                <a:gd name="T85" fmla="*/ 129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426" h="231">
                  <a:moveTo>
                    <a:pt x="414" y="137"/>
                  </a:moveTo>
                  <a:cubicBezTo>
                    <a:pt x="409" y="140"/>
                    <a:pt x="404" y="142"/>
                    <a:pt x="399" y="147"/>
                  </a:cubicBezTo>
                  <a:cubicBezTo>
                    <a:pt x="393" y="152"/>
                    <a:pt x="389" y="146"/>
                    <a:pt x="383" y="147"/>
                  </a:cubicBezTo>
                  <a:cubicBezTo>
                    <a:pt x="379" y="147"/>
                    <a:pt x="374" y="147"/>
                    <a:pt x="370" y="147"/>
                  </a:cubicBezTo>
                  <a:cubicBezTo>
                    <a:pt x="369" y="146"/>
                    <a:pt x="368" y="145"/>
                    <a:pt x="367" y="145"/>
                  </a:cubicBezTo>
                  <a:cubicBezTo>
                    <a:pt x="361" y="141"/>
                    <a:pt x="364" y="141"/>
                    <a:pt x="366" y="138"/>
                  </a:cubicBezTo>
                  <a:cubicBezTo>
                    <a:pt x="369" y="135"/>
                    <a:pt x="370" y="132"/>
                    <a:pt x="367" y="127"/>
                  </a:cubicBezTo>
                  <a:cubicBezTo>
                    <a:pt x="364" y="123"/>
                    <a:pt x="360" y="127"/>
                    <a:pt x="354" y="131"/>
                  </a:cubicBezTo>
                  <a:cubicBezTo>
                    <a:pt x="348" y="136"/>
                    <a:pt x="347" y="132"/>
                    <a:pt x="342" y="131"/>
                  </a:cubicBezTo>
                  <a:cubicBezTo>
                    <a:pt x="336" y="130"/>
                    <a:pt x="338" y="140"/>
                    <a:pt x="340" y="142"/>
                  </a:cubicBezTo>
                  <a:cubicBezTo>
                    <a:pt x="342" y="145"/>
                    <a:pt x="340" y="147"/>
                    <a:pt x="338" y="147"/>
                  </a:cubicBezTo>
                  <a:cubicBezTo>
                    <a:pt x="336" y="147"/>
                    <a:pt x="331" y="148"/>
                    <a:pt x="332" y="153"/>
                  </a:cubicBezTo>
                  <a:cubicBezTo>
                    <a:pt x="334" y="158"/>
                    <a:pt x="327" y="158"/>
                    <a:pt x="324" y="165"/>
                  </a:cubicBezTo>
                  <a:cubicBezTo>
                    <a:pt x="321" y="171"/>
                    <a:pt x="321" y="166"/>
                    <a:pt x="315" y="164"/>
                  </a:cubicBezTo>
                  <a:cubicBezTo>
                    <a:pt x="310" y="162"/>
                    <a:pt x="304" y="163"/>
                    <a:pt x="300" y="170"/>
                  </a:cubicBezTo>
                  <a:cubicBezTo>
                    <a:pt x="297" y="176"/>
                    <a:pt x="311" y="180"/>
                    <a:pt x="320" y="182"/>
                  </a:cubicBezTo>
                  <a:cubicBezTo>
                    <a:pt x="329" y="184"/>
                    <a:pt x="325" y="191"/>
                    <a:pt x="330" y="201"/>
                  </a:cubicBezTo>
                  <a:cubicBezTo>
                    <a:pt x="336" y="211"/>
                    <a:pt x="327" y="213"/>
                    <a:pt x="323" y="223"/>
                  </a:cubicBezTo>
                  <a:cubicBezTo>
                    <a:pt x="322" y="227"/>
                    <a:pt x="322" y="230"/>
                    <a:pt x="323" y="231"/>
                  </a:cubicBezTo>
                  <a:cubicBezTo>
                    <a:pt x="321" y="231"/>
                    <a:pt x="318" y="231"/>
                    <a:pt x="315" y="231"/>
                  </a:cubicBezTo>
                  <a:cubicBezTo>
                    <a:pt x="312" y="230"/>
                    <a:pt x="311" y="229"/>
                    <a:pt x="304" y="228"/>
                  </a:cubicBezTo>
                  <a:cubicBezTo>
                    <a:pt x="300" y="227"/>
                    <a:pt x="299" y="228"/>
                    <a:pt x="296" y="227"/>
                  </a:cubicBezTo>
                  <a:cubicBezTo>
                    <a:pt x="295" y="227"/>
                    <a:pt x="293" y="226"/>
                    <a:pt x="292" y="226"/>
                  </a:cubicBezTo>
                  <a:cubicBezTo>
                    <a:pt x="285" y="223"/>
                    <a:pt x="292" y="219"/>
                    <a:pt x="293" y="217"/>
                  </a:cubicBezTo>
                  <a:cubicBezTo>
                    <a:pt x="293" y="215"/>
                    <a:pt x="291" y="211"/>
                    <a:pt x="283" y="207"/>
                  </a:cubicBezTo>
                  <a:cubicBezTo>
                    <a:pt x="276" y="202"/>
                    <a:pt x="272" y="204"/>
                    <a:pt x="264" y="203"/>
                  </a:cubicBezTo>
                  <a:cubicBezTo>
                    <a:pt x="257" y="202"/>
                    <a:pt x="256" y="198"/>
                    <a:pt x="248" y="193"/>
                  </a:cubicBezTo>
                  <a:cubicBezTo>
                    <a:pt x="240" y="188"/>
                    <a:pt x="238" y="187"/>
                    <a:pt x="227" y="181"/>
                  </a:cubicBezTo>
                  <a:cubicBezTo>
                    <a:pt x="217" y="175"/>
                    <a:pt x="220" y="175"/>
                    <a:pt x="213" y="170"/>
                  </a:cubicBezTo>
                  <a:cubicBezTo>
                    <a:pt x="206" y="166"/>
                    <a:pt x="202" y="164"/>
                    <a:pt x="189" y="156"/>
                  </a:cubicBezTo>
                  <a:cubicBezTo>
                    <a:pt x="176" y="149"/>
                    <a:pt x="186" y="152"/>
                    <a:pt x="179" y="148"/>
                  </a:cubicBezTo>
                  <a:cubicBezTo>
                    <a:pt x="172" y="143"/>
                    <a:pt x="169" y="129"/>
                    <a:pt x="164" y="122"/>
                  </a:cubicBezTo>
                  <a:cubicBezTo>
                    <a:pt x="159" y="114"/>
                    <a:pt x="151" y="121"/>
                    <a:pt x="141" y="121"/>
                  </a:cubicBezTo>
                  <a:cubicBezTo>
                    <a:pt x="131" y="122"/>
                    <a:pt x="125" y="118"/>
                    <a:pt x="122" y="112"/>
                  </a:cubicBezTo>
                  <a:cubicBezTo>
                    <a:pt x="119" y="106"/>
                    <a:pt x="117" y="99"/>
                    <a:pt x="115" y="94"/>
                  </a:cubicBezTo>
                  <a:cubicBezTo>
                    <a:pt x="113" y="89"/>
                    <a:pt x="107" y="91"/>
                    <a:pt x="99" y="89"/>
                  </a:cubicBezTo>
                  <a:cubicBezTo>
                    <a:pt x="91" y="88"/>
                    <a:pt x="92" y="84"/>
                    <a:pt x="87" y="79"/>
                  </a:cubicBezTo>
                  <a:cubicBezTo>
                    <a:pt x="81" y="75"/>
                    <a:pt x="76" y="79"/>
                    <a:pt x="72" y="82"/>
                  </a:cubicBezTo>
                  <a:cubicBezTo>
                    <a:pt x="67" y="86"/>
                    <a:pt x="66" y="83"/>
                    <a:pt x="65" y="90"/>
                  </a:cubicBezTo>
                  <a:cubicBezTo>
                    <a:pt x="64" y="97"/>
                    <a:pt x="59" y="93"/>
                    <a:pt x="55" y="96"/>
                  </a:cubicBezTo>
                  <a:cubicBezTo>
                    <a:pt x="50" y="99"/>
                    <a:pt x="48" y="102"/>
                    <a:pt x="49" y="109"/>
                  </a:cubicBezTo>
                  <a:cubicBezTo>
                    <a:pt x="51" y="116"/>
                    <a:pt x="54" y="117"/>
                    <a:pt x="53" y="118"/>
                  </a:cubicBezTo>
                  <a:cubicBezTo>
                    <a:pt x="51" y="120"/>
                    <a:pt x="28" y="120"/>
                    <a:pt x="27" y="117"/>
                  </a:cubicBezTo>
                  <a:cubicBezTo>
                    <a:pt x="27" y="117"/>
                    <a:pt x="27" y="117"/>
                    <a:pt x="27" y="117"/>
                  </a:cubicBezTo>
                  <a:cubicBezTo>
                    <a:pt x="26" y="110"/>
                    <a:pt x="8" y="30"/>
                    <a:pt x="4" y="20"/>
                  </a:cubicBezTo>
                  <a:cubicBezTo>
                    <a:pt x="0" y="9"/>
                    <a:pt x="40" y="2"/>
                    <a:pt x="50" y="0"/>
                  </a:cubicBezTo>
                  <a:cubicBezTo>
                    <a:pt x="52" y="0"/>
                    <a:pt x="54" y="0"/>
                    <a:pt x="57" y="1"/>
                  </a:cubicBezTo>
                  <a:cubicBezTo>
                    <a:pt x="55" y="3"/>
                    <a:pt x="55" y="6"/>
                    <a:pt x="55" y="8"/>
                  </a:cubicBezTo>
                  <a:cubicBezTo>
                    <a:pt x="56" y="14"/>
                    <a:pt x="52" y="9"/>
                    <a:pt x="57" y="21"/>
                  </a:cubicBezTo>
                  <a:cubicBezTo>
                    <a:pt x="62" y="33"/>
                    <a:pt x="65" y="36"/>
                    <a:pt x="68" y="35"/>
                  </a:cubicBezTo>
                  <a:cubicBezTo>
                    <a:pt x="72" y="34"/>
                    <a:pt x="74" y="27"/>
                    <a:pt x="72" y="24"/>
                  </a:cubicBezTo>
                  <a:cubicBezTo>
                    <a:pt x="71" y="21"/>
                    <a:pt x="69" y="19"/>
                    <a:pt x="67" y="13"/>
                  </a:cubicBezTo>
                  <a:cubicBezTo>
                    <a:pt x="66" y="10"/>
                    <a:pt x="66" y="7"/>
                    <a:pt x="65" y="4"/>
                  </a:cubicBezTo>
                  <a:cubicBezTo>
                    <a:pt x="69" y="5"/>
                    <a:pt x="74" y="7"/>
                    <a:pt x="79" y="9"/>
                  </a:cubicBezTo>
                  <a:cubicBezTo>
                    <a:pt x="80" y="13"/>
                    <a:pt x="82" y="19"/>
                    <a:pt x="81" y="23"/>
                  </a:cubicBezTo>
                  <a:cubicBezTo>
                    <a:pt x="79" y="28"/>
                    <a:pt x="78" y="34"/>
                    <a:pt x="78" y="36"/>
                  </a:cubicBezTo>
                  <a:cubicBezTo>
                    <a:pt x="78" y="38"/>
                    <a:pt x="75" y="37"/>
                    <a:pt x="82" y="41"/>
                  </a:cubicBezTo>
                  <a:cubicBezTo>
                    <a:pt x="94" y="42"/>
                    <a:pt x="91" y="41"/>
                    <a:pt x="99" y="41"/>
                  </a:cubicBezTo>
                  <a:cubicBezTo>
                    <a:pt x="107" y="41"/>
                    <a:pt x="107" y="33"/>
                    <a:pt x="110" y="30"/>
                  </a:cubicBezTo>
                  <a:cubicBezTo>
                    <a:pt x="111" y="28"/>
                    <a:pt x="113" y="27"/>
                    <a:pt x="114" y="26"/>
                  </a:cubicBezTo>
                  <a:cubicBezTo>
                    <a:pt x="116" y="26"/>
                    <a:pt x="116" y="27"/>
                    <a:pt x="116" y="27"/>
                  </a:cubicBezTo>
                  <a:cubicBezTo>
                    <a:pt x="116" y="27"/>
                    <a:pt x="121" y="29"/>
                    <a:pt x="129" y="37"/>
                  </a:cubicBezTo>
                  <a:cubicBezTo>
                    <a:pt x="137" y="45"/>
                    <a:pt x="141" y="48"/>
                    <a:pt x="149" y="55"/>
                  </a:cubicBezTo>
                  <a:cubicBezTo>
                    <a:pt x="157" y="61"/>
                    <a:pt x="162" y="56"/>
                    <a:pt x="166" y="54"/>
                  </a:cubicBezTo>
                  <a:cubicBezTo>
                    <a:pt x="170" y="51"/>
                    <a:pt x="180" y="55"/>
                    <a:pt x="194" y="55"/>
                  </a:cubicBezTo>
                  <a:cubicBezTo>
                    <a:pt x="207" y="55"/>
                    <a:pt x="204" y="56"/>
                    <a:pt x="209" y="52"/>
                  </a:cubicBezTo>
                  <a:cubicBezTo>
                    <a:pt x="214" y="49"/>
                    <a:pt x="214" y="50"/>
                    <a:pt x="225" y="59"/>
                  </a:cubicBezTo>
                  <a:cubicBezTo>
                    <a:pt x="235" y="68"/>
                    <a:pt x="234" y="69"/>
                    <a:pt x="241" y="69"/>
                  </a:cubicBezTo>
                  <a:cubicBezTo>
                    <a:pt x="248" y="69"/>
                    <a:pt x="245" y="75"/>
                    <a:pt x="248" y="85"/>
                  </a:cubicBezTo>
                  <a:cubicBezTo>
                    <a:pt x="252" y="95"/>
                    <a:pt x="250" y="95"/>
                    <a:pt x="256" y="97"/>
                  </a:cubicBezTo>
                  <a:cubicBezTo>
                    <a:pt x="262" y="99"/>
                    <a:pt x="263" y="104"/>
                    <a:pt x="267" y="115"/>
                  </a:cubicBezTo>
                  <a:cubicBezTo>
                    <a:pt x="271" y="126"/>
                    <a:pt x="275" y="121"/>
                    <a:pt x="282" y="122"/>
                  </a:cubicBezTo>
                  <a:cubicBezTo>
                    <a:pt x="289" y="124"/>
                    <a:pt x="294" y="120"/>
                    <a:pt x="299" y="120"/>
                  </a:cubicBezTo>
                  <a:cubicBezTo>
                    <a:pt x="303" y="120"/>
                    <a:pt x="305" y="122"/>
                    <a:pt x="306" y="129"/>
                  </a:cubicBezTo>
                  <a:cubicBezTo>
                    <a:pt x="306" y="136"/>
                    <a:pt x="312" y="136"/>
                    <a:pt x="319" y="136"/>
                  </a:cubicBezTo>
                  <a:cubicBezTo>
                    <a:pt x="326" y="137"/>
                    <a:pt x="319" y="135"/>
                    <a:pt x="318" y="131"/>
                  </a:cubicBezTo>
                  <a:cubicBezTo>
                    <a:pt x="317" y="126"/>
                    <a:pt x="324" y="124"/>
                    <a:pt x="325" y="116"/>
                  </a:cubicBezTo>
                  <a:cubicBezTo>
                    <a:pt x="325" y="108"/>
                    <a:pt x="336" y="108"/>
                    <a:pt x="341" y="103"/>
                  </a:cubicBezTo>
                  <a:cubicBezTo>
                    <a:pt x="346" y="99"/>
                    <a:pt x="355" y="94"/>
                    <a:pt x="363" y="92"/>
                  </a:cubicBezTo>
                  <a:cubicBezTo>
                    <a:pt x="365" y="92"/>
                    <a:pt x="366" y="92"/>
                    <a:pt x="368" y="91"/>
                  </a:cubicBezTo>
                  <a:cubicBezTo>
                    <a:pt x="375" y="91"/>
                    <a:pt x="360" y="103"/>
                    <a:pt x="352" y="107"/>
                  </a:cubicBezTo>
                  <a:cubicBezTo>
                    <a:pt x="344" y="112"/>
                    <a:pt x="357" y="112"/>
                    <a:pt x="363" y="113"/>
                  </a:cubicBezTo>
                  <a:cubicBezTo>
                    <a:pt x="369" y="114"/>
                    <a:pt x="366" y="117"/>
                    <a:pt x="371" y="119"/>
                  </a:cubicBezTo>
                  <a:cubicBezTo>
                    <a:pt x="377" y="121"/>
                    <a:pt x="381" y="117"/>
                    <a:pt x="382" y="112"/>
                  </a:cubicBezTo>
                  <a:cubicBezTo>
                    <a:pt x="384" y="106"/>
                    <a:pt x="391" y="116"/>
                    <a:pt x="398" y="124"/>
                  </a:cubicBezTo>
                  <a:cubicBezTo>
                    <a:pt x="406" y="133"/>
                    <a:pt x="410" y="127"/>
                    <a:pt x="418" y="129"/>
                  </a:cubicBezTo>
                  <a:cubicBezTo>
                    <a:pt x="426" y="131"/>
                    <a:pt x="418" y="135"/>
                    <a:pt x="414" y="137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1095">
              <a:extLst>
                <a:ext uri="{FF2B5EF4-FFF2-40B4-BE49-F238E27FC236}">
                  <a16:creationId xmlns:a16="http://schemas.microsoft.com/office/drawing/2014/main" id="{73ED313B-B261-47BB-A8AF-47DD1D869E8B}"/>
                </a:ext>
              </a:extLst>
            </p:cNvPr>
            <p:cNvSpPr>
              <a:spLocks/>
            </p:cNvSpPr>
            <p:nvPr/>
          </p:nvSpPr>
          <p:spPr bwMode="auto">
            <a:xfrm>
              <a:off x="3481" y="1355"/>
              <a:ext cx="120" cy="76"/>
            </a:xfrm>
            <a:custGeom>
              <a:avLst/>
              <a:gdLst>
                <a:gd name="T0" fmla="*/ 196 w 200"/>
                <a:gd name="T1" fmla="*/ 107 h 126"/>
                <a:gd name="T2" fmla="*/ 189 w 200"/>
                <a:gd name="T3" fmla="*/ 106 h 126"/>
                <a:gd name="T4" fmla="*/ 180 w 200"/>
                <a:gd name="T5" fmla="*/ 102 h 126"/>
                <a:gd name="T6" fmla="*/ 169 w 200"/>
                <a:gd name="T7" fmla="*/ 108 h 126"/>
                <a:gd name="T8" fmla="*/ 160 w 200"/>
                <a:gd name="T9" fmla="*/ 103 h 126"/>
                <a:gd name="T10" fmla="*/ 146 w 200"/>
                <a:gd name="T11" fmla="*/ 105 h 126"/>
                <a:gd name="T12" fmla="*/ 131 w 200"/>
                <a:gd name="T13" fmla="*/ 115 h 126"/>
                <a:gd name="T14" fmla="*/ 113 w 200"/>
                <a:gd name="T15" fmla="*/ 115 h 126"/>
                <a:gd name="T16" fmla="*/ 111 w 200"/>
                <a:gd name="T17" fmla="*/ 89 h 126"/>
                <a:gd name="T18" fmla="*/ 101 w 200"/>
                <a:gd name="T19" fmla="*/ 83 h 126"/>
                <a:gd name="T20" fmla="*/ 96 w 200"/>
                <a:gd name="T21" fmla="*/ 75 h 126"/>
                <a:gd name="T22" fmla="*/ 80 w 200"/>
                <a:gd name="T23" fmla="*/ 82 h 126"/>
                <a:gd name="T24" fmla="*/ 82 w 200"/>
                <a:gd name="T25" fmla="*/ 96 h 126"/>
                <a:gd name="T26" fmla="*/ 73 w 200"/>
                <a:gd name="T27" fmla="*/ 98 h 126"/>
                <a:gd name="T28" fmla="*/ 61 w 200"/>
                <a:gd name="T29" fmla="*/ 102 h 126"/>
                <a:gd name="T30" fmla="*/ 61 w 200"/>
                <a:gd name="T31" fmla="*/ 112 h 126"/>
                <a:gd name="T32" fmla="*/ 48 w 200"/>
                <a:gd name="T33" fmla="*/ 106 h 126"/>
                <a:gd name="T34" fmla="*/ 35 w 200"/>
                <a:gd name="T35" fmla="*/ 114 h 126"/>
                <a:gd name="T36" fmla="*/ 26 w 200"/>
                <a:gd name="T37" fmla="*/ 108 h 126"/>
                <a:gd name="T38" fmla="*/ 26 w 200"/>
                <a:gd name="T39" fmla="*/ 100 h 126"/>
                <a:gd name="T40" fmla="*/ 33 w 200"/>
                <a:gd name="T41" fmla="*/ 78 h 126"/>
                <a:gd name="T42" fmla="*/ 23 w 200"/>
                <a:gd name="T43" fmla="*/ 59 h 126"/>
                <a:gd name="T44" fmla="*/ 3 w 200"/>
                <a:gd name="T45" fmla="*/ 47 h 126"/>
                <a:gd name="T46" fmla="*/ 18 w 200"/>
                <a:gd name="T47" fmla="*/ 41 h 126"/>
                <a:gd name="T48" fmla="*/ 27 w 200"/>
                <a:gd name="T49" fmla="*/ 42 h 126"/>
                <a:gd name="T50" fmla="*/ 35 w 200"/>
                <a:gd name="T51" fmla="*/ 30 h 126"/>
                <a:gd name="T52" fmla="*/ 41 w 200"/>
                <a:gd name="T53" fmla="*/ 24 h 126"/>
                <a:gd name="T54" fmla="*/ 43 w 200"/>
                <a:gd name="T55" fmla="*/ 19 h 126"/>
                <a:gd name="T56" fmla="*/ 45 w 200"/>
                <a:gd name="T57" fmla="*/ 8 h 126"/>
                <a:gd name="T58" fmla="*/ 57 w 200"/>
                <a:gd name="T59" fmla="*/ 8 h 126"/>
                <a:gd name="T60" fmla="*/ 70 w 200"/>
                <a:gd name="T61" fmla="*/ 4 h 126"/>
                <a:gd name="T62" fmla="*/ 69 w 200"/>
                <a:gd name="T63" fmla="*/ 15 h 126"/>
                <a:gd name="T64" fmla="*/ 70 w 200"/>
                <a:gd name="T65" fmla="*/ 22 h 126"/>
                <a:gd name="T66" fmla="*/ 73 w 200"/>
                <a:gd name="T67" fmla="*/ 24 h 126"/>
                <a:gd name="T68" fmla="*/ 77 w 200"/>
                <a:gd name="T69" fmla="*/ 31 h 126"/>
                <a:gd name="T70" fmla="*/ 67 w 200"/>
                <a:gd name="T71" fmla="*/ 29 h 126"/>
                <a:gd name="T72" fmla="*/ 52 w 200"/>
                <a:gd name="T73" fmla="*/ 28 h 126"/>
                <a:gd name="T74" fmla="*/ 44 w 200"/>
                <a:gd name="T75" fmla="*/ 38 h 126"/>
                <a:gd name="T76" fmla="*/ 61 w 200"/>
                <a:gd name="T77" fmla="*/ 43 h 126"/>
                <a:gd name="T78" fmla="*/ 77 w 200"/>
                <a:gd name="T79" fmla="*/ 43 h 126"/>
                <a:gd name="T80" fmla="*/ 91 w 200"/>
                <a:gd name="T81" fmla="*/ 45 h 126"/>
                <a:gd name="T82" fmla="*/ 99 w 200"/>
                <a:gd name="T83" fmla="*/ 43 h 126"/>
                <a:gd name="T84" fmla="*/ 117 w 200"/>
                <a:gd name="T85" fmla="*/ 53 h 126"/>
                <a:gd name="T86" fmla="*/ 143 w 200"/>
                <a:gd name="T87" fmla="*/ 46 h 126"/>
                <a:gd name="T88" fmla="*/ 152 w 200"/>
                <a:gd name="T89" fmla="*/ 45 h 126"/>
                <a:gd name="T90" fmla="*/ 152 w 200"/>
                <a:gd name="T91" fmla="*/ 46 h 126"/>
                <a:gd name="T92" fmla="*/ 149 w 200"/>
                <a:gd name="T93" fmla="*/ 53 h 126"/>
                <a:gd name="T94" fmla="*/ 156 w 200"/>
                <a:gd name="T95" fmla="*/ 67 h 126"/>
                <a:gd name="T96" fmla="*/ 166 w 200"/>
                <a:gd name="T97" fmla="*/ 70 h 126"/>
                <a:gd name="T98" fmla="*/ 178 w 200"/>
                <a:gd name="T99" fmla="*/ 71 h 126"/>
                <a:gd name="T100" fmla="*/ 183 w 200"/>
                <a:gd name="T101" fmla="*/ 81 h 126"/>
                <a:gd name="T102" fmla="*/ 193 w 200"/>
                <a:gd name="T103" fmla="*/ 95 h 126"/>
                <a:gd name="T104" fmla="*/ 196 w 200"/>
                <a:gd name="T105" fmla="*/ 107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00" h="126">
                  <a:moveTo>
                    <a:pt x="196" y="107"/>
                  </a:moveTo>
                  <a:cubicBezTo>
                    <a:pt x="193" y="107"/>
                    <a:pt x="191" y="106"/>
                    <a:pt x="189" y="106"/>
                  </a:cubicBezTo>
                  <a:cubicBezTo>
                    <a:pt x="187" y="103"/>
                    <a:pt x="185" y="100"/>
                    <a:pt x="180" y="102"/>
                  </a:cubicBezTo>
                  <a:cubicBezTo>
                    <a:pt x="175" y="104"/>
                    <a:pt x="177" y="109"/>
                    <a:pt x="169" y="108"/>
                  </a:cubicBezTo>
                  <a:cubicBezTo>
                    <a:pt x="162" y="107"/>
                    <a:pt x="165" y="106"/>
                    <a:pt x="160" y="103"/>
                  </a:cubicBezTo>
                  <a:cubicBezTo>
                    <a:pt x="156" y="99"/>
                    <a:pt x="151" y="100"/>
                    <a:pt x="146" y="105"/>
                  </a:cubicBezTo>
                  <a:cubicBezTo>
                    <a:pt x="141" y="110"/>
                    <a:pt x="139" y="111"/>
                    <a:pt x="131" y="115"/>
                  </a:cubicBezTo>
                  <a:cubicBezTo>
                    <a:pt x="123" y="119"/>
                    <a:pt x="117" y="126"/>
                    <a:pt x="113" y="115"/>
                  </a:cubicBezTo>
                  <a:cubicBezTo>
                    <a:pt x="109" y="105"/>
                    <a:pt x="114" y="89"/>
                    <a:pt x="111" y="89"/>
                  </a:cubicBezTo>
                  <a:cubicBezTo>
                    <a:pt x="107" y="89"/>
                    <a:pt x="102" y="89"/>
                    <a:pt x="101" y="83"/>
                  </a:cubicBezTo>
                  <a:cubicBezTo>
                    <a:pt x="101" y="77"/>
                    <a:pt x="101" y="75"/>
                    <a:pt x="96" y="75"/>
                  </a:cubicBezTo>
                  <a:cubicBezTo>
                    <a:pt x="91" y="76"/>
                    <a:pt x="81" y="77"/>
                    <a:pt x="80" y="82"/>
                  </a:cubicBezTo>
                  <a:cubicBezTo>
                    <a:pt x="78" y="88"/>
                    <a:pt x="84" y="92"/>
                    <a:pt x="82" y="96"/>
                  </a:cubicBezTo>
                  <a:cubicBezTo>
                    <a:pt x="79" y="99"/>
                    <a:pt x="77" y="101"/>
                    <a:pt x="73" y="98"/>
                  </a:cubicBezTo>
                  <a:cubicBezTo>
                    <a:pt x="70" y="96"/>
                    <a:pt x="59" y="95"/>
                    <a:pt x="61" y="102"/>
                  </a:cubicBezTo>
                  <a:cubicBezTo>
                    <a:pt x="64" y="109"/>
                    <a:pt x="65" y="113"/>
                    <a:pt x="61" y="112"/>
                  </a:cubicBezTo>
                  <a:cubicBezTo>
                    <a:pt x="58" y="110"/>
                    <a:pt x="52" y="101"/>
                    <a:pt x="48" y="106"/>
                  </a:cubicBezTo>
                  <a:cubicBezTo>
                    <a:pt x="45" y="111"/>
                    <a:pt x="42" y="118"/>
                    <a:pt x="35" y="114"/>
                  </a:cubicBezTo>
                  <a:cubicBezTo>
                    <a:pt x="31" y="111"/>
                    <a:pt x="27" y="111"/>
                    <a:pt x="26" y="108"/>
                  </a:cubicBezTo>
                  <a:cubicBezTo>
                    <a:pt x="25" y="107"/>
                    <a:pt x="25" y="104"/>
                    <a:pt x="26" y="100"/>
                  </a:cubicBezTo>
                  <a:cubicBezTo>
                    <a:pt x="30" y="90"/>
                    <a:pt x="39" y="88"/>
                    <a:pt x="33" y="78"/>
                  </a:cubicBezTo>
                  <a:cubicBezTo>
                    <a:pt x="28" y="68"/>
                    <a:pt x="32" y="61"/>
                    <a:pt x="23" y="59"/>
                  </a:cubicBezTo>
                  <a:cubicBezTo>
                    <a:pt x="14" y="57"/>
                    <a:pt x="0" y="53"/>
                    <a:pt x="3" y="47"/>
                  </a:cubicBezTo>
                  <a:cubicBezTo>
                    <a:pt x="7" y="40"/>
                    <a:pt x="13" y="39"/>
                    <a:pt x="18" y="41"/>
                  </a:cubicBezTo>
                  <a:cubicBezTo>
                    <a:pt x="24" y="43"/>
                    <a:pt x="24" y="48"/>
                    <a:pt x="27" y="42"/>
                  </a:cubicBezTo>
                  <a:cubicBezTo>
                    <a:pt x="30" y="35"/>
                    <a:pt x="37" y="35"/>
                    <a:pt x="35" y="30"/>
                  </a:cubicBezTo>
                  <a:cubicBezTo>
                    <a:pt x="34" y="25"/>
                    <a:pt x="39" y="24"/>
                    <a:pt x="41" y="24"/>
                  </a:cubicBezTo>
                  <a:cubicBezTo>
                    <a:pt x="43" y="24"/>
                    <a:pt x="45" y="22"/>
                    <a:pt x="43" y="19"/>
                  </a:cubicBezTo>
                  <a:cubicBezTo>
                    <a:pt x="41" y="17"/>
                    <a:pt x="39" y="7"/>
                    <a:pt x="45" y="8"/>
                  </a:cubicBezTo>
                  <a:cubicBezTo>
                    <a:pt x="50" y="9"/>
                    <a:pt x="51" y="13"/>
                    <a:pt x="57" y="8"/>
                  </a:cubicBezTo>
                  <a:cubicBezTo>
                    <a:pt x="63" y="4"/>
                    <a:pt x="67" y="0"/>
                    <a:pt x="70" y="4"/>
                  </a:cubicBezTo>
                  <a:cubicBezTo>
                    <a:pt x="73" y="9"/>
                    <a:pt x="72" y="12"/>
                    <a:pt x="69" y="15"/>
                  </a:cubicBezTo>
                  <a:cubicBezTo>
                    <a:pt x="67" y="18"/>
                    <a:pt x="64" y="18"/>
                    <a:pt x="70" y="22"/>
                  </a:cubicBezTo>
                  <a:cubicBezTo>
                    <a:pt x="71" y="22"/>
                    <a:pt x="72" y="23"/>
                    <a:pt x="73" y="24"/>
                  </a:cubicBezTo>
                  <a:cubicBezTo>
                    <a:pt x="77" y="27"/>
                    <a:pt x="80" y="30"/>
                    <a:pt x="77" y="31"/>
                  </a:cubicBezTo>
                  <a:cubicBezTo>
                    <a:pt x="72" y="32"/>
                    <a:pt x="72" y="31"/>
                    <a:pt x="67" y="29"/>
                  </a:cubicBezTo>
                  <a:cubicBezTo>
                    <a:pt x="62" y="27"/>
                    <a:pt x="55" y="26"/>
                    <a:pt x="52" y="28"/>
                  </a:cubicBezTo>
                  <a:cubicBezTo>
                    <a:pt x="48" y="31"/>
                    <a:pt x="40" y="33"/>
                    <a:pt x="44" y="38"/>
                  </a:cubicBezTo>
                  <a:cubicBezTo>
                    <a:pt x="48" y="43"/>
                    <a:pt x="52" y="44"/>
                    <a:pt x="61" y="43"/>
                  </a:cubicBezTo>
                  <a:cubicBezTo>
                    <a:pt x="70" y="42"/>
                    <a:pt x="71" y="40"/>
                    <a:pt x="77" y="43"/>
                  </a:cubicBezTo>
                  <a:cubicBezTo>
                    <a:pt x="84" y="45"/>
                    <a:pt x="87" y="48"/>
                    <a:pt x="91" y="45"/>
                  </a:cubicBezTo>
                  <a:cubicBezTo>
                    <a:pt x="95" y="42"/>
                    <a:pt x="94" y="40"/>
                    <a:pt x="99" y="43"/>
                  </a:cubicBezTo>
                  <a:cubicBezTo>
                    <a:pt x="104" y="46"/>
                    <a:pt x="112" y="55"/>
                    <a:pt x="117" y="53"/>
                  </a:cubicBezTo>
                  <a:cubicBezTo>
                    <a:pt x="121" y="50"/>
                    <a:pt x="138" y="47"/>
                    <a:pt x="143" y="46"/>
                  </a:cubicBezTo>
                  <a:cubicBezTo>
                    <a:pt x="147" y="45"/>
                    <a:pt x="150" y="45"/>
                    <a:pt x="152" y="45"/>
                  </a:cubicBezTo>
                  <a:cubicBezTo>
                    <a:pt x="152" y="46"/>
                    <a:pt x="152" y="46"/>
                    <a:pt x="152" y="46"/>
                  </a:cubicBezTo>
                  <a:cubicBezTo>
                    <a:pt x="149" y="48"/>
                    <a:pt x="147" y="49"/>
                    <a:pt x="149" y="53"/>
                  </a:cubicBezTo>
                  <a:cubicBezTo>
                    <a:pt x="151" y="58"/>
                    <a:pt x="151" y="65"/>
                    <a:pt x="156" y="67"/>
                  </a:cubicBezTo>
                  <a:cubicBezTo>
                    <a:pt x="160" y="70"/>
                    <a:pt x="161" y="71"/>
                    <a:pt x="166" y="70"/>
                  </a:cubicBezTo>
                  <a:cubicBezTo>
                    <a:pt x="171" y="68"/>
                    <a:pt x="175" y="68"/>
                    <a:pt x="178" y="71"/>
                  </a:cubicBezTo>
                  <a:cubicBezTo>
                    <a:pt x="181" y="75"/>
                    <a:pt x="181" y="75"/>
                    <a:pt x="183" y="81"/>
                  </a:cubicBezTo>
                  <a:cubicBezTo>
                    <a:pt x="185" y="88"/>
                    <a:pt x="190" y="88"/>
                    <a:pt x="193" y="95"/>
                  </a:cubicBezTo>
                  <a:cubicBezTo>
                    <a:pt x="197" y="102"/>
                    <a:pt x="200" y="107"/>
                    <a:pt x="196" y="107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1096">
              <a:extLst>
                <a:ext uri="{FF2B5EF4-FFF2-40B4-BE49-F238E27FC236}">
                  <a16:creationId xmlns:a16="http://schemas.microsoft.com/office/drawing/2014/main" id="{8FE65335-6B8A-42E1-BC70-A79259E90534}"/>
                </a:ext>
              </a:extLst>
            </p:cNvPr>
            <p:cNvSpPr>
              <a:spLocks/>
            </p:cNvSpPr>
            <p:nvPr/>
          </p:nvSpPr>
          <p:spPr bwMode="auto">
            <a:xfrm>
              <a:off x="3505" y="1318"/>
              <a:ext cx="144" cy="70"/>
            </a:xfrm>
            <a:custGeom>
              <a:avLst/>
              <a:gdLst>
                <a:gd name="T0" fmla="*/ 233 w 240"/>
                <a:gd name="T1" fmla="*/ 38 h 118"/>
                <a:gd name="T2" fmla="*/ 219 w 240"/>
                <a:gd name="T3" fmla="*/ 45 h 118"/>
                <a:gd name="T4" fmla="*/ 203 w 240"/>
                <a:gd name="T5" fmla="*/ 54 h 118"/>
                <a:gd name="T6" fmla="*/ 196 w 240"/>
                <a:gd name="T7" fmla="*/ 63 h 118"/>
                <a:gd name="T8" fmla="*/ 170 w 240"/>
                <a:gd name="T9" fmla="*/ 67 h 118"/>
                <a:gd name="T10" fmla="*/ 164 w 240"/>
                <a:gd name="T11" fmla="*/ 84 h 118"/>
                <a:gd name="T12" fmla="*/ 148 w 240"/>
                <a:gd name="T13" fmla="*/ 84 h 118"/>
                <a:gd name="T14" fmla="*/ 141 w 240"/>
                <a:gd name="T15" fmla="*/ 78 h 118"/>
                <a:gd name="T16" fmla="*/ 129 w 240"/>
                <a:gd name="T17" fmla="*/ 82 h 118"/>
                <a:gd name="T18" fmla="*/ 118 w 240"/>
                <a:gd name="T19" fmla="*/ 89 h 118"/>
                <a:gd name="T20" fmla="*/ 111 w 240"/>
                <a:gd name="T21" fmla="*/ 100 h 118"/>
                <a:gd name="T22" fmla="*/ 112 w 240"/>
                <a:gd name="T23" fmla="*/ 108 h 118"/>
                <a:gd name="T24" fmla="*/ 103 w 240"/>
                <a:gd name="T25" fmla="*/ 109 h 118"/>
                <a:gd name="T26" fmla="*/ 77 w 240"/>
                <a:gd name="T27" fmla="*/ 116 h 118"/>
                <a:gd name="T28" fmla="*/ 59 w 240"/>
                <a:gd name="T29" fmla="*/ 106 h 118"/>
                <a:gd name="T30" fmla="*/ 51 w 240"/>
                <a:gd name="T31" fmla="*/ 108 h 118"/>
                <a:gd name="T32" fmla="*/ 37 w 240"/>
                <a:gd name="T33" fmla="*/ 106 h 118"/>
                <a:gd name="T34" fmla="*/ 21 w 240"/>
                <a:gd name="T35" fmla="*/ 106 h 118"/>
                <a:gd name="T36" fmla="*/ 4 w 240"/>
                <a:gd name="T37" fmla="*/ 101 h 118"/>
                <a:gd name="T38" fmla="*/ 12 w 240"/>
                <a:gd name="T39" fmla="*/ 91 h 118"/>
                <a:gd name="T40" fmla="*/ 27 w 240"/>
                <a:gd name="T41" fmla="*/ 92 h 118"/>
                <a:gd name="T42" fmla="*/ 37 w 240"/>
                <a:gd name="T43" fmla="*/ 94 h 118"/>
                <a:gd name="T44" fmla="*/ 33 w 240"/>
                <a:gd name="T45" fmla="*/ 87 h 118"/>
                <a:gd name="T46" fmla="*/ 46 w 240"/>
                <a:gd name="T47" fmla="*/ 87 h 118"/>
                <a:gd name="T48" fmla="*/ 62 w 240"/>
                <a:gd name="T49" fmla="*/ 87 h 118"/>
                <a:gd name="T50" fmla="*/ 77 w 240"/>
                <a:gd name="T51" fmla="*/ 77 h 118"/>
                <a:gd name="T52" fmla="*/ 81 w 240"/>
                <a:gd name="T53" fmla="*/ 69 h 118"/>
                <a:gd name="T54" fmla="*/ 61 w 240"/>
                <a:gd name="T55" fmla="*/ 64 h 118"/>
                <a:gd name="T56" fmla="*/ 45 w 240"/>
                <a:gd name="T57" fmla="*/ 52 h 118"/>
                <a:gd name="T58" fmla="*/ 34 w 240"/>
                <a:gd name="T59" fmla="*/ 59 h 118"/>
                <a:gd name="T60" fmla="*/ 26 w 240"/>
                <a:gd name="T61" fmla="*/ 53 h 118"/>
                <a:gd name="T62" fmla="*/ 15 w 240"/>
                <a:gd name="T63" fmla="*/ 47 h 118"/>
                <a:gd name="T64" fmla="*/ 31 w 240"/>
                <a:gd name="T65" fmla="*/ 31 h 118"/>
                <a:gd name="T66" fmla="*/ 26 w 240"/>
                <a:gd name="T67" fmla="*/ 32 h 118"/>
                <a:gd name="T68" fmla="*/ 27 w 240"/>
                <a:gd name="T69" fmla="*/ 21 h 118"/>
                <a:gd name="T70" fmla="*/ 62 w 240"/>
                <a:gd name="T71" fmla="*/ 18 h 118"/>
                <a:gd name="T72" fmla="*/ 79 w 240"/>
                <a:gd name="T73" fmla="*/ 23 h 118"/>
                <a:gd name="T74" fmla="*/ 78 w 240"/>
                <a:gd name="T75" fmla="*/ 10 h 118"/>
                <a:gd name="T76" fmla="*/ 89 w 240"/>
                <a:gd name="T77" fmla="*/ 2 h 118"/>
                <a:gd name="T78" fmla="*/ 113 w 240"/>
                <a:gd name="T79" fmla="*/ 13 h 118"/>
                <a:gd name="T80" fmla="*/ 131 w 240"/>
                <a:gd name="T81" fmla="*/ 14 h 118"/>
                <a:gd name="T82" fmla="*/ 178 w 240"/>
                <a:gd name="T83" fmla="*/ 14 h 118"/>
                <a:gd name="T84" fmla="*/ 207 w 240"/>
                <a:gd name="T85" fmla="*/ 19 h 118"/>
                <a:gd name="T86" fmla="*/ 228 w 240"/>
                <a:gd name="T87" fmla="*/ 27 h 118"/>
                <a:gd name="T88" fmla="*/ 236 w 240"/>
                <a:gd name="T89" fmla="*/ 30 h 118"/>
                <a:gd name="T90" fmla="*/ 233 w 240"/>
                <a:gd name="T91" fmla="*/ 38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40" h="118">
                  <a:moveTo>
                    <a:pt x="233" y="38"/>
                  </a:moveTo>
                  <a:cubicBezTo>
                    <a:pt x="229" y="41"/>
                    <a:pt x="226" y="42"/>
                    <a:pt x="219" y="45"/>
                  </a:cubicBezTo>
                  <a:cubicBezTo>
                    <a:pt x="211" y="48"/>
                    <a:pt x="204" y="47"/>
                    <a:pt x="203" y="54"/>
                  </a:cubicBezTo>
                  <a:cubicBezTo>
                    <a:pt x="202" y="60"/>
                    <a:pt x="207" y="61"/>
                    <a:pt x="196" y="63"/>
                  </a:cubicBezTo>
                  <a:cubicBezTo>
                    <a:pt x="186" y="66"/>
                    <a:pt x="171" y="58"/>
                    <a:pt x="170" y="67"/>
                  </a:cubicBezTo>
                  <a:cubicBezTo>
                    <a:pt x="169" y="76"/>
                    <a:pt x="172" y="83"/>
                    <a:pt x="164" y="84"/>
                  </a:cubicBezTo>
                  <a:cubicBezTo>
                    <a:pt x="155" y="86"/>
                    <a:pt x="150" y="93"/>
                    <a:pt x="148" y="84"/>
                  </a:cubicBezTo>
                  <a:cubicBezTo>
                    <a:pt x="146" y="76"/>
                    <a:pt x="144" y="76"/>
                    <a:pt x="141" y="78"/>
                  </a:cubicBezTo>
                  <a:cubicBezTo>
                    <a:pt x="137" y="81"/>
                    <a:pt x="131" y="80"/>
                    <a:pt x="129" y="82"/>
                  </a:cubicBezTo>
                  <a:cubicBezTo>
                    <a:pt x="127" y="84"/>
                    <a:pt x="123" y="86"/>
                    <a:pt x="118" y="89"/>
                  </a:cubicBezTo>
                  <a:cubicBezTo>
                    <a:pt x="113" y="92"/>
                    <a:pt x="111" y="96"/>
                    <a:pt x="111" y="100"/>
                  </a:cubicBezTo>
                  <a:cubicBezTo>
                    <a:pt x="112" y="104"/>
                    <a:pt x="114" y="106"/>
                    <a:pt x="112" y="108"/>
                  </a:cubicBezTo>
                  <a:cubicBezTo>
                    <a:pt x="110" y="108"/>
                    <a:pt x="107" y="108"/>
                    <a:pt x="103" y="109"/>
                  </a:cubicBezTo>
                  <a:cubicBezTo>
                    <a:pt x="98" y="110"/>
                    <a:pt x="81" y="113"/>
                    <a:pt x="77" y="116"/>
                  </a:cubicBezTo>
                  <a:cubicBezTo>
                    <a:pt x="72" y="118"/>
                    <a:pt x="64" y="109"/>
                    <a:pt x="59" y="106"/>
                  </a:cubicBezTo>
                  <a:cubicBezTo>
                    <a:pt x="54" y="103"/>
                    <a:pt x="55" y="105"/>
                    <a:pt x="51" y="108"/>
                  </a:cubicBezTo>
                  <a:cubicBezTo>
                    <a:pt x="47" y="111"/>
                    <a:pt x="44" y="108"/>
                    <a:pt x="37" y="106"/>
                  </a:cubicBezTo>
                  <a:cubicBezTo>
                    <a:pt x="31" y="103"/>
                    <a:pt x="30" y="105"/>
                    <a:pt x="21" y="106"/>
                  </a:cubicBezTo>
                  <a:cubicBezTo>
                    <a:pt x="12" y="107"/>
                    <a:pt x="8" y="106"/>
                    <a:pt x="4" y="101"/>
                  </a:cubicBezTo>
                  <a:cubicBezTo>
                    <a:pt x="0" y="96"/>
                    <a:pt x="8" y="94"/>
                    <a:pt x="12" y="91"/>
                  </a:cubicBezTo>
                  <a:cubicBezTo>
                    <a:pt x="15" y="89"/>
                    <a:pt x="22" y="90"/>
                    <a:pt x="27" y="92"/>
                  </a:cubicBezTo>
                  <a:cubicBezTo>
                    <a:pt x="32" y="94"/>
                    <a:pt x="32" y="95"/>
                    <a:pt x="37" y="94"/>
                  </a:cubicBezTo>
                  <a:cubicBezTo>
                    <a:pt x="40" y="93"/>
                    <a:pt x="37" y="90"/>
                    <a:pt x="33" y="87"/>
                  </a:cubicBezTo>
                  <a:cubicBezTo>
                    <a:pt x="37" y="87"/>
                    <a:pt x="42" y="87"/>
                    <a:pt x="46" y="87"/>
                  </a:cubicBezTo>
                  <a:cubicBezTo>
                    <a:pt x="52" y="86"/>
                    <a:pt x="56" y="92"/>
                    <a:pt x="62" y="87"/>
                  </a:cubicBezTo>
                  <a:cubicBezTo>
                    <a:pt x="67" y="82"/>
                    <a:pt x="72" y="80"/>
                    <a:pt x="77" y="77"/>
                  </a:cubicBezTo>
                  <a:cubicBezTo>
                    <a:pt x="81" y="75"/>
                    <a:pt x="89" y="71"/>
                    <a:pt x="81" y="69"/>
                  </a:cubicBezTo>
                  <a:cubicBezTo>
                    <a:pt x="73" y="67"/>
                    <a:pt x="69" y="73"/>
                    <a:pt x="61" y="64"/>
                  </a:cubicBezTo>
                  <a:cubicBezTo>
                    <a:pt x="54" y="56"/>
                    <a:pt x="47" y="46"/>
                    <a:pt x="45" y="52"/>
                  </a:cubicBezTo>
                  <a:cubicBezTo>
                    <a:pt x="44" y="57"/>
                    <a:pt x="40" y="61"/>
                    <a:pt x="34" y="59"/>
                  </a:cubicBezTo>
                  <a:cubicBezTo>
                    <a:pt x="29" y="57"/>
                    <a:pt x="32" y="54"/>
                    <a:pt x="26" y="53"/>
                  </a:cubicBezTo>
                  <a:cubicBezTo>
                    <a:pt x="20" y="52"/>
                    <a:pt x="7" y="52"/>
                    <a:pt x="15" y="47"/>
                  </a:cubicBezTo>
                  <a:cubicBezTo>
                    <a:pt x="23" y="43"/>
                    <a:pt x="38" y="31"/>
                    <a:pt x="31" y="31"/>
                  </a:cubicBezTo>
                  <a:cubicBezTo>
                    <a:pt x="29" y="32"/>
                    <a:pt x="28" y="32"/>
                    <a:pt x="26" y="32"/>
                  </a:cubicBezTo>
                  <a:cubicBezTo>
                    <a:pt x="26" y="31"/>
                    <a:pt x="27" y="28"/>
                    <a:pt x="27" y="21"/>
                  </a:cubicBezTo>
                  <a:cubicBezTo>
                    <a:pt x="27" y="10"/>
                    <a:pt x="56" y="18"/>
                    <a:pt x="62" y="18"/>
                  </a:cubicBezTo>
                  <a:cubicBezTo>
                    <a:pt x="69" y="18"/>
                    <a:pt x="71" y="24"/>
                    <a:pt x="79" y="23"/>
                  </a:cubicBezTo>
                  <a:cubicBezTo>
                    <a:pt x="87" y="22"/>
                    <a:pt x="79" y="18"/>
                    <a:pt x="78" y="10"/>
                  </a:cubicBezTo>
                  <a:cubicBezTo>
                    <a:pt x="77" y="1"/>
                    <a:pt x="84" y="5"/>
                    <a:pt x="89" y="2"/>
                  </a:cubicBezTo>
                  <a:cubicBezTo>
                    <a:pt x="93" y="0"/>
                    <a:pt x="103" y="6"/>
                    <a:pt x="113" y="13"/>
                  </a:cubicBezTo>
                  <a:cubicBezTo>
                    <a:pt x="124" y="20"/>
                    <a:pt x="123" y="18"/>
                    <a:pt x="131" y="14"/>
                  </a:cubicBezTo>
                  <a:cubicBezTo>
                    <a:pt x="139" y="11"/>
                    <a:pt x="152" y="15"/>
                    <a:pt x="178" y="14"/>
                  </a:cubicBezTo>
                  <a:cubicBezTo>
                    <a:pt x="203" y="14"/>
                    <a:pt x="197" y="15"/>
                    <a:pt x="207" y="19"/>
                  </a:cubicBezTo>
                  <a:cubicBezTo>
                    <a:pt x="216" y="23"/>
                    <a:pt x="212" y="23"/>
                    <a:pt x="228" y="27"/>
                  </a:cubicBezTo>
                  <a:cubicBezTo>
                    <a:pt x="232" y="29"/>
                    <a:pt x="234" y="29"/>
                    <a:pt x="236" y="30"/>
                  </a:cubicBezTo>
                  <a:cubicBezTo>
                    <a:pt x="240" y="34"/>
                    <a:pt x="237" y="36"/>
                    <a:pt x="233" y="38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1097">
              <a:extLst>
                <a:ext uri="{FF2B5EF4-FFF2-40B4-BE49-F238E27FC236}">
                  <a16:creationId xmlns:a16="http://schemas.microsoft.com/office/drawing/2014/main" id="{45D51186-ACC0-479B-B218-725D69B2F5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00" y="1534"/>
              <a:ext cx="123" cy="69"/>
            </a:xfrm>
            <a:custGeom>
              <a:avLst/>
              <a:gdLst>
                <a:gd name="T0" fmla="*/ 206 w 206"/>
                <a:gd name="T1" fmla="*/ 105 h 114"/>
                <a:gd name="T2" fmla="*/ 197 w 206"/>
                <a:gd name="T3" fmla="*/ 114 h 114"/>
                <a:gd name="T4" fmla="*/ 183 w 206"/>
                <a:gd name="T5" fmla="*/ 112 h 114"/>
                <a:gd name="T6" fmla="*/ 167 w 206"/>
                <a:gd name="T7" fmla="*/ 108 h 114"/>
                <a:gd name="T8" fmla="*/ 142 w 206"/>
                <a:gd name="T9" fmla="*/ 103 h 114"/>
                <a:gd name="T10" fmla="*/ 128 w 206"/>
                <a:gd name="T11" fmla="*/ 100 h 114"/>
                <a:gd name="T12" fmla="*/ 113 w 206"/>
                <a:gd name="T13" fmla="*/ 88 h 114"/>
                <a:gd name="T14" fmla="*/ 89 w 206"/>
                <a:gd name="T15" fmla="*/ 84 h 114"/>
                <a:gd name="T16" fmla="*/ 71 w 206"/>
                <a:gd name="T17" fmla="*/ 80 h 114"/>
                <a:gd name="T18" fmla="*/ 38 w 206"/>
                <a:gd name="T19" fmla="*/ 68 h 114"/>
                <a:gd name="T20" fmla="*/ 7 w 206"/>
                <a:gd name="T21" fmla="*/ 50 h 114"/>
                <a:gd name="T22" fmla="*/ 1 w 206"/>
                <a:gd name="T23" fmla="*/ 41 h 114"/>
                <a:gd name="T24" fmla="*/ 5 w 206"/>
                <a:gd name="T25" fmla="*/ 23 h 114"/>
                <a:gd name="T26" fmla="*/ 16 w 206"/>
                <a:gd name="T27" fmla="*/ 10 h 114"/>
                <a:gd name="T28" fmla="*/ 17 w 206"/>
                <a:gd name="T29" fmla="*/ 9 h 114"/>
                <a:gd name="T30" fmla="*/ 22 w 206"/>
                <a:gd name="T31" fmla="*/ 9 h 114"/>
                <a:gd name="T32" fmla="*/ 33 w 206"/>
                <a:gd name="T33" fmla="*/ 1 h 114"/>
                <a:gd name="T34" fmla="*/ 55 w 206"/>
                <a:gd name="T35" fmla="*/ 14 h 114"/>
                <a:gd name="T36" fmla="*/ 77 w 206"/>
                <a:gd name="T37" fmla="*/ 29 h 114"/>
                <a:gd name="T38" fmla="*/ 92 w 206"/>
                <a:gd name="T39" fmla="*/ 33 h 114"/>
                <a:gd name="T40" fmla="*/ 106 w 206"/>
                <a:gd name="T41" fmla="*/ 46 h 114"/>
                <a:gd name="T42" fmla="*/ 118 w 206"/>
                <a:gd name="T43" fmla="*/ 51 h 114"/>
                <a:gd name="T44" fmla="*/ 122 w 206"/>
                <a:gd name="T45" fmla="*/ 58 h 114"/>
                <a:gd name="T46" fmla="*/ 139 w 206"/>
                <a:gd name="T47" fmla="*/ 64 h 114"/>
                <a:gd name="T48" fmla="*/ 148 w 206"/>
                <a:gd name="T49" fmla="*/ 68 h 114"/>
                <a:gd name="T50" fmla="*/ 154 w 206"/>
                <a:gd name="T51" fmla="*/ 70 h 114"/>
                <a:gd name="T52" fmla="*/ 163 w 206"/>
                <a:gd name="T53" fmla="*/ 66 h 114"/>
                <a:gd name="T54" fmla="*/ 172 w 206"/>
                <a:gd name="T55" fmla="*/ 71 h 114"/>
                <a:gd name="T56" fmla="*/ 198 w 206"/>
                <a:gd name="T57" fmla="*/ 71 h 114"/>
                <a:gd name="T58" fmla="*/ 201 w 206"/>
                <a:gd name="T59" fmla="*/ 71 h 114"/>
                <a:gd name="T60" fmla="*/ 200 w 206"/>
                <a:gd name="T61" fmla="*/ 85 h 114"/>
                <a:gd name="T62" fmla="*/ 204 w 206"/>
                <a:gd name="T63" fmla="*/ 98 h 114"/>
                <a:gd name="T64" fmla="*/ 206 w 206"/>
                <a:gd name="T65" fmla="*/ 105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06" h="114">
                  <a:moveTo>
                    <a:pt x="206" y="105"/>
                  </a:moveTo>
                  <a:cubicBezTo>
                    <a:pt x="206" y="109"/>
                    <a:pt x="204" y="113"/>
                    <a:pt x="197" y="114"/>
                  </a:cubicBezTo>
                  <a:cubicBezTo>
                    <a:pt x="190" y="114"/>
                    <a:pt x="185" y="113"/>
                    <a:pt x="183" y="112"/>
                  </a:cubicBezTo>
                  <a:cubicBezTo>
                    <a:pt x="181" y="111"/>
                    <a:pt x="177" y="111"/>
                    <a:pt x="167" y="108"/>
                  </a:cubicBezTo>
                  <a:cubicBezTo>
                    <a:pt x="158" y="105"/>
                    <a:pt x="152" y="106"/>
                    <a:pt x="142" y="103"/>
                  </a:cubicBezTo>
                  <a:cubicBezTo>
                    <a:pt x="132" y="101"/>
                    <a:pt x="135" y="103"/>
                    <a:pt x="128" y="100"/>
                  </a:cubicBezTo>
                  <a:cubicBezTo>
                    <a:pt x="121" y="96"/>
                    <a:pt x="119" y="92"/>
                    <a:pt x="113" y="88"/>
                  </a:cubicBezTo>
                  <a:cubicBezTo>
                    <a:pt x="106" y="83"/>
                    <a:pt x="100" y="83"/>
                    <a:pt x="89" y="84"/>
                  </a:cubicBezTo>
                  <a:cubicBezTo>
                    <a:pt x="78" y="85"/>
                    <a:pt x="81" y="84"/>
                    <a:pt x="71" y="80"/>
                  </a:cubicBezTo>
                  <a:cubicBezTo>
                    <a:pt x="61" y="75"/>
                    <a:pt x="50" y="72"/>
                    <a:pt x="38" y="68"/>
                  </a:cubicBezTo>
                  <a:cubicBezTo>
                    <a:pt x="27" y="65"/>
                    <a:pt x="14" y="53"/>
                    <a:pt x="7" y="50"/>
                  </a:cubicBezTo>
                  <a:cubicBezTo>
                    <a:pt x="0" y="47"/>
                    <a:pt x="0" y="43"/>
                    <a:pt x="1" y="41"/>
                  </a:cubicBezTo>
                  <a:cubicBezTo>
                    <a:pt x="2" y="39"/>
                    <a:pt x="4" y="30"/>
                    <a:pt x="5" y="23"/>
                  </a:cubicBezTo>
                  <a:cubicBezTo>
                    <a:pt x="6" y="17"/>
                    <a:pt x="9" y="11"/>
                    <a:pt x="16" y="10"/>
                  </a:cubicBezTo>
                  <a:cubicBezTo>
                    <a:pt x="16" y="10"/>
                    <a:pt x="17" y="10"/>
                    <a:pt x="17" y="9"/>
                  </a:cubicBezTo>
                  <a:cubicBezTo>
                    <a:pt x="19" y="10"/>
                    <a:pt x="21" y="10"/>
                    <a:pt x="22" y="9"/>
                  </a:cubicBezTo>
                  <a:cubicBezTo>
                    <a:pt x="25" y="7"/>
                    <a:pt x="28" y="2"/>
                    <a:pt x="33" y="1"/>
                  </a:cubicBezTo>
                  <a:cubicBezTo>
                    <a:pt x="38" y="0"/>
                    <a:pt x="47" y="8"/>
                    <a:pt x="55" y="14"/>
                  </a:cubicBezTo>
                  <a:cubicBezTo>
                    <a:pt x="62" y="20"/>
                    <a:pt x="72" y="19"/>
                    <a:pt x="77" y="29"/>
                  </a:cubicBezTo>
                  <a:cubicBezTo>
                    <a:pt x="83" y="38"/>
                    <a:pt x="85" y="33"/>
                    <a:pt x="92" y="33"/>
                  </a:cubicBezTo>
                  <a:cubicBezTo>
                    <a:pt x="99" y="33"/>
                    <a:pt x="101" y="37"/>
                    <a:pt x="106" y="46"/>
                  </a:cubicBezTo>
                  <a:cubicBezTo>
                    <a:pt x="110" y="55"/>
                    <a:pt x="110" y="50"/>
                    <a:pt x="118" y="51"/>
                  </a:cubicBezTo>
                  <a:cubicBezTo>
                    <a:pt x="127" y="52"/>
                    <a:pt x="122" y="53"/>
                    <a:pt x="122" y="58"/>
                  </a:cubicBezTo>
                  <a:cubicBezTo>
                    <a:pt x="122" y="64"/>
                    <a:pt x="136" y="59"/>
                    <a:pt x="139" y="64"/>
                  </a:cubicBezTo>
                  <a:cubicBezTo>
                    <a:pt x="142" y="68"/>
                    <a:pt x="144" y="69"/>
                    <a:pt x="148" y="68"/>
                  </a:cubicBezTo>
                  <a:cubicBezTo>
                    <a:pt x="152" y="67"/>
                    <a:pt x="150" y="66"/>
                    <a:pt x="154" y="70"/>
                  </a:cubicBezTo>
                  <a:cubicBezTo>
                    <a:pt x="158" y="74"/>
                    <a:pt x="158" y="69"/>
                    <a:pt x="163" y="66"/>
                  </a:cubicBezTo>
                  <a:cubicBezTo>
                    <a:pt x="168" y="62"/>
                    <a:pt x="170" y="67"/>
                    <a:pt x="172" y="71"/>
                  </a:cubicBezTo>
                  <a:cubicBezTo>
                    <a:pt x="175" y="74"/>
                    <a:pt x="188" y="73"/>
                    <a:pt x="198" y="71"/>
                  </a:cubicBezTo>
                  <a:cubicBezTo>
                    <a:pt x="199" y="71"/>
                    <a:pt x="200" y="71"/>
                    <a:pt x="201" y="71"/>
                  </a:cubicBezTo>
                  <a:cubicBezTo>
                    <a:pt x="206" y="72"/>
                    <a:pt x="200" y="78"/>
                    <a:pt x="200" y="85"/>
                  </a:cubicBezTo>
                  <a:cubicBezTo>
                    <a:pt x="200" y="93"/>
                    <a:pt x="201" y="91"/>
                    <a:pt x="204" y="98"/>
                  </a:cubicBezTo>
                  <a:cubicBezTo>
                    <a:pt x="206" y="104"/>
                    <a:pt x="206" y="100"/>
                    <a:pt x="206" y="105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1098">
              <a:extLst>
                <a:ext uri="{FF2B5EF4-FFF2-40B4-BE49-F238E27FC236}">
                  <a16:creationId xmlns:a16="http://schemas.microsoft.com/office/drawing/2014/main" id="{24E08BDD-82A7-41A5-AB61-CCB7FB90124C}"/>
                </a:ext>
              </a:extLst>
            </p:cNvPr>
            <p:cNvSpPr>
              <a:spLocks/>
            </p:cNvSpPr>
            <p:nvPr/>
          </p:nvSpPr>
          <p:spPr bwMode="auto">
            <a:xfrm>
              <a:off x="3831" y="1568"/>
              <a:ext cx="53" cy="30"/>
            </a:xfrm>
            <a:custGeom>
              <a:avLst/>
              <a:gdLst>
                <a:gd name="T0" fmla="*/ 81 w 88"/>
                <a:gd name="T1" fmla="*/ 43 h 50"/>
                <a:gd name="T2" fmla="*/ 65 w 88"/>
                <a:gd name="T3" fmla="*/ 45 h 50"/>
                <a:gd name="T4" fmla="*/ 46 w 88"/>
                <a:gd name="T5" fmla="*/ 45 h 50"/>
                <a:gd name="T6" fmla="*/ 36 w 88"/>
                <a:gd name="T7" fmla="*/ 45 h 50"/>
                <a:gd name="T8" fmla="*/ 24 w 88"/>
                <a:gd name="T9" fmla="*/ 47 h 50"/>
                <a:gd name="T10" fmla="*/ 15 w 88"/>
                <a:gd name="T11" fmla="*/ 42 h 50"/>
                <a:gd name="T12" fmla="*/ 3 w 88"/>
                <a:gd name="T13" fmla="*/ 39 h 50"/>
                <a:gd name="T14" fmla="*/ 0 w 88"/>
                <a:gd name="T15" fmla="*/ 32 h 50"/>
                <a:gd name="T16" fmla="*/ 2 w 88"/>
                <a:gd name="T17" fmla="*/ 27 h 50"/>
                <a:gd name="T18" fmla="*/ 8 w 88"/>
                <a:gd name="T19" fmla="*/ 18 h 50"/>
                <a:gd name="T20" fmla="*/ 14 w 88"/>
                <a:gd name="T21" fmla="*/ 9 h 50"/>
                <a:gd name="T22" fmla="*/ 26 w 88"/>
                <a:gd name="T23" fmla="*/ 2 h 50"/>
                <a:gd name="T24" fmla="*/ 34 w 88"/>
                <a:gd name="T25" fmla="*/ 8 h 50"/>
                <a:gd name="T26" fmla="*/ 46 w 88"/>
                <a:gd name="T27" fmla="*/ 11 h 50"/>
                <a:gd name="T28" fmla="*/ 64 w 88"/>
                <a:gd name="T29" fmla="*/ 11 h 50"/>
                <a:gd name="T30" fmla="*/ 70 w 88"/>
                <a:gd name="T31" fmla="*/ 17 h 50"/>
                <a:gd name="T32" fmla="*/ 68 w 88"/>
                <a:gd name="T33" fmla="*/ 23 h 50"/>
                <a:gd name="T34" fmla="*/ 78 w 88"/>
                <a:gd name="T35" fmla="*/ 29 h 50"/>
                <a:gd name="T36" fmla="*/ 78 w 88"/>
                <a:gd name="T37" fmla="*/ 35 h 50"/>
                <a:gd name="T38" fmla="*/ 81 w 88"/>
                <a:gd name="T39" fmla="*/ 43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8" h="50">
                  <a:moveTo>
                    <a:pt x="81" y="43"/>
                  </a:moveTo>
                  <a:cubicBezTo>
                    <a:pt x="73" y="45"/>
                    <a:pt x="71" y="43"/>
                    <a:pt x="65" y="45"/>
                  </a:cubicBezTo>
                  <a:cubicBezTo>
                    <a:pt x="59" y="48"/>
                    <a:pt x="48" y="46"/>
                    <a:pt x="46" y="45"/>
                  </a:cubicBezTo>
                  <a:cubicBezTo>
                    <a:pt x="43" y="43"/>
                    <a:pt x="39" y="42"/>
                    <a:pt x="36" y="45"/>
                  </a:cubicBezTo>
                  <a:cubicBezTo>
                    <a:pt x="33" y="48"/>
                    <a:pt x="31" y="50"/>
                    <a:pt x="24" y="47"/>
                  </a:cubicBezTo>
                  <a:cubicBezTo>
                    <a:pt x="18" y="43"/>
                    <a:pt x="22" y="41"/>
                    <a:pt x="15" y="42"/>
                  </a:cubicBezTo>
                  <a:cubicBezTo>
                    <a:pt x="8" y="42"/>
                    <a:pt x="4" y="43"/>
                    <a:pt x="3" y="39"/>
                  </a:cubicBezTo>
                  <a:cubicBezTo>
                    <a:pt x="2" y="35"/>
                    <a:pt x="3" y="36"/>
                    <a:pt x="0" y="32"/>
                  </a:cubicBezTo>
                  <a:cubicBezTo>
                    <a:pt x="0" y="31"/>
                    <a:pt x="0" y="32"/>
                    <a:pt x="2" y="27"/>
                  </a:cubicBezTo>
                  <a:cubicBezTo>
                    <a:pt x="5" y="20"/>
                    <a:pt x="4" y="22"/>
                    <a:pt x="8" y="18"/>
                  </a:cubicBezTo>
                  <a:cubicBezTo>
                    <a:pt x="11" y="13"/>
                    <a:pt x="9" y="13"/>
                    <a:pt x="14" y="9"/>
                  </a:cubicBezTo>
                  <a:cubicBezTo>
                    <a:pt x="19" y="6"/>
                    <a:pt x="23" y="0"/>
                    <a:pt x="26" y="2"/>
                  </a:cubicBezTo>
                  <a:cubicBezTo>
                    <a:pt x="28" y="4"/>
                    <a:pt x="30" y="6"/>
                    <a:pt x="34" y="8"/>
                  </a:cubicBezTo>
                  <a:cubicBezTo>
                    <a:pt x="39" y="10"/>
                    <a:pt x="39" y="10"/>
                    <a:pt x="46" y="11"/>
                  </a:cubicBezTo>
                  <a:cubicBezTo>
                    <a:pt x="53" y="12"/>
                    <a:pt x="62" y="10"/>
                    <a:pt x="64" y="11"/>
                  </a:cubicBezTo>
                  <a:cubicBezTo>
                    <a:pt x="65" y="12"/>
                    <a:pt x="68" y="16"/>
                    <a:pt x="70" y="17"/>
                  </a:cubicBezTo>
                  <a:cubicBezTo>
                    <a:pt x="67" y="19"/>
                    <a:pt x="66" y="21"/>
                    <a:pt x="68" y="23"/>
                  </a:cubicBezTo>
                  <a:cubicBezTo>
                    <a:pt x="70" y="25"/>
                    <a:pt x="76" y="28"/>
                    <a:pt x="78" y="29"/>
                  </a:cubicBezTo>
                  <a:cubicBezTo>
                    <a:pt x="80" y="30"/>
                    <a:pt x="78" y="33"/>
                    <a:pt x="78" y="35"/>
                  </a:cubicBezTo>
                  <a:cubicBezTo>
                    <a:pt x="79" y="38"/>
                    <a:pt x="88" y="42"/>
                    <a:pt x="81" y="43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1099">
              <a:extLst>
                <a:ext uri="{FF2B5EF4-FFF2-40B4-BE49-F238E27FC236}">
                  <a16:creationId xmlns:a16="http://schemas.microsoft.com/office/drawing/2014/main" id="{AB26C8A3-582E-4C8B-94CC-64152E1F1BD2}"/>
                </a:ext>
              </a:extLst>
            </p:cNvPr>
            <p:cNvSpPr>
              <a:spLocks/>
            </p:cNvSpPr>
            <p:nvPr/>
          </p:nvSpPr>
          <p:spPr bwMode="auto">
            <a:xfrm>
              <a:off x="3826" y="1599"/>
              <a:ext cx="79" cy="92"/>
            </a:xfrm>
            <a:custGeom>
              <a:avLst/>
              <a:gdLst>
                <a:gd name="T0" fmla="*/ 127 w 132"/>
                <a:gd name="T1" fmla="*/ 148 h 153"/>
                <a:gd name="T2" fmla="*/ 121 w 132"/>
                <a:gd name="T3" fmla="*/ 148 h 153"/>
                <a:gd name="T4" fmla="*/ 116 w 132"/>
                <a:gd name="T5" fmla="*/ 153 h 153"/>
                <a:gd name="T6" fmla="*/ 113 w 132"/>
                <a:gd name="T7" fmla="*/ 148 h 153"/>
                <a:gd name="T8" fmla="*/ 106 w 132"/>
                <a:gd name="T9" fmla="*/ 129 h 153"/>
                <a:gd name="T10" fmla="*/ 99 w 132"/>
                <a:gd name="T11" fmla="*/ 119 h 153"/>
                <a:gd name="T12" fmla="*/ 92 w 132"/>
                <a:gd name="T13" fmla="*/ 105 h 153"/>
                <a:gd name="T14" fmla="*/ 82 w 132"/>
                <a:gd name="T15" fmla="*/ 112 h 153"/>
                <a:gd name="T16" fmla="*/ 73 w 132"/>
                <a:gd name="T17" fmla="*/ 109 h 153"/>
                <a:gd name="T18" fmla="*/ 68 w 132"/>
                <a:gd name="T19" fmla="*/ 113 h 153"/>
                <a:gd name="T20" fmla="*/ 74 w 132"/>
                <a:gd name="T21" fmla="*/ 123 h 153"/>
                <a:gd name="T22" fmla="*/ 72 w 132"/>
                <a:gd name="T23" fmla="*/ 128 h 153"/>
                <a:gd name="T24" fmla="*/ 66 w 132"/>
                <a:gd name="T25" fmla="*/ 132 h 153"/>
                <a:gd name="T26" fmla="*/ 62 w 132"/>
                <a:gd name="T27" fmla="*/ 131 h 153"/>
                <a:gd name="T28" fmla="*/ 57 w 132"/>
                <a:gd name="T29" fmla="*/ 130 h 153"/>
                <a:gd name="T30" fmla="*/ 54 w 132"/>
                <a:gd name="T31" fmla="*/ 134 h 153"/>
                <a:gd name="T32" fmla="*/ 47 w 132"/>
                <a:gd name="T33" fmla="*/ 135 h 153"/>
                <a:gd name="T34" fmla="*/ 45 w 132"/>
                <a:gd name="T35" fmla="*/ 137 h 153"/>
                <a:gd name="T36" fmla="*/ 41 w 132"/>
                <a:gd name="T37" fmla="*/ 137 h 153"/>
                <a:gd name="T38" fmla="*/ 36 w 132"/>
                <a:gd name="T39" fmla="*/ 138 h 153"/>
                <a:gd name="T40" fmla="*/ 36 w 132"/>
                <a:gd name="T41" fmla="*/ 131 h 153"/>
                <a:gd name="T42" fmla="*/ 38 w 132"/>
                <a:gd name="T43" fmla="*/ 120 h 153"/>
                <a:gd name="T44" fmla="*/ 32 w 132"/>
                <a:gd name="T45" fmla="*/ 110 h 153"/>
                <a:gd name="T46" fmla="*/ 31 w 132"/>
                <a:gd name="T47" fmla="*/ 96 h 153"/>
                <a:gd name="T48" fmla="*/ 24 w 132"/>
                <a:gd name="T49" fmla="*/ 86 h 153"/>
                <a:gd name="T50" fmla="*/ 19 w 132"/>
                <a:gd name="T51" fmla="*/ 77 h 153"/>
                <a:gd name="T52" fmla="*/ 21 w 132"/>
                <a:gd name="T53" fmla="*/ 64 h 153"/>
                <a:gd name="T54" fmla="*/ 2 w 132"/>
                <a:gd name="T55" fmla="*/ 53 h 153"/>
                <a:gd name="T56" fmla="*/ 10 w 132"/>
                <a:gd name="T57" fmla="*/ 45 h 153"/>
                <a:gd name="T58" fmla="*/ 21 w 132"/>
                <a:gd name="T59" fmla="*/ 39 h 153"/>
                <a:gd name="T60" fmla="*/ 23 w 132"/>
                <a:gd name="T61" fmla="*/ 35 h 153"/>
                <a:gd name="T62" fmla="*/ 13 w 132"/>
                <a:gd name="T63" fmla="*/ 29 h 153"/>
                <a:gd name="T64" fmla="*/ 0 w 132"/>
                <a:gd name="T65" fmla="*/ 19 h 153"/>
                <a:gd name="T66" fmla="*/ 3 w 132"/>
                <a:gd name="T67" fmla="*/ 8 h 153"/>
                <a:gd name="T68" fmla="*/ 6 w 132"/>
                <a:gd name="T69" fmla="*/ 3 h 153"/>
                <a:gd name="T70" fmla="*/ 13 w 132"/>
                <a:gd name="T71" fmla="*/ 6 h 153"/>
                <a:gd name="T72" fmla="*/ 20 w 132"/>
                <a:gd name="T73" fmla="*/ 7 h 153"/>
                <a:gd name="T74" fmla="*/ 28 w 132"/>
                <a:gd name="T75" fmla="*/ 15 h 153"/>
                <a:gd name="T76" fmla="*/ 33 w 132"/>
                <a:gd name="T77" fmla="*/ 17 h 153"/>
                <a:gd name="T78" fmla="*/ 37 w 132"/>
                <a:gd name="T79" fmla="*/ 11 h 153"/>
                <a:gd name="T80" fmla="*/ 43 w 132"/>
                <a:gd name="T81" fmla="*/ 19 h 153"/>
                <a:gd name="T82" fmla="*/ 44 w 132"/>
                <a:gd name="T83" fmla="*/ 36 h 153"/>
                <a:gd name="T84" fmla="*/ 103 w 132"/>
                <a:gd name="T85" fmla="*/ 41 h 153"/>
                <a:gd name="T86" fmla="*/ 108 w 132"/>
                <a:gd name="T87" fmla="*/ 48 h 153"/>
                <a:gd name="T88" fmla="*/ 102 w 132"/>
                <a:gd name="T89" fmla="*/ 60 h 153"/>
                <a:gd name="T90" fmla="*/ 96 w 132"/>
                <a:gd name="T91" fmla="*/ 66 h 153"/>
                <a:gd name="T92" fmla="*/ 85 w 132"/>
                <a:gd name="T93" fmla="*/ 74 h 153"/>
                <a:gd name="T94" fmla="*/ 86 w 132"/>
                <a:gd name="T95" fmla="*/ 91 h 153"/>
                <a:gd name="T96" fmla="*/ 97 w 132"/>
                <a:gd name="T97" fmla="*/ 100 h 153"/>
                <a:gd name="T98" fmla="*/ 101 w 132"/>
                <a:gd name="T99" fmla="*/ 91 h 153"/>
                <a:gd name="T100" fmla="*/ 109 w 132"/>
                <a:gd name="T101" fmla="*/ 80 h 153"/>
                <a:gd name="T102" fmla="*/ 113 w 132"/>
                <a:gd name="T103" fmla="*/ 95 h 153"/>
                <a:gd name="T104" fmla="*/ 121 w 132"/>
                <a:gd name="T105" fmla="*/ 112 h 153"/>
                <a:gd name="T106" fmla="*/ 124 w 132"/>
                <a:gd name="T107" fmla="*/ 129 h 153"/>
                <a:gd name="T108" fmla="*/ 127 w 132"/>
                <a:gd name="T109" fmla="*/ 148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32" h="153">
                  <a:moveTo>
                    <a:pt x="127" y="148"/>
                  </a:moveTo>
                  <a:cubicBezTo>
                    <a:pt x="122" y="147"/>
                    <a:pt x="121" y="145"/>
                    <a:pt x="121" y="148"/>
                  </a:cubicBezTo>
                  <a:cubicBezTo>
                    <a:pt x="120" y="150"/>
                    <a:pt x="117" y="152"/>
                    <a:pt x="116" y="153"/>
                  </a:cubicBezTo>
                  <a:cubicBezTo>
                    <a:pt x="115" y="152"/>
                    <a:pt x="114" y="150"/>
                    <a:pt x="113" y="148"/>
                  </a:cubicBezTo>
                  <a:cubicBezTo>
                    <a:pt x="109" y="141"/>
                    <a:pt x="107" y="130"/>
                    <a:pt x="106" y="129"/>
                  </a:cubicBezTo>
                  <a:cubicBezTo>
                    <a:pt x="106" y="127"/>
                    <a:pt x="103" y="126"/>
                    <a:pt x="99" y="119"/>
                  </a:cubicBezTo>
                  <a:cubicBezTo>
                    <a:pt x="95" y="111"/>
                    <a:pt x="97" y="101"/>
                    <a:pt x="92" y="105"/>
                  </a:cubicBezTo>
                  <a:cubicBezTo>
                    <a:pt x="88" y="109"/>
                    <a:pt x="85" y="116"/>
                    <a:pt x="82" y="112"/>
                  </a:cubicBezTo>
                  <a:cubicBezTo>
                    <a:pt x="80" y="109"/>
                    <a:pt x="74" y="102"/>
                    <a:pt x="73" y="109"/>
                  </a:cubicBezTo>
                  <a:cubicBezTo>
                    <a:pt x="71" y="116"/>
                    <a:pt x="68" y="103"/>
                    <a:pt x="68" y="113"/>
                  </a:cubicBezTo>
                  <a:cubicBezTo>
                    <a:pt x="68" y="123"/>
                    <a:pt x="73" y="118"/>
                    <a:pt x="74" y="123"/>
                  </a:cubicBezTo>
                  <a:cubicBezTo>
                    <a:pt x="76" y="127"/>
                    <a:pt x="73" y="129"/>
                    <a:pt x="72" y="128"/>
                  </a:cubicBezTo>
                  <a:cubicBezTo>
                    <a:pt x="71" y="127"/>
                    <a:pt x="69" y="131"/>
                    <a:pt x="66" y="132"/>
                  </a:cubicBezTo>
                  <a:cubicBezTo>
                    <a:pt x="64" y="134"/>
                    <a:pt x="63" y="133"/>
                    <a:pt x="62" y="131"/>
                  </a:cubicBezTo>
                  <a:cubicBezTo>
                    <a:pt x="61" y="129"/>
                    <a:pt x="59" y="127"/>
                    <a:pt x="57" y="130"/>
                  </a:cubicBezTo>
                  <a:cubicBezTo>
                    <a:pt x="56" y="133"/>
                    <a:pt x="58" y="136"/>
                    <a:pt x="54" y="134"/>
                  </a:cubicBezTo>
                  <a:cubicBezTo>
                    <a:pt x="50" y="133"/>
                    <a:pt x="47" y="134"/>
                    <a:pt x="47" y="135"/>
                  </a:cubicBezTo>
                  <a:cubicBezTo>
                    <a:pt x="47" y="136"/>
                    <a:pt x="46" y="138"/>
                    <a:pt x="45" y="137"/>
                  </a:cubicBezTo>
                  <a:cubicBezTo>
                    <a:pt x="43" y="135"/>
                    <a:pt x="42" y="135"/>
                    <a:pt x="41" y="137"/>
                  </a:cubicBezTo>
                  <a:cubicBezTo>
                    <a:pt x="40" y="139"/>
                    <a:pt x="38" y="139"/>
                    <a:pt x="36" y="138"/>
                  </a:cubicBezTo>
                  <a:cubicBezTo>
                    <a:pt x="37" y="136"/>
                    <a:pt x="35" y="137"/>
                    <a:pt x="36" y="131"/>
                  </a:cubicBezTo>
                  <a:cubicBezTo>
                    <a:pt x="38" y="125"/>
                    <a:pt x="43" y="126"/>
                    <a:pt x="38" y="120"/>
                  </a:cubicBezTo>
                  <a:cubicBezTo>
                    <a:pt x="33" y="113"/>
                    <a:pt x="33" y="120"/>
                    <a:pt x="32" y="110"/>
                  </a:cubicBezTo>
                  <a:cubicBezTo>
                    <a:pt x="32" y="99"/>
                    <a:pt x="35" y="102"/>
                    <a:pt x="31" y="96"/>
                  </a:cubicBezTo>
                  <a:cubicBezTo>
                    <a:pt x="26" y="89"/>
                    <a:pt x="29" y="89"/>
                    <a:pt x="24" y="86"/>
                  </a:cubicBezTo>
                  <a:cubicBezTo>
                    <a:pt x="18" y="83"/>
                    <a:pt x="17" y="83"/>
                    <a:pt x="19" y="77"/>
                  </a:cubicBezTo>
                  <a:cubicBezTo>
                    <a:pt x="21" y="70"/>
                    <a:pt x="29" y="69"/>
                    <a:pt x="21" y="64"/>
                  </a:cubicBezTo>
                  <a:cubicBezTo>
                    <a:pt x="13" y="60"/>
                    <a:pt x="2" y="58"/>
                    <a:pt x="2" y="53"/>
                  </a:cubicBezTo>
                  <a:cubicBezTo>
                    <a:pt x="3" y="48"/>
                    <a:pt x="8" y="47"/>
                    <a:pt x="10" y="45"/>
                  </a:cubicBezTo>
                  <a:cubicBezTo>
                    <a:pt x="11" y="43"/>
                    <a:pt x="18" y="39"/>
                    <a:pt x="21" y="39"/>
                  </a:cubicBezTo>
                  <a:cubicBezTo>
                    <a:pt x="25" y="39"/>
                    <a:pt x="29" y="38"/>
                    <a:pt x="23" y="35"/>
                  </a:cubicBezTo>
                  <a:cubicBezTo>
                    <a:pt x="17" y="32"/>
                    <a:pt x="18" y="32"/>
                    <a:pt x="13" y="29"/>
                  </a:cubicBezTo>
                  <a:cubicBezTo>
                    <a:pt x="7" y="25"/>
                    <a:pt x="0" y="25"/>
                    <a:pt x="0" y="19"/>
                  </a:cubicBezTo>
                  <a:cubicBezTo>
                    <a:pt x="0" y="13"/>
                    <a:pt x="0" y="10"/>
                    <a:pt x="3" y="8"/>
                  </a:cubicBezTo>
                  <a:cubicBezTo>
                    <a:pt x="5" y="6"/>
                    <a:pt x="4" y="0"/>
                    <a:pt x="6" y="3"/>
                  </a:cubicBezTo>
                  <a:cubicBezTo>
                    <a:pt x="9" y="5"/>
                    <a:pt x="9" y="5"/>
                    <a:pt x="13" y="6"/>
                  </a:cubicBezTo>
                  <a:cubicBezTo>
                    <a:pt x="17" y="8"/>
                    <a:pt x="18" y="5"/>
                    <a:pt x="20" y="7"/>
                  </a:cubicBezTo>
                  <a:cubicBezTo>
                    <a:pt x="22" y="10"/>
                    <a:pt x="25" y="13"/>
                    <a:pt x="28" y="15"/>
                  </a:cubicBezTo>
                  <a:cubicBezTo>
                    <a:pt x="30" y="16"/>
                    <a:pt x="31" y="19"/>
                    <a:pt x="33" y="17"/>
                  </a:cubicBezTo>
                  <a:cubicBezTo>
                    <a:pt x="35" y="14"/>
                    <a:pt x="36" y="10"/>
                    <a:pt x="37" y="11"/>
                  </a:cubicBezTo>
                  <a:cubicBezTo>
                    <a:pt x="38" y="12"/>
                    <a:pt x="41" y="11"/>
                    <a:pt x="43" y="19"/>
                  </a:cubicBezTo>
                  <a:cubicBezTo>
                    <a:pt x="45" y="28"/>
                    <a:pt x="40" y="33"/>
                    <a:pt x="44" y="36"/>
                  </a:cubicBezTo>
                  <a:cubicBezTo>
                    <a:pt x="49" y="39"/>
                    <a:pt x="101" y="41"/>
                    <a:pt x="103" y="41"/>
                  </a:cubicBezTo>
                  <a:cubicBezTo>
                    <a:pt x="106" y="41"/>
                    <a:pt x="112" y="46"/>
                    <a:pt x="108" y="48"/>
                  </a:cubicBezTo>
                  <a:cubicBezTo>
                    <a:pt x="104" y="50"/>
                    <a:pt x="103" y="56"/>
                    <a:pt x="102" y="60"/>
                  </a:cubicBezTo>
                  <a:cubicBezTo>
                    <a:pt x="102" y="64"/>
                    <a:pt x="101" y="64"/>
                    <a:pt x="96" y="66"/>
                  </a:cubicBezTo>
                  <a:cubicBezTo>
                    <a:pt x="90" y="68"/>
                    <a:pt x="85" y="68"/>
                    <a:pt x="85" y="74"/>
                  </a:cubicBezTo>
                  <a:cubicBezTo>
                    <a:pt x="85" y="80"/>
                    <a:pt x="81" y="87"/>
                    <a:pt x="86" y="91"/>
                  </a:cubicBezTo>
                  <a:cubicBezTo>
                    <a:pt x="90" y="95"/>
                    <a:pt x="95" y="100"/>
                    <a:pt x="97" y="100"/>
                  </a:cubicBezTo>
                  <a:cubicBezTo>
                    <a:pt x="100" y="101"/>
                    <a:pt x="99" y="96"/>
                    <a:pt x="101" y="91"/>
                  </a:cubicBezTo>
                  <a:cubicBezTo>
                    <a:pt x="102" y="85"/>
                    <a:pt x="105" y="77"/>
                    <a:pt x="109" y="80"/>
                  </a:cubicBezTo>
                  <a:cubicBezTo>
                    <a:pt x="114" y="83"/>
                    <a:pt x="111" y="88"/>
                    <a:pt x="113" y="95"/>
                  </a:cubicBezTo>
                  <a:cubicBezTo>
                    <a:pt x="115" y="101"/>
                    <a:pt x="119" y="104"/>
                    <a:pt x="121" y="112"/>
                  </a:cubicBezTo>
                  <a:cubicBezTo>
                    <a:pt x="124" y="120"/>
                    <a:pt x="123" y="121"/>
                    <a:pt x="124" y="129"/>
                  </a:cubicBezTo>
                  <a:cubicBezTo>
                    <a:pt x="125" y="137"/>
                    <a:pt x="132" y="149"/>
                    <a:pt x="127" y="148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1100">
              <a:extLst>
                <a:ext uri="{FF2B5EF4-FFF2-40B4-BE49-F238E27FC236}">
                  <a16:creationId xmlns:a16="http://schemas.microsoft.com/office/drawing/2014/main" id="{F8FCA06A-3B2D-42A7-855B-D44EBB18189E}"/>
                </a:ext>
              </a:extLst>
            </p:cNvPr>
            <p:cNvSpPr>
              <a:spLocks/>
            </p:cNvSpPr>
            <p:nvPr/>
          </p:nvSpPr>
          <p:spPr bwMode="auto">
            <a:xfrm>
              <a:off x="3895" y="1566"/>
              <a:ext cx="132" cy="313"/>
            </a:xfrm>
            <a:custGeom>
              <a:avLst/>
              <a:gdLst>
                <a:gd name="T0" fmla="*/ 216 w 219"/>
                <a:gd name="T1" fmla="*/ 202 h 521"/>
                <a:gd name="T2" fmla="*/ 203 w 219"/>
                <a:gd name="T3" fmla="*/ 219 h 521"/>
                <a:gd name="T4" fmla="*/ 196 w 219"/>
                <a:gd name="T5" fmla="*/ 229 h 521"/>
                <a:gd name="T6" fmla="*/ 181 w 219"/>
                <a:gd name="T7" fmla="*/ 236 h 521"/>
                <a:gd name="T8" fmla="*/ 163 w 219"/>
                <a:gd name="T9" fmla="*/ 249 h 521"/>
                <a:gd name="T10" fmla="*/ 146 w 219"/>
                <a:gd name="T11" fmla="*/ 263 h 521"/>
                <a:gd name="T12" fmla="*/ 141 w 219"/>
                <a:gd name="T13" fmla="*/ 283 h 521"/>
                <a:gd name="T14" fmla="*/ 156 w 219"/>
                <a:gd name="T15" fmla="*/ 312 h 521"/>
                <a:gd name="T16" fmla="*/ 181 w 219"/>
                <a:gd name="T17" fmla="*/ 342 h 521"/>
                <a:gd name="T18" fmla="*/ 176 w 219"/>
                <a:gd name="T19" fmla="*/ 353 h 521"/>
                <a:gd name="T20" fmla="*/ 170 w 219"/>
                <a:gd name="T21" fmla="*/ 380 h 521"/>
                <a:gd name="T22" fmla="*/ 195 w 219"/>
                <a:gd name="T23" fmla="*/ 418 h 521"/>
                <a:gd name="T24" fmla="*/ 209 w 219"/>
                <a:gd name="T25" fmla="*/ 456 h 521"/>
                <a:gd name="T26" fmla="*/ 202 w 219"/>
                <a:gd name="T27" fmla="*/ 490 h 521"/>
                <a:gd name="T28" fmla="*/ 192 w 219"/>
                <a:gd name="T29" fmla="*/ 519 h 521"/>
                <a:gd name="T30" fmla="*/ 189 w 219"/>
                <a:gd name="T31" fmla="*/ 508 h 521"/>
                <a:gd name="T32" fmla="*/ 191 w 219"/>
                <a:gd name="T33" fmla="*/ 476 h 521"/>
                <a:gd name="T34" fmla="*/ 188 w 219"/>
                <a:gd name="T35" fmla="*/ 451 h 521"/>
                <a:gd name="T36" fmla="*/ 181 w 219"/>
                <a:gd name="T37" fmla="*/ 421 h 521"/>
                <a:gd name="T38" fmla="*/ 163 w 219"/>
                <a:gd name="T39" fmla="*/ 389 h 521"/>
                <a:gd name="T40" fmla="*/ 157 w 219"/>
                <a:gd name="T41" fmla="*/ 358 h 521"/>
                <a:gd name="T42" fmla="*/ 141 w 219"/>
                <a:gd name="T43" fmla="*/ 329 h 521"/>
                <a:gd name="T44" fmla="*/ 130 w 219"/>
                <a:gd name="T45" fmla="*/ 316 h 521"/>
                <a:gd name="T46" fmla="*/ 123 w 219"/>
                <a:gd name="T47" fmla="*/ 336 h 521"/>
                <a:gd name="T48" fmla="*/ 108 w 219"/>
                <a:gd name="T49" fmla="*/ 350 h 521"/>
                <a:gd name="T50" fmla="*/ 96 w 219"/>
                <a:gd name="T51" fmla="*/ 360 h 521"/>
                <a:gd name="T52" fmla="*/ 87 w 219"/>
                <a:gd name="T53" fmla="*/ 357 h 521"/>
                <a:gd name="T54" fmla="*/ 73 w 219"/>
                <a:gd name="T55" fmla="*/ 351 h 521"/>
                <a:gd name="T56" fmla="*/ 70 w 219"/>
                <a:gd name="T57" fmla="*/ 326 h 521"/>
                <a:gd name="T58" fmla="*/ 64 w 219"/>
                <a:gd name="T59" fmla="*/ 286 h 521"/>
                <a:gd name="T60" fmla="*/ 46 w 219"/>
                <a:gd name="T61" fmla="*/ 276 h 521"/>
                <a:gd name="T62" fmla="*/ 44 w 219"/>
                <a:gd name="T63" fmla="*/ 262 h 521"/>
                <a:gd name="T64" fmla="*/ 43 w 219"/>
                <a:gd name="T65" fmla="*/ 245 h 521"/>
                <a:gd name="T66" fmla="*/ 25 w 219"/>
                <a:gd name="T67" fmla="*/ 238 h 521"/>
                <a:gd name="T68" fmla="*/ 8 w 219"/>
                <a:gd name="T69" fmla="*/ 223 h 521"/>
                <a:gd name="T70" fmla="*/ 0 w 219"/>
                <a:gd name="T71" fmla="*/ 208 h 521"/>
                <a:gd name="T72" fmla="*/ 11 w 219"/>
                <a:gd name="T73" fmla="*/ 203 h 521"/>
                <a:gd name="T74" fmla="*/ 7 w 219"/>
                <a:gd name="T75" fmla="*/ 179 h 521"/>
                <a:gd name="T76" fmla="*/ 18 w 219"/>
                <a:gd name="T77" fmla="*/ 182 h 521"/>
                <a:gd name="T78" fmla="*/ 21 w 219"/>
                <a:gd name="T79" fmla="*/ 170 h 521"/>
                <a:gd name="T80" fmla="*/ 20 w 219"/>
                <a:gd name="T81" fmla="*/ 154 h 521"/>
                <a:gd name="T82" fmla="*/ 19 w 219"/>
                <a:gd name="T83" fmla="*/ 127 h 521"/>
                <a:gd name="T84" fmla="*/ 39 w 219"/>
                <a:gd name="T85" fmla="*/ 130 h 521"/>
                <a:gd name="T86" fmla="*/ 46 w 219"/>
                <a:gd name="T87" fmla="*/ 94 h 521"/>
                <a:gd name="T88" fmla="*/ 52 w 219"/>
                <a:gd name="T89" fmla="*/ 65 h 521"/>
                <a:gd name="T90" fmla="*/ 65 w 219"/>
                <a:gd name="T91" fmla="*/ 45 h 521"/>
                <a:gd name="T92" fmla="*/ 94 w 219"/>
                <a:gd name="T93" fmla="*/ 40 h 521"/>
                <a:gd name="T94" fmla="*/ 95 w 219"/>
                <a:gd name="T95" fmla="*/ 7 h 521"/>
                <a:gd name="T96" fmla="*/ 108 w 219"/>
                <a:gd name="T97" fmla="*/ 5 h 521"/>
                <a:gd name="T98" fmla="*/ 122 w 219"/>
                <a:gd name="T99" fmla="*/ 30 h 521"/>
                <a:gd name="T100" fmla="*/ 136 w 219"/>
                <a:gd name="T101" fmla="*/ 57 h 521"/>
                <a:gd name="T102" fmla="*/ 123 w 219"/>
                <a:gd name="T103" fmla="*/ 94 h 521"/>
                <a:gd name="T104" fmla="*/ 122 w 219"/>
                <a:gd name="T105" fmla="*/ 128 h 521"/>
                <a:gd name="T106" fmla="*/ 148 w 219"/>
                <a:gd name="T107" fmla="*/ 126 h 521"/>
                <a:gd name="T108" fmla="*/ 160 w 219"/>
                <a:gd name="T109" fmla="*/ 149 h 521"/>
                <a:gd name="T110" fmla="*/ 171 w 219"/>
                <a:gd name="T111" fmla="*/ 173 h 521"/>
                <a:gd name="T112" fmla="*/ 191 w 219"/>
                <a:gd name="T113" fmla="*/ 186 h 521"/>
                <a:gd name="T114" fmla="*/ 207 w 219"/>
                <a:gd name="T115" fmla="*/ 198 h 521"/>
                <a:gd name="T116" fmla="*/ 218 w 219"/>
                <a:gd name="T117" fmla="*/ 199 h 5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19" h="521">
                  <a:moveTo>
                    <a:pt x="218" y="199"/>
                  </a:moveTo>
                  <a:cubicBezTo>
                    <a:pt x="218" y="200"/>
                    <a:pt x="217" y="201"/>
                    <a:pt x="216" y="202"/>
                  </a:cubicBezTo>
                  <a:cubicBezTo>
                    <a:pt x="212" y="206"/>
                    <a:pt x="206" y="212"/>
                    <a:pt x="206" y="213"/>
                  </a:cubicBezTo>
                  <a:cubicBezTo>
                    <a:pt x="206" y="214"/>
                    <a:pt x="205" y="218"/>
                    <a:pt x="203" y="219"/>
                  </a:cubicBezTo>
                  <a:cubicBezTo>
                    <a:pt x="200" y="221"/>
                    <a:pt x="197" y="227"/>
                    <a:pt x="197" y="228"/>
                  </a:cubicBezTo>
                  <a:cubicBezTo>
                    <a:pt x="197" y="228"/>
                    <a:pt x="197" y="229"/>
                    <a:pt x="196" y="229"/>
                  </a:cubicBezTo>
                  <a:cubicBezTo>
                    <a:pt x="195" y="229"/>
                    <a:pt x="193" y="229"/>
                    <a:pt x="190" y="230"/>
                  </a:cubicBezTo>
                  <a:cubicBezTo>
                    <a:pt x="185" y="231"/>
                    <a:pt x="182" y="234"/>
                    <a:pt x="181" y="236"/>
                  </a:cubicBezTo>
                  <a:cubicBezTo>
                    <a:pt x="180" y="238"/>
                    <a:pt x="174" y="241"/>
                    <a:pt x="174" y="243"/>
                  </a:cubicBezTo>
                  <a:cubicBezTo>
                    <a:pt x="173" y="245"/>
                    <a:pt x="167" y="247"/>
                    <a:pt x="163" y="249"/>
                  </a:cubicBezTo>
                  <a:cubicBezTo>
                    <a:pt x="159" y="251"/>
                    <a:pt x="156" y="242"/>
                    <a:pt x="151" y="248"/>
                  </a:cubicBezTo>
                  <a:cubicBezTo>
                    <a:pt x="147" y="253"/>
                    <a:pt x="145" y="259"/>
                    <a:pt x="146" y="263"/>
                  </a:cubicBezTo>
                  <a:cubicBezTo>
                    <a:pt x="147" y="267"/>
                    <a:pt x="146" y="270"/>
                    <a:pt x="146" y="276"/>
                  </a:cubicBezTo>
                  <a:cubicBezTo>
                    <a:pt x="147" y="281"/>
                    <a:pt x="136" y="279"/>
                    <a:pt x="141" y="283"/>
                  </a:cubicBezTo>
                  <a:cubicBezTo>
                    <a:pt x="146" y="287"/>
                    <a:pt x="149" y="297"/>
                    <a:pt x="150" y="299"/>
                  </a:cubicBezTo>
                  <a:cubicBezTo>
                    <a:pt x="151" y="301"/>
                    <a:pt x="145" y="304"/>
                    <a:pt x="156" y="312"/>
                  </a:cubicBezTo>
                  <a:cubicBezTo>
                    <a:pt x="166" y="320"/>
                    <a:pt x="174" y="328"/>
                    <a:pt x="175" y="332"/>
                  </a:cubicBezTo>
                  <a:cubicBezTo>
                    <a:pt x="176" y="336"/>
                    <a:pt x="177" y="341"/>
                    <a:pt x="181" y="342"/>
                  </a:cubicBezTo>
                  <a:cubicBezTo>
                    <a:pt x="184" y="342"/>
                    <a:pt x="186" y="338"/>
                    <a:pt x="184" y="342"/>
                  </a:cubicBezTo>
                  <a:cubicBezTo>
                    <a:pt x="182" y="347"/>
                    <a:pt x="176" y="350"/>
                    <a:pt x="176" y="353"/>
                  </a:cubicBezTo>
                  <a:cubicBezTo>
                    <a:pt x="176" y="356"/>
                    <a:pt x="180" y="361"/>
                    <a:pt x="179" y="364"/>
                  </a:cubicBezTo>
                  <a:cubicBezTo>
                    <a:pt x="178" y="366"/>
                    <a:pt x="169" y="373"/>
                    <a:pt x="170" y="380"/>
                  </a:cubicBezTo>
                  <a:cubicBezTo>
                    <a:pt x="172" y="386"/>
                    <a:pt x="180" y="393"/>
                    <a:pt x="184" y="397"/>
                  </a:cubicBezTo>
                  <a:cubicBezTo>
                    <a:pt x="187" y="401"/>
                    <a:pt x="194" y="414"/>
                    <a:pt x="195" y="418"/>
                  </a:cubicBezTo>
                  <a:cubicBezTo>
                    <a:pt x="196" y="423"/>
                    <a:pt x="197" y="429"/>
                    <a:pt x="200" y="435"/>
                  </a:cubicBezTo>
                  <a:cubicBezTo>
                    <a:pt x="203" y="441"/>
                    <a:pt x="204" y="450"/>
                    <a:pt x="209" y="456"/>
                  </a:cubicBezTo>
                  <a:cubicBezTo>
                    <a:pt x="213" y="463"/>
                    <a:pt x="212" y="474"/>
                    <a:pt x="210" y="477"/>
                  </a:cubicBezTo>
                  <a:cubicBezTo>
                    <a:pt x="209" y="479"/>
                    <a:pt x="205" y="484"/>
                    <a:pt x="202" y="490"/>
                  </a:cubicBezTo>
                  <a:cubicBezTo>
                    <a:pt x="199" y="495"/>
                    <a:pt x="196" y="500"/>
                    <a:pt x="195" y="506"/>
                  </a:cubicBezTo>
                  <a:cubicBezTo>
                    <a:pt x="194" y="512"/>
                    <a:pt x="195" y="517"/>
                    <a:pt x="192" y="519"/>
                  </a:cubicBezTo>
                  <a:cubicBezTo>
                    <a:pt x="192" y="520"/>
                    <a:pt x="191" y="521"/>
                    <a:pt x="190" y="521"/>
                  </a:cubicBezTo>
                  <a:cubicBezTo>
                    <a:pt x="191" y="516"/>
                    <a:pt x="191" y="515"/>
                    <a:pt x="189" y="508"/>
                  </a:cubicBezTo>
                  <a:cubicBezTo>
                    <a:pt x="186" y="500"/>
                    <a:pt x="192" y="492"/>
                    <a:pt x="192" y="488"/>
                  </a:cubicBezTo>
                  <a:cubicBezTo>
                    <a:pt x="193" y="483"/>
                    <a:pt x="192" y="480"/>
                    <a:pt x="191" y="476"/>
                  </a:cubicBezTo>
                  <a:cubicBezTo>
                    <a:pt x="189" y="471"/>
                    <a:pt x="192" y="471"/>
                    <a:pt x="191" y="464"/>
                  </a:cubicBezTo>
                  <a:cubicBezTo>
                    <a:pt x="189" y="457"/>
                    <a:pt x="187" y="452"/>
                    <a:pt x="188" y="451"/>
                  </a:cubicBezTo>
                  <a:cubicBezTo>
                    <a:pt x="189" y="449"/>
                    <a:pt x="187" y="445"/>
                    <a:pt x="185" y="435"/>
                  </a:cubicBezTo>
                  <a:cubicBezTo>
                    <a:pt x="182" y="426"/>
                    <a:pt x="187" y="428"/>
                    <a:pt x="181" y="421"/>
                  </a:cubicBezTo>
                  <a:cubicBezTo>
                    <a:pt x="175" y="413"/>
                    <a:pt x="178" y="419"/>
                    <a:pt x="173" y="408"/>
                  </a:cubicBezTo>
                  <a:cubicBezTo>
                    <a:pt x="168" y="396"/>
                    <a:pt x="164" y="396"/>
                    <a:pt x="163" y="389"/>
                  </a:cubicBezTo>
                  <a:cubicBezTo>
                    <a:pt x="162" y="382"/>
                    <a:pt x="158" y="388"/>
                    <a:pt x="158" y="376"/>
                  </a:cubicBezTo>
                  <a:cubicBezTo>
                    <a:pt x="158" y="363"/>
                    <a:pt x="163" y="369"/>
                    <a:pt x="157" y="358"/>
                  </a:cubicBezTo>
                  <a:cubicBezTo>
                    <a:pt x="151" y="347"/>
                    <a:pt x="155" y="348"/>
                    <a:pt x="150" y="340"/>
                  </a:cubicBezTo>
                  <a:cubicBezTo>
                    <a:pt x="144" y="332"/>
                    <a:pt x="142" y="332"/>
                    <a:pt x="141" y="329"/>
                  </a:cubicBezTo>
                  <a:cubicBezTo>
                    <a:pt x="140" y="327"/>
                    <a:pt x="136" y="320"/>
                    <a:pt x="135" y="316"/>
                  </a:cubicBezTo>
                  <a:cubicBezTo>
                    <a:pt x="134" y="313"/>
                    <a:pt x="129" y="311"/>
                    <a:pt x="130" y="316"/>
                  </a:cubicBezTo>
                  <a:cubicBezTo>
                    <a:pt x="130" y="321"/>
                    <a:pt x="133" y="331"/>
                    <a:pt x="130" y="332"/>
                  </a:cubicBezTo>
                  <a:cubicBezTo>
                    <a:pt x="128" y="333"/>
                    <a:pt x="127" y="330"/>
                    <a:pt x="123" y="336"/>
                  </a:cubicBezTo>
                  <a:cubicBezTo>
                    <a:pt x="118" y="341"/>
                    <a:pt x="118" y="341"/>
                    <a:pt x="115" y="344"/>
                  </a:cubicBezTo>
                  <a:cubicBezTo>
                    <a:pt x="113" y="347"/>
                    <a:pt x="110" y="346"/>
                    <a:pt x="108" y="350"/>
                  </a:cubicBezTo>
                  <a:cubicBezTo>
                    <a:pt x="106" y="354"/>
                    <a:pt x="103" y="356"/>
                    <a:pt x="103" y="358"/>
                  </a:cubicBezTo>
                  <a:cubicBezTo>
                    <a:pt x="102" y="361"/>
                    <a:pt x="97" y="365"/>
                    <a:pt x="96" y="360"/>
                  </a:cubicBezTo>
                  <a:cubicBezTo>
                    <a:pt x="96" y="355"/>
                    <a:pt x="94" y="352"/>
                    <a:pt x="92" y="354"/>
                  </a:cubicBezTo>
                  <a:cubicBezTo>
                    <a:pt x="90" y="357"/>
                    <a:pt x="89" y="360"/>
                    <a:pt x="87" y="357"/>
                  </a:cubicBezTo>
                  <a:cubicBezTo>
                    <a:pt x="86" y="354"/>
                    <a:pt x="84" y="355"/>
                    <a:pt x="80" y="354"/>
                  </a:cubicBezTo>
                  <a:cubicBezTo>
                    <a:pt x="76" y="353"/>
                    <a:pt x="77" y="355"/>
                    <a:pt x="73" y="351"/>
                  </a:cubicBezTo>
                  <a:cubicBezTo>
                    <a:pt x="69" y="347"/>
                    <a:pt x="67" y="352"/>
                    <a:pt x="68" y="343"/>
                  </a:cubicBezTo>
                  <a:cubicBezTo>
                    <a:pt x="70" y="335"/>
                    <a:pt x="68" y="332"/>
                    <a:pt x="70" y="326"/>
                  </a:cubicBezTo>
                  <a:cubicBezTo>
                    <a:pt x="73" y="319"/>
                    <a:pt x="73" y="302"/>
                    <a:pt x="73" y="300"/>
                  </a:cubicBezTo>
                  <a:cubicBezTo>
                    <a:pt x="72" y="297"/>
                    <a:pt x="70" y="294"/>
                    <a:pt x="64" y="286"/>
                  </a:cubicBezTo>
                  <a:cubicBezTo>
                    <a:pt x="58" y="279"/>
                    <a:pt x="55" y="272"/>
                    <a:pt x="54" y="271"/>
                  </a:cubicBezTo>
                  <a:cubicBezTo>
                    <a:pt x="53" y="270"/>
                    <a:pt x="46" y="278"/>
                    <a:pt x="46" y="276"/>
                  </a:cubicBezTo>
                  <a:cubicBezTo>
                    <a:pt x="45" y="275"/>
                    <a:pt x="40" y="270"/>
                    <a:pt x="42" y="269"/>
                  </a:cubicBezTo>
                  <a:cubicBezTo>
                    <a:pt x="44" y="268"/>
                    <a:pt x="48" y="267"/>
                    <a:pt x="44" y="262"/>
                  </a:cubicBezTo>
                  <a:cubicBezTo>
                    <a:pt x="41" y="257"/>
                    <a:pt x="43" y="252"/>
                    <a:pt x="45" y="250"/>
                  </a:cubicBezTo>
                  <a:cubicBezTo>
                    <a:pt x="47" y="249"/>
                    <a:pt x="51" y="247"/>
                    <a:pt x="43" y="245"/>
                  </a:cubicBezTo>
                  <a:cubicBezTo>
                    <a:pt x="35" y="242"/>
                    <a:pt x="31" y="234"/>
                    <a:pt x="30" y="238"/>
                  </a:cubicBezTo>
                  <a:cubicBezTo>
                    <a:pt x="30" y="241"/>
                    <a:pt x="26" y="243"/>
                    <a:pt x="25" y="238"/>
                  </a:cubicBezTo>
                  <a:cubicBezTo>
                    <a:pt x="24" y="234"/>
                    <a:pt x="20" y="231"/>
                    <a:pt x="16" y="229"/>
                  </a:cubicBezTo>
                  <a:cubicBezTo>
                    <a:pt x="12" y="227"/>
                    <a:pt x="12" y="227"/>
                    <a:pt x="8" y="223"/>
                  </a:cubicBezTo>
                  <a:cubicBezTo>
                    <a:pt x="4" y="219"/>
                    <a:pt x="3" y="218"/>
                    <a:pt x="2" y="213"/>
                  </a:cubicBezTo>
                  <a:cubicBezTo>
                    <a:pt x="2" y="210"/>
                    <a:pt x="1" y="210"/>
                    <a:pt x="0" y="208"/>
                  </a:cubicBezTo>
                  <a:cubicBezTo>
                    <a:pt x="1" y="207"/>
                    <a:pt x="4" y="205"/>
                    <a:pt x="5" y="203"/>
                  </a:cubicBezTo>
                  <a:cubicBezTo>
                    <a:pt x="5" y="200"/>
                    <a:pt x="6" y="202"/>
                    <a:pt x="11" y="203"/>
                  </a:cubicBezTo>
                  <a:cubicBezTo>
                    <a:pt x="16" y="204"/>
                    <a:pt x="9" y="192"/>
                    <a:pt x="8" y="184"/>
                  </a:cubicBezTo>
                  <a:cubicBezTo>
                    <a:pt x="8" y="182"/>
                    <a:pt x="8" y="181"/>
                    <a:pt x="7" y="179"/>
                  </a:cubicBezTo>
                  <a:cubicBezTo>
                    <a:pt x="9" y="180"/>
                    <a:pt x="11" y="180"/>
                    <a:pt x="13" y="181"/>
                  </a:cubicBezTo>
                  <a:cubicBezTo>
                    <a:pt x="15" y="183"/>
                    <a:pt x="18" y="186"/>
                    <a:pt x="18" y="182"/>
                  </a:cubicBezTo>
                  <a:cubicBezTo>
                    <a:pt x="18" y="178"/>
                    <a:pt x="23" y="178"/>
                    <a:pt x="22" y="176"/>
                  </a:cubicBezTo>
                  <a:cubicBezTo>
                    <a:pt x="22" y="173"/>
                    <a:pt x="22" y="172"/>
                    <a:pt x="21" y="170"/>
                  </a:cubicBezTo>
                  <a:cubicBezTo>
                    <a:pt x="19" y="168"/>
                    <a:pt x="18" y="169"/>
                    <a:pt x="19" y="164"/>
                  </a:cubicBezTo>
                  <a:cubicBezTo>
                    <a:pt x="19" y="159"/>
                    <a:pt x="17" y="159"/>
                    <a:pt x="20" y="154"/>
                  </a:cubicBezTo>
                  <a:cubicBezTo>
                    <a:pt x="22" y="149"/>
                    <a:pt x="26" y="149"/>
                    <a:pt x="24" y="143"/>
                  </a:cubicBezTo>
                  <a:cubicBezTo>
                    <a:pt x="21" y="136"/>
                    <a:pt x="14" y="125"/>
                    <a:pt x="19" y="127"/>
                  </a:cubicBezTo>
                  <a:cubicBezTo>
                    <a:pt x="24" y="128"/>
                    <a:pt x="25" y="130"/>
                    <a:pt x="30" y="131"/>
                  </a:cubicBezTo>
                  <a:cubicBezTo>
                    <a:pt x="35" y="132"/>
                    <a:pt x="39" y="138"/>
                    <a:pt x="39" y="130"/>
                  </a:cubicBezTo>
                  <a:cubicBezTo>
                    <a:pt x="38" y="121"/>
                    <a:pt x="42" y="122"/>
                    <a:pt x="46" y="114"/>
                  </a:cubicBezTo>
                  <a:cubicBezTo>
                    <a:pt x="49" y="106"/>
                    <a:pt x="48" y="98"/>
                    <a:pt x="46" y="94"/>
                  </a:cubicBezTo>
                  <a:cubicBezTo>
                    <a:pt x="43" y="90"/>
                    <a:pt x="51" y="85"/>
                    <a:pt x="51" y="79"/>
                  </a:cubicBezTo>
                  <a:cubicBezTo>
                    <a:pt x="52" y="72"/>
                    <a:pt x="55" y="73"/>
                    <a:pt x="52" y="65"/>
                  </a:cubicBezTo>
                  <a:cubicBezTo>
                    <a:pt x="49" y="57"/>
                    <a:pt x="46" y="54"/>
                    <a:pt x="52" y="52"/>
                  </a:cubicBezTo>
                  <a:cubicBezTo>
                    <a:pt x="58" y="49"/>
                    <a:pt x="56" y="52"/>
                    <a:pt x="65" y="45"/>
                  </a:cubicBezTo>
                  <a:cubicBezTo>
                    <a:pt x="74" y="37"/>
                    <a:pt x="73" y="30"/>
                    <a:pt x="82" y="35"/>
                  </a:cubicBezTo>
                  <a:cubicBezTo>
                    <a:pt x="90" y="39"/>
                    <a:pt x="95" y="45"/>
                    <a:pt x="94" y="40"/>
                  </a:cubicBezTo>
                  <a:cubicBezTo>
                    <a:pt x="94" y="35"/>
                    <a:pt x="84" y="27"/>
                    <a:pt x="90" y="21"/>
                  </a:cubicBezTo>
                  <a:cubicBezTo>
                    <a:pt x="96" y="16"/>
                    <a:pt x="102" y="10"/>
                    <a:pt x="95" y="7"/>
                  </a:cubicBezTo>
                  <a:cubicBezTo>
                    <a:pt x="96" y="5"/>
                    <a:pt x="97" y="4"/>
                    <a:pt x="98" y="2"/>
                  </a:cubicBezTo>
                  <a:cubicBezTo>
                    <a:pt x="99" y="0"/>
                    <a:pt x="106" y="2"/>
                    <a:pt x="108" y="5"/>
                  </a:cubicBezTo>
                  <a:cubicBezTo>
                    <a:pt x="110" y="8"/>
                    <a:pt x="120" y="16"/>
                    <a:pt x="120" y="20"/>
                  </a:cubicBezTo>
                  <a:cubicBezTo>
                    <a:pt x="120" y="24"/>
                    <a:pt x="117" y="32"/>
                    <a:pt x="122" y="30"/>
                  </a:cubicBezTo>
                  <a:cubicBezTo>
                    <a:pt x="127" y="28"/>
                    <a:pt x="132" y="26"/>
                    <a:pt x="133" y="33"/>
                  </a:cubicBezTo>
                  <a:cubicBezTo>
                    <a:pt x="135" y="40"/>
                    <a:pt x="131" y="48"/>
                    <a:pt x="136" y="57"/>
                  </a:cubicBezTo>
                  <a:cubicBezTo>
                    <a:pt x="140" y="66"/>
                    <a:pt x="144" y="72"/>
                    <a:pt x="139" y="77"/>
                  </a:cubicBezTo>
                  <a:cubicBezTo>
                    <a:pt x="133" y="82"/>
                    <a:pt x="125" y="87"/>
                    <a:pt x="123" y="94"/>
                  </a:cubicBezTo>
                  <a:cubicBezTo>
                    <a:pt x="121" y="101"/>
                    <a:pt x="117" y="104"/>
                    <a:pt x="119" y="112"/>
                  </a:cubicBezTo>
                  <a:cubicBezTo>
                    <a:pt x="121" y="119"/>
                    <a:pt x="119" y="124"/>
                    <a:pt x="122" y="128"/>
                  </a:cubicBezTo>
                  <a:cubicBezTo>
                    <a:pt x="125" y="132"/>
                    <a:pt x="130" y="128"/>
                    <a:pt x="133" y="126"/>
                  </a:cubicBezTo>
                  <a:cubicBezTo>
                    <a:pt x="137" y="124"/>
                    <a:pt x="146" y="124"/>
                    <a:pt x="148" y="126"/>
                  </a:cubicBezTo>
                  <a:cubicBezTo>
                    <a:pt x="151" y="128"/>
                    <a:pt x="148" y="132"/>
                    <a:pt x="152" y="137"/>
                  </a:cubicBezTo>
                  <a:cubicBezTo>
                    <a:pt x="155" y="142"/>
                    <a:pt x="158" y="142"/>
                    <a:pt x="160" y="149"/>
                  </a:cubicBezTo>
                  <a:cubicBezTo>
                    <a:pt x="163" y="156"/>
                    <a:pt x="174" y="153"/>
                    <a:pt x="174" y="158"/>
                  </a:cubicBezTo>
                  <a:cubicBezTo>
                    <a:pt x="175" y="163"/>
                    <a:pt x="171" y="172"/>
                    <a:pt x="171" y="173"/>
                  </a:cubicBezTo>
                  <a:cubicBezTo>
                    <a:pt x="171" y="175"/>
                    <a:pt x="161" y="183"/>
                    <a:pt x="172" y="182"/>
                  </a:cubicBezTo>
                  <a:cubicBezTo>
                    <a:pt x="183" y="182"/>
                    <a:pt x="191" y="180"/>
                    <a:pt x="191" y="186"/>
                  </a:cubicBezTo>
                  <a:cubicBezTo>
                    <a:pt x="191" y="192"/>
                    <a:pt x="196" y="201"/>
                    <a:pt x="199" y="202"/>
                  </a:cubicBezTo>
                  <a:cubicBezTo>
                    <a:pt x="203" y="203"/>
                    <a:pt x="202" y="202"/>
                    <a:pt x="207" y="198"/>
                  </a:cubicBezTo>
                  <a:cubicBezTo>
                    <a:pt x="213" y="194"/>
                    <a:pt x="216" y="188"/>
                    <a:pt x="218" y="192"/>
                  </a:cubicBezTo>
                  <a:cubicBezTo>
                    <a:pt x="218" y="194"/>
                    <a:pt x="219" y="196"/>
                    <a:pt x="218" y="199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1101">
              <a:extLst>
                <a:ext uri="{FF2B5EF4-FFF2-40B4-BE49-F238E27FC236}">
                  <a16:creationId xmlns:a16="http://schemas.microsoft.com/office/drawing/2014/main" id="{211BC442-6255-4403-A3DA-9374B1153A47}"/>
                </a:ext>
              </a:extLst>
            </p:cNvPr>
            <p:cNvSpPr>
              <a:spLocks/>
            </p:cNvSpPr>
            <p:nvPr/>
          </p:nvSpPr>
          <p:spPr bwMode="auto">
            <a:xfrm>
              <a:off x="3977" y="1703"/>
              <a:ext cx="132" cy="250"/>
            </a:xfrm>
            <a:custGeom>
              <a:avLst/>
              <a:gdLst>
                <a:gd name="T0" fmla="*/ 212 w 220"/>
                <a:gd name="T1" fmla="*/ 169 h 416"/>
                <a:gd name="T2" fmla="*/ 198 w 220"/>
                <a:gd name="T3" fmla="*/ 167 h 416"/>
                <a:gd name="T4" fmla="*/ 166 w 220"/>
                <a:gd name="T5" fmla="*/ 167 h 416"/>
                <a:gd name="T6" fmla="*/ 150 w 220"/>
                <a:gd name="T7" fmla="*/ 186 h 416"/>
                <a:gd name="T8" fmla="*/ 145 w 220"/>
                <a:gd name="T9" fmla="*/ 206 h 416"/>
                <a:gd name="T10" fmla="*/ 154 w 220"/>
                <a:gd name="T11" fmla="*/ 227 h 416"/>
                <a:gd name="T12" fmla="*/ 154 w 220"/>
                <a:gd name="T13" fmla="*/ 228 h 416"/>
                <a:gd name="T14" fmla="*/ 141 w 220"/>
                <a:gd name="T15" fmla="*/ 223 h 416"/>
                <a:gd name="T16" fmla="*/ 123 w 220"/>
                <a:gd name="T17" fmla="*/ 216 h 416"/>
                <a:gd name="T18" fmla="*/ 106 w 220"/>
                <a:gd name="T19" fmla="*/ 215 h 416"/>
                <a:gd name="T20" fmla="*/ 106 w 220"/>
                <a:gd name="T21" fmla="*/ 193 h 416"/>
                <a:gd name="T22" fmla="*/ 86 w 220"/>
                <a:gd name="T23" fmla="*/ 195 h 416"/>
                <a:gd name="T24" fmla="*/ 86 w 220"/>
                <a:gd name="T25" fmla="*/ 209 h 416"/>
                <a:gd name="T26" fmla="*/ 87 w 220"/>
                <a:gd name="T27" fmla="*/ 226 h 416"/>
                <a:gd name="T28" fmla="*/ 81 w 220"/>
                <a:gd name="T29" fmla="*/ 246 h 416"/>
                <a:gd name="T30" fmla="*/ 73 w 220"/>
                <a:gd name="T31" fmla="*/ 279 h 416"/>
                <a:gd name="T32" fmla="*/ 72 w 220"/>
                <a:gd name="T33" fmla="*/ 306 h 416"/>
                <a:gd name="T34" fmla="*/ 91 w 220"/>
                <a:gd name="T35" fmla="*/ 311 h 416"/>
                <a:gd name="T36" fmla="*/ 98 w 220"/>
                <a:gd name="T37" fmla="*/ 333 h 416"/>
                <a:gd name="T38" fmla="*/ 105 w 220"/>
                <a:gd name="T39" fmla="*/ 351 h 416"/>
                <a:gd name="T40" fmla="*/ 101 w 220"/>
                <a:gd name="T41" fmla="*/ 358 h 416"/>
                <a:gd name="T42" fmla="*/ 119 w 220"/>
                <a:gd name="T43" fmla="*/ 377 h 416"/>
                <a:gd name="T44" fmla="*/ 141 w 220"/>
                <a:gd name="T45" fmla="*/ 388 h 416"/>
                <a:gd name="T46" fmla="*/ 148 w 220"/>
                <a:gd name="T47" fmla="*/ 403 h 416"/>
                <a:gd name="T48" fmla="*/ 126 w 220"/>
                <a:gd name="T49" fmla="*/ 414 h 416"/>
                <a:gd name="T50" fmla="*/ 120 w 220"/>
                <a:gd name="T51" fmla="*/ 392 h 416"/>
                <a:gd name="T52" fmla="*/ 99 w 220"/>
                <a:gd name="T53" fmla="*/ 391 h 416"/>
                <a:gd name="T54" fmla="*/ 86 w 220"/>
                <a:gd name="T55" fmla="*/ 375 h 416"/>
                <a:gd name="T56" fmla="*/ 77 w 220"/>
                <a:gd name="T57" fmla="*/ 357 h 416"/>
                <a:gd name="T58" fmla="*/ 67 w 220"/>
                <a:gd name="T59" fmla="*/ 349 h 416"/>
                <a:gd name="T60" fmla="*/ 55 w 220"/>
                <a:gd name="T61" fmla="*/ 341 h 416"/>
                <a:gd name="T62" fmla="*/ 51 w 220"/>
                <a:gd name="T63" fmla="*/ 351 h 416"/>
                <a:gd name="T64" fmla="*/ 48 w 220"/>
                <a:gd name="T65" fmla="*/ 325 h 416"/>
                <a:gd name="T66" fmla="*/ 54 w 220"/>
                <a:gd name="T67" fmla="*/ 294 h 416"/>
                <a:gd name="T68" fmla="*/ 56 w 220"/>
                <a:gd name="T69" fmla="*/ 290 h 416"/>
                <a:gd name="T70" fmla="*/ 66 w 220"/>
                <a:gd name="T71" fmla="*/ 261 h 416"/>
                <a:gd name="T72" fmla="*/ 73 w 220"/>
                <a:gd name="T73" fmla="*/ 227 h 416"/>
                <a:gd name="T74" fmla="*/ 59 w 220"/>
                <a:gd name="T75" fmla="*/ 189 h 416"/>
                <a:gd name="T76" fmla="*/ 34 w 220"/>
                <a:gd name="T77" fmla="*/ 151 h 416"/>
                <a:gd name="T78" fmla="*/ 40 w 220"/>
                <a:gd name="T79" fmla="*/ 124 h 416"/>
                <a:gd name="T80" fmla="*/ 45 w 220"/>
                <a:gd name="T81" fmla="*/ 113 h 416"/>
                <a:gd name="T82" fmla="*/ 20 w 220"/>
                <a:gd name="T83" fmla="*/ 83 h 416"/>
                <a:gd name="T84" fmla="*/ 5 w 220"/>
                <a:gd name="T85" fmla="*/ 54 h 416"/>
                <a:gd name="T86" fmla="*/ 10 w 220"/>
                <a:gd name="T87" fmla="*/ 34 h 416"/>
                <a:gd name="T88" fmla="*/ 27 w 220"/>
                <a:gd name="T89" fmla="*/ 20 h 416"/>
                <a:gd name="T90" fmla="*/ 45 w 220"/>
                <a:gd name="T91" fmla="*/ 7 h 416"/>
                <a:gd name="T92" fmla="*/ 60 w 220"/>
                <a:gd name="T93" fmla="*/ 0 h 416"/>
                <a:gd name="T94" fmla="*/ 73 w 220"/>
                <a:gd name="T95" fmla="*/ 6 h 416"/>
                <a:gd name="T96" fmla="*/ 76 w 220"/>
                <a:gd name="T97" fmla="*/ 24 h 416"/>
                <a:gd name="T98" fmla="*/ 95 w 220"/>
                <a:gd name="T99" fmla="*/ 26 h 416"/>
                <a:gd name="T100" fmla="*/ 96 w 220"/>
                <a:gd name="T101" fmla="*/ 54 h 416"/>
                <a:gd name="T102" fmla="*/ 94 w 220"/>
                <a:gd name="T103" fmla="*/ 78 h 416"/>
                <a:gd name="T104" fmla="*/ 111 w 220"/>
                <a:gd name="T105" fmla="*/ 69 h 416"/>
                <a:gd name="T106" fmla="*/ 132 w 220"/>
                <a:gd name="T107" fmla="*/ 70 h 416"/>
                <a:gd name="T108" fmla="*/ 152 w 220"/>
                <a:gd name="T109" fmla="*/ 54 h 416"/>
                <a:gd name="T110" fmla="*/ 189 w 220"/>
                <a:gd name="T111" fmla="*/ 88 h 416"/>
                <a:gd name="T112" fmla="*/ 202 w 220"/>
                <a:gd name="T113" fmla="*/ 119 h 416"/>
                <a:gd name="T114" fmla="*/ 216 w 220"/>
                <a:gd name="T115" fmla="*/ 132 h 416"/>
                <a:gd name="T116" fmla="*/ 218 w 220"/>
                <a:gd name="T117" fmla="*/ 157 h 4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20" h="416">
                  <a:moveTo>
                    <a:pt x="218" y="157"/>
                  </a:moveTo>
                  <a:cubicBezTo>
                    <a:pt x="216" y="161"/>
                    <a:pt x="217" y="167"/>
                    <a:pt x="212" y="169"/>
                  </a:cubicBezTo>
                  <a:cubicBezTo>
                    <a:pt x="211" y="169"/>
                    <a:pt x="209" y="169"/>
                    <a:pt x="208" y="168"/>
                  </a:cubicBezTo>
                  <a:cubicBezTo>
                    <a:pt x="205" y="167"/>
                    <a:pt x="203" y="166"/>
                    <a:pt x="198" y="167"/>
                  </a:cubicBezTo>
                  <a:cubicBezTo>
                    <a:pt x="191" y="169"/>
                    <a:pt x="185" y="169"/>
                    <a:pt x="180" y="169"/>
                  </a:cubicBezTo>
                  <a:cubicBezTo>
                    <a:pt x="175" y="169"/>
                    <a:pt x="172" y="168"/>
                    <a:pt x="166" y="167"/>
                  </a:cubicBezTo>
                  <a:cubicBezTo>
                    <a:pt x="161" y="167"/>
                    <a:pt x="156" y="170"/>
                    <a:pt x="155" y="174"/>
                  </a:cubicBezTo>
                  <a:cubicBezTo>
                    <a:pt x="154" y="178"/>
                    <a:pt x="153" y="183"/>
                    <a:pt x="150" y="186"/>
                  </a:cubicBezTo>
                  <a:cubicBezTo>
                    <a:pt x="147" y="188"/>
                    <a:pt x="137" y="190"/>
                    <a:pt x="140" y="194"/>
                  </a:cubicBezTo>
                  <a:cubicBezTo>
                    <a:pt x="143" y="199"/>
                    <a:pt x="142" y="200"/>
                    <a:pt x="145" y="206"/>
                  </a:cubicBezTo>
                  <a:cubicBezTo>
                    <a:pt x="148" y="213"/>
                    <a:pt x="149" y="218"/>
                    <a:pt x="151" y="221"/>
                  </a:cubicBezTo>
                  <a:cubicBezTo>
                    <a:pt x="153" y="224"/>
                    <a:pt x="154" y="225"/>
                    <a:pt x="154" y="227"/>
                  </a:cubicBezTo>
                  <a:cubicBezTo>
                    <a:pt x="154" y="227"/>
                    <a:pt x="154" y="228"/>
                    <a:pt x="154" y="228"/>
                  </a:cubicBezTo>
                  <a:cubicBezTo>
                    <a:pt x="154" y="228"/>
                    <a:pt x="154" y="228"/>
                    <a:pt x="154" y="228"/>
                  </a:cubicBezTo>
                  <a:cubicBezTo>
                    <a:pt x="147" y="232"/>
                    <a:pt x="144" y="238"/>
                    <a:pt x="142" y="231"/>
                  </a:cubicBezTo>
                  <a:cubicBezTo>
                    <a:pt x="141" y="223"/>
                    <a:pt x="148" y="223"/>
                    <a:pt x="141" y="223"/>
                  </a:cubicBezTo>
                  <a:cubicBezTo>
                    <a:pt x="134" y="223"/>
                    <a:pt x="133" y="220"/>
                    <a:pt x="131" y="218"/>
                  </a:cubicBezTo>
                  <a:cubicBezTo>
                    <a:pt x="129" y="217"/>
                    <a:pt x="127" y="216"/>
                    <a:pt x="123" y="216"/>
                  </a:cubicBezTo>
                  <a:cubicBezTo>
                    <a:pt x="119" y="217"/>
                    <a:pt x="119" y="216"/>
                    <a:pt x="114" y="216"/>
                  </a:cubicBezTo>
                  <a:cubicBezTo>
                    <a:pt x="108" y="216"/>
                    <a:pt x="106" y="221"/>
                    <a:pt x="106" y="215"/>
                  </a:cubicBezTo>
                  <a:cubicBezTo>
                    <a:pt x="106" y="208"/>
                    <a:pt x="106" y="203"/>
                    <a:pt x="107" y="198"/>
                  </a:cubicBezTo>
                  <a:cubicBezTo>
                    <a:pt x="108" y="194"/>
                    <a:pt x="115" y="193"/>
                    <a:pt x="106" y="193"/>
                  </a:cubicBezTo>
                  <a:cubicBezTo>
                    <a:pt x="98" y="192"/>
                    <a:pt x="95" y="191"/>
                    <a:pt x="92" y="192"/>
                  </a:cubicBezTo>
                  <a:cubicBezTo>
                    <a:pt x="90" y="194"/>
                    <a:pt x="87" y="193"/>
                    <a:pt x="86" y="195"/>
                  </a:cubicBezTo>
                  <a:cubicBezTo>
                    <a:pt x="85" y="198"/>
                    <a:pt x="84" y="200"/>
                    <a:pt x="84" y="202"/>
                  </a:cubicBezTo>
                  <a:cubicBezTo>
                    <a:pt x="84" y="204"/>
                    <a:pt x="86" y="208"/>
                    <a:pt x="86" y="209"/>
                  </a:cubicBezTo>
                  <a:cubicBezTo>
                    <a:pt x="86" y="211"/>
                    <a:pt x="85" y="211"/>
                    <a:pt x="85" y="215"/>
                  </a:cubicBezTo>
                  <a:cubicBezTo>
                    <a:pt x="85" y="220"/>
                    <a:pt x="87" y="224"/>
                    <a:pt x="87" y="226"/>
                  </a:cubicBezTo>
                  <a:cubicBezTo>
                    <a:pt x="87" y="228"/>
                    <a:pt x="87" y="232"/>
                    <a:pt x="85" y="236"/>
                  </a:cubicBezTo>
                  <a:cubicBezTo>
                    <a:pt x="84" y="239"/>
                    <a:pt x="82" y="242"/>
                    <a:pt x="81" y="246"/>
                  </a:cubicBezTo>
                  <a:cubicBezTo>
                    <a:pt x="80" y="250"/>
                    <a:pt x="77" y="255"/>
                    <a:pt x="76" y="259"/>
                  </a:cubicBezTo>
                  <a:cubicBezTo>
                    <a:pt x="75" y="264"/>
                    <a:pt x="73" y="272"/>
                    <a:pt x="73" y="279"/>
                  </a:cubicBezTo>
                  <a:cubicBezTo>
                    <a:pt x="73" y="285"/>
                    <a:pt x="69" y="290"/>
                    <a:pt x="69" y="294"/>
                  </a:cubicBezTo>
                  <a:cubicBezTo>
                    <a:pt x="69" y="297"/>
                    <a:pt x="70" y="303"/>
                    <a:pt x="72" y="306"/>
                  </a:cubicBezTo>
                  <a:cubicBezTo>
                    <a:pt x="74" y="308"/>
                    <a:pt x="80" y="315"/>
                    <a:pt x="83" y="315"/>
                  </a:cubicBezTo>
                  <a:cubicBezTo>
                    <a:pt x="85" y="314"/>
                    <a:pt x="90" y="310"/>
                    <a:pt x="91" y="311"/>
                  </a:cubicBezTo>
                  <a:cubicBezTo>
                    <a:pt x="93" y="313"/>
                    <a:pt x="91" y="320"/>
                    <a:pt x="92" y="323"/>
                  </a:cubicBezTo>
                  <a:cubicBezTo>
                    <a:pt x="93" y="327"/>
                    <a:pt x="95" y="331"/>
                    <a:pt x="98" y="333"/>
                  </a:cubicBezTo>
                  <a:cubicBezTo>
                    <a:pt x="100" y="335"/>
                    <a:pt x="100" y="334"/>
                    <a:pt x="100" y="338"/>
                  </a:cubicBezTo>
                  <a:cubicBezTo>
                    <a:pt x="101" y="342"/>
                    <a:pt x="105" y="349"/>
                    <a:pt x="105" y="351"/>
                  </a:cubicBezTo>
                  <a:cubicBezTo>
                    <a:pt x="105" y="352"/>
                    <a:pt x="104" y="353"/>
                    <a:pt x="104" y="356"/>
                  </a:cubicBezTo>
                  <a:cubicBezTo>
                    <a:pt x="105" y="359"/>
                    <a:pt x="102" y="353"/>
                    <a:pt x="101" y="358"/>
                  </a:cubicBezTo>
                  <a:cubicBezTo>
                    <a:pt x="100" y="363"/>
                    <a:pt x="104" y="366"/>
                    <a:pt x="109" y="368"/>
                  </a:cubicBezTo>
                  <a:cubicBezTo>
                    <a:pt x="114" y="371"/>
                    <a:pt x="115" y="375"/>
                    <a:pt x="119" y="377"/>
                  </a:cubicBezTo>
                  <a:cubicBezTo>
                    <a:pt x="123" y="379"/>
                    <a:pt x="128" y="378"/>
                    <a:pt x="132" y="379"/>
                  </a:cubicBezTo>
                  <a:cubicBezTo>
                    <a:pt x="136" y="380"/>
                    <a:pt x="141" y="386"/>
                    <a:pt x="141" y="388"/>
                  </a:cubicBezTo>
                  <a:cubicBezTo>
                    <a:pt x="142" y="390"/>
                    <a:pt x="146" y="391"/>
                    <a:pt x="150" y="393"/>
                  </a:cubicBezTo>
                  <a:cubicBezTo>
                    <a:pt x="149" y="396"/>
                    <a:pt x="149" y="400"/>
                    <a:pt x="148" y="403"/>
                  </a:cubicBezTo>
                  <a:cubicBezTo>
                    <a:pt x="146" y="409"/>
                    <a:pt x="142" y="409"/>
                    <a:pt x="137" y="406"/>
                  </a:cubicBezTo>
                  <a:cubicBezTo>
                    <a:pt x="133" y="403"/>
                    <a:pt x="134" y="412"/>
                    <a:pt x="126" y="414"/>
                  </a:cubicBezTo>
                  <a:cubicBezTo>
                    <a:pt x="117" y="416"/>
                    <a:pt x="125" y="406"/>
                    <a:pt x="126" y="404"/>
                  </a:cubicBezTo>
                  <a:cubicBezTo>
                    <a:pt x="126" y="401"/>
                    <a:pt x="123" y="394"/>
                    <a:pt x="120" y="392"/>
                  </a:cubicBezTo>
                  <a:cubicBezTo>
                    <a:pt x="117" y="389"/>
                    <a:pt x="108" y="388"/>
                    <a:pt x="102" y="384"/>
                  </a:cubicBezTo>
                  <a:cubicBezTo>
                    <a:pt x="97" y="380"/>
                    <a:pt x="98" y="387"/>
                    <a:pt x="99" y="391"/>
                  </a:cubicBezTo>
                  <a:cubicBezTo>
                    <a:pt x="98" y="389"/>
                    <a:pt x="98" y="387"/>
                    <a:pt x="97" y="385"/>
                  </a:cubicBezTo>
                  <a:cubicBezTo>
                    <a:pt x="96" y="382"/>
                    <a:pt x="86" y="377"/>
                    <a:pt x="86" y="375"/>
                  </a:cubicBezTo>
                  <a:cubicBezTo>
                    <a:pt x="86" y="372"/>
                    <a:pt x="84" y="370"/>
                    <a:pt x="80" y="367"/>
                  </a:cubicBezTo>
                  <a:cubicBezTo>
                    <a:pt x="77" y="364"/>
                    <a:pt x="77" y="360"/>
                    <a:pt x="77" y="357"/>
                  </a:cubicBezTo>
                  <a:cubicBezTo>
                    <a:pt x="77" y="355"/>
                    <a:pt x="73" y="355"/>
                    <a:pt x="71" y="354"/>
                  </a:cubicBezTo>
                  <a:cubicBezTo>
                    <a:pt x="68" y="353"/>
                    <a:pt x="68" y="353"/>
                    <a:pt x="67" y="349"/>
                  </a:cubicBezTo>
                  <a:cubicBezTo>
                    <a:pt x="65" y="344"/>
                    <a:pt x="63" y="343"/>
                    <a:pt x="62" y="341"/>
                  </a:cubicBezTo>
                  <a:cubicBezTo>
                    <a:pt x="61" y="338"/>
                    <a:pt x="55" y="337"/>
                    <a:pt x="55" y="341"/>
                  </a:cubicBezTo>
                  <a:cubicBezTo>
                    <a:pt x="56" y="345"/>
                    <a:pt x="56" y="349"/>
                    <a:pt x="56" y="350"/>
                  </a:cubicBezTo>
                  <a:cubicBezTo>
                    <a:pt x="56" y="351"/>
                    <a:pt x="52" y="359"/>
                    <a:pt x="51" y="351"/>
                  </a:cubicBezTo>
                  <a:cubicBezTo>
                    <a:pt x="50" y="343"/>
                    <a:pt x="51" y="342"/>
                    <a:pt x="49" y="338"/>
                  </a:cubicBezTo>
                  <a:cubicBezTo>
                    <a:pt x="46" y="334"/>
                    <a:pt x="46" y="330"/>
                    <a:pt x="48" y="325"/>
                  </a:cubicBezTo>
                  <a:cubicBezTo>
                    <a:pt x="51" y="320"/>
                    <a:pt x="51" y="321"/>
                    <a:pt x="52" y="311"/>
                  </a:cubicBezTo>
                  <a:cubicBezTo>
                    <a:pt x="53" y="302"/>
                    <a:pt x="53" y="302"/>
                    <a:pt x="54" y="294"/>
                  </a:cubicBezTo>
                  <a:cubicBezTo>
                    <a:pt x="54" y="294"/>
                    <a:pt x="54" y="293"/>
                    <a:pt x="54" y="292"/>
                  </a:cubicBezTo>
                  <a:cubicBezTo>
                    <a:pt x="55" y="292"/>
                    <a:pt x="56" y="291"/>
                    <a:pt x="56" y="290"/>
                  </a:cubicBezTo>
                  <a:cubicBezTo>
                    <a:pt x="59" y="288"/>
                    <a:pt x="58" y="283"/>
                    <a:pt x="59" y="277"/>
                  </a:cubicBezTo>
                  <a:cubicBezTo>
                    <a:pt x="60" y="271"/>
                    <a:pt x="63" y="266"/>
                    <a:pt x="66" y="261"/>
                  </a:cubicBezTo>
                  <a:cubicBezTo>
                    <a:pt x="69" y="255"/>
                    <a:pt x="73" y="250"/>
                    <a:pt x="74" y="248"/>
                  </a:cubicBezTo>
                  <a:cubicBezTo>
                    <a:pt x="76" y="245"/>
                    <a:pt x="77" y="234"/>
                    <a:pt x="73" y="227"/>
                  </a:cubicBezTo>
                  <a:cubicBezTo>
                    <a:pt x="68" y="221"/>
                    <a:pt x="67" y="212"/>
                    <a:pt x="64" y="206"/>
                  </a:cubicBezTo>
                  <a:cubicBezTo>
                    <a:pt x="61" y="200"/>
                    <a:pt x="60" y="194"/>
                    <a:pt x="59" y="189"/>
                  </a:cubicBezTo>
                  <a:cubicBezTo>
                    <a:pt x="58" y="185"/>
                    <a:pt x="51" y="172"/>
                    <a:pt x="48" y="168"/>
                  </a:cubicBezTo>
                  <a:cubicBezTo>
                    <a:pt x="44" y="164"/>
                    <a:pt x="36" y="157"/>
                    <a:pt x="34" y="151"/>
                  </a:cubicBezTo>
                  <a:cubicBezTo>
                    <a:pt x="33" y="144"/>
                    <a:pt x="42" y="137"/>
                    <a:pt x="43" y="135"/>
                  </a:cubicBezTo>
                  <a:cubicBezTo>
                    <a:pt x="44" y="132"/>
                    <a:pt x="40" y="127"/>
                    <a:pt x="40" y="124"/>
                  </a:cubicBezTo>
                  <a:cubicBezTo>
                    <a:pt x="40" y="121"/>
                    <a:pt x="46" y="118"/>
                    <a:pt x="48" y="113"/>
                  </a:cubicBezTo>
                  <a:cubicBezTo>
                    <a:pt x="50" y="109"/>
                    <a:pt x="48" y="113"/>
                    <a:pt x="45" y="113"/>
                  </a:cubicBezTo>
                  <a:cubicBezTo>
                    <a:pt x="41" y="112"/>
                    <a:pt x="40" y="107"/>
                    <a:pt x="39" y="103"/>
                  </a:cubicBezTo>
                  <a:cubicBezTo>
                    <a:pt x="38" y="99"/>
                    <a:pt x="30" y="91"/>
                    <a:pt x="20" y="83"/>
                  </a:cubicBezTo>
                  <a:cubicBezTo>
                    <a:pt x="9" y="75"/>
                    <a:pt x="15" y="72"/>
                    <a:pt x="14" y="70"/>
                  </a:cubicBezTo>
                  <a:cubicBezTo>
                    <a:pt x="13" y="68"/>
                    <a:pt x="10" y="58"/>
                    <a:pt x="5" y="54"/>
                  </a:cubicBezTo>
                  <a:cubicBezTo>
                    <a:pt x="0" y="50"/>
                    <a:pt x="11" y="52"/>
                    <a:pt x="10" y="47"/>
                  </a:cubicBezTo>
                  <a:cubicBezTo>
                    <a:pt x="10" y="41"/>
                    <a:pt x="11" y="38"/>
                    <a:pt x="10" y="34"/>
                  </a:cubicBezTo>
                  <a:cubicBezTo>
                    <a:pt x="9" y="30"/>
                    <a:pt x="11" y="24"/>
                    <a:pt x="15" y="19"/>
                  </a:cubicBezTo>
                  <a:cubicBezTo>
                    <a:pt x="20" y="13"/>
                    <a:pt x="23" y="22"/>
                    <a:pt x="27" y="20"/>
                  </a:cubicBezTo>
                  <a:cubicBezTo>
                    <a:pt x="31" y="18"/>
                    <a:pt x="37" y="16"/>
                    <a:pt x="38" y="14"/>
                  </a:cubicBezTo>
                  <a:cubicBezTo>
                    <a:pt x="38" y="12"/>
                    <a:pt x="44" y="9"/>
                    <a:pt x="45" y="7"/>
                  </a:cubicBezTo>
                  <a:cubicBezTo>
                    <a:pt x="46" y="5"/>
                    <a:pt x="49" y="2"/>
                    <a:pt x="54" y="1"/>
                  </a:cubicBezTo>
                  <a:cubicBezTo>
                    <a:pt x="57" y="0"/>
                    <a:pt x="59" y="0"/>
                    <a:pt x="60" y="0"/>
                  </a:cubicBezTo>
                  <a:cubicBezTo>
                    <a:pt x="62" y="1"/>
                    <a:pt x="62" y="2"/>
                    <a:pt x="64" y="1"/>
                  </a:cubicBezTo>
                  <a:cubicBezTo>
                    <a:pt x="67" y="0"/>
                    <a:pt x="72" y="4"/>
                    <a:pt x="73" y="6"/>
                  </a:cubicBezTo>
                  <a:cubicBezTo>
                    <a:pt x="74" y="8"/>
                    <a:pt x="75" y="13"/>
                    <a:pt x="74" y="15"/>
                  </a:cubicBezTo>
                  <a:cubicBezTo>
                    <a:pt x="73" y="17"/>
                    <a:pt x="75" y="24"/>
                    <a:pt x="76" y="24"/>
                  </a:cubicBezTo>
                  <a:cubicBezTo>
                    <a:pt x="77" y="25"/>
                    <a:pt x="79" y="29"/>
                    <a:pt x="84" y="26"/>
                  </a:cubicBezTo>
                  <a:cubicBezTo>
                    <a:pt x="89" y="23"/>
                    <a:pt x="95" y="23"/>
                    <a:pt x="95" y="26"/>
                  </a:cubicBezTo>
                  <a:cubicBezTo>
                    <a:pt x="96" y="29"/>
                    <a:pt x="94" y="31"/>
                    <a:pt x="96" y="38"/>
                  </a:cubicBezTo>
                  <a:cubicBezTo>
                    <a:pt x="97" y="45"/>
                    <a:pt x="97" y="48"/>
                    <a:pt x="96" y="54"/>
                  </a:cubicBezTo>
                  <a:cubicBezTo>
                    <a:pt x="95" y="60"/>
                    <a:pt x="98" y="62"/>
                    <a:pt x="97" y="65"/>
                  </a:cubicBezTo>
                  <a:cubicBezTo>
                    <a:pt x="96" y="68"/>
                    <a:pt x="92" y="74"/>
                    <a:pt x="94" y="78"/>
                  </a:cubicBezTo>
                  <a:cubicBezTo>
                    <a:pt x="96" y="81"/>
                    <a:pt x="97" y="84"/>
                    <a:pt x="101" y="80"/>
                  </a:cubicBezTo>
                  <a:cubicBezTo>
                    <a:pt x="105" y="76"/>
                    <a:pt x="108" y="76"/>
                    <a:pt x="111" y="69"/>
                  </a:cubicBezTo>
                  <a:cubicBezTo>
                    <a:pt x="114" y="63"/>
                    <a:pt x="117" y="60"/>
                    <a:pt x="121" y="62"/>
                  </a:cubicBezTo>
                  <a:cubicBezTo>
                    <a:pt x="125" y="64"/>
                    <a:pt x="127" y="69"/>
                    <a:pt x="132" y="70"/>
                  </a:cubicBezTo>
                  <a:cubicBezTo>
                    <a:pt x="137" y="70"/>
                    <a:pt x="138" y="71"/>
                    <a:pt x="144" y="66"/>
                  </a:cubicBezTo>
                  <a:cubicBezTo>
                    <a:pt x="150" y="60"/>
                    <a:pt x="145" y="53"/>
                    <a:pt x="152" y="54"/>
                  </a:cubicBezTo>
                  <a:cubicBezTo>
                    <a:pt x="159" y="55"/>
                    <a:pt x="173" y="61"/>
                    <a:pt x="177" y="67"/>
                  </a:cubicBezTo>
                  <a:cubicBezTo>
                    <a:pt x="181" y="73"/>
                    <a:pt x="189" y="81"/>
                    <a:pt x="189" y="88"/>
                  </a:cubicBezTo>
                  <a:cubicBezTo>
                    <a:pt x="190" y="95"/>
                    <a:pt x="190" y="106"/>
                    <a:pt x="192" y="108"/>
                  </a:cubicBezTo>
                  <a:cubicBezTo>
                    <a:pt x="194" y="111"/>
                    <a:pt x="195" y="116"/>
                    <a:pt x="202" y="119"/>
                  </a:cubicBezTo>
                  <a:cubicBezTo>
                    <a:pt x="208" y="122"/>
                    <a:pt x="208" y="125"/>
                    <a:pt x="210" y="127"/>
                  </a:cubicBezTo>
                  <a:cubicBezTo>
                    <a:pt x="211" y="129"/>
                    <a:pt x="217" y="127"/>
                    <a:pt x="216" y="132"/>
                  </a:cubicBezTo>
                  <a:cubicBezTo>
                    <a:pt x="215" y="138"/>
                    <a:pt x="208" y="138"/>
                    <a:pt x="213" y="145"/>
                  </a:cubicBezTo>
                  <a:cubicBezTo>
                    <a:pt x="218" y="152"/>
                    <a:pt x="220" y="154"/>
                    <a:pt x="218" y="157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1102">
              <a:extLst>
                <a:ext uri="{FF2B5EF4-FFF2-40B4-BE49-F238E27FC236}">
                  <a16:creationId xmlns:a16="http://schemas.microsoft.com/office/drawing/2014/main" id="{22085CF3-6C43-4B8D-BE8E-7E1B8F5E9D91}"/>
                </a:ext>
              </a:extLst>
            </p:cNvPr>
            <p:cNvSpPr>
              <a:spLocks/>
            </p:cNvSpPr>
            <p:nvPr/>
          </p:nvSpPr>
          <p:spPr bwMode="auto">
            <a:xfrm>
              <a:off x="4059" y="1799"/>
              <a:ext cx="83" cy="71"/>
            </a:xfrm>
            <a:custGeom>
              <a:avLst/>
              <a:gdLst>
                <a:gd name="T0" fmla="*/ 136 w 138"/>
                <a:gd name="T1" fmla="*/ 61 h 119"/>
                <a:gd name="T2" fmla="*/ 129 w 138"/>
                <a:gd name="T3" fmla="*/ 68 h 119"/>
                <a:gd name="T4" fmla="*/ 120 w 138"/>
                <a:gd name="T5" fmla="*/ 73 h 119"/>
                <a:gd name="T6" fmla="*/ 109 w 138"/>
                <a:gd name="T7" fmla="*/ 80 h 119"/>
                <a:gd name="T8" fmla="*/ 107 w 138"/>
                <a:gd name="T9" fmla="*/ 84 h 119"/>
                <a:gd name="T10" fmla="*/ 101 w 138"/>
                <a:gd name="T11" fmla="*/ 83 h 119"/>
                <a:gd name="T12" fmla="*/ 95 w 138"/>
                <a:gd name="T13" fmla="*/ 91 h 119"/>
                <a:gd name="T14" fmla="*/ 102 w 138"/>
                <a:gd name="T15" fmla="*/ 101 h 119"/>
                <a:gd name="T16" fmla="*/ 106 w 138"/>
                <a:gd name="T17" fmla="*/ 108 h 119"/>
                <a:gd name="T18" fmla="*/ 100 w 138"/>
                <a:gd name="T19" fmla="*/ 109 h 119"/>
                <a:gd name="T20" fmla="*/ 91 w 138"/>
                <a:gd name="T21" fmla="*/ 104 h 119"/>
                <a:gd name="T22" fmla="*/ 82 w 138"/>
                <a:gd name="T23" fmla="*/ 107 h 119"/>
                <a:gd name="T24" fmla="*/ 76 w 138"/>
                <a:gd name="T25" fmla="*/ 112 h 119"/>
                <a:gd name="T26" fmla="*/ 69 w 138"/>
                <a:gd name="T27" fmla="*/ 117 h 119"/>
                <a:gd name="T28" fmla="*/ 64 w 138"/>
                <a:gd name="T29" fmla="*/ 119 h 119"/>
                <a:gd name="T30" fmla="*/ 58 w 138"/>
                <a:gd name="T31" fmla="*/ 119 h 119"/>
                <a:gd name="T32" fmla="*/ 52 w 138"/>
                <a:gd name="T33" fmla="*/ 117 h 119"/>
                <a:gd name="T34" fmla="*/ 43 w 138"/>
                <a:gd name="T35" fmla="*/ 116 h 119"/>
                <a:gd name="T36" fmla="*/ 40 w 138"/>
                <a:gd name="T37" fmla="*/ 112 h 119"/>
                <a:gd name="T38" fmla="*/ 42 w 138"/>
                <a:gd name="T39" fmla="*/ 102 h 119"/>
                <a:gd name="T40" fmla="*/ 31 w 138"/>
                <a:gd name="T41" fmla="*/ 107 h 119"/>
                <a:gd name="T42" fmla="*/ 27 w 138"/>
                <a:gd name="T43" fmla="*/ 95 h 119"/>
                <a:gd name="T44" fmla="*/ 23 w 138"/>
                <a:gd name="T45" fmla="*/ 84 h 119"/>
                <a:gd name="T46" fmla="*/ 17 w 138"/>
                <a:gd name="T47" fmla="*/ 69 h 119"/>
                <a:gd name="T48" fmla="*/ 17 w 138"/>
                <a:gd name="T49" fmla="*/ 68 h 119"/>
                <a:gd name="T50" fmla="*/ 14 w 138"/>
                <a:gd name="T51" fmla="*/ 62 h 119"/>
                <a:gd name="T52" fmla="*/ 8 w 138"/>
                <a:gd name="T53" fmla="*/ 47 h 119"/>
                <a:gd name="T54" fmla="*/ 3 w 138"/>
                <a:gd name="T55" fmla="*/ 35 h 119"/>
                <a:gd name="T56" fmla="*/ 13 w 138"/>
                <a:gd name="T57" fmla="*/ 27 h 119"/>
                <a:gd name="T58" fmla="*/ 18 w 138"/>
                <a:gd name="T59" fmla="*/ 15 h 119"/>
                <a:gd name="T60" fmla="*/ 29 w 138"/>
                <a:gd name="T61" fmla="*/ 8 h 119"/>
                <a:gd name="T62" fmla="*/ 43 w 138"/>
                <a:gd name="T63" fmla="*/ 10 h 119"/>
                <a:gd name="T64" fmla="*/ 61 w 138"/>
                <a:gd name="T65" fmla="*/ 8 h 119"/>
                <a:gd name="T66" fmla="*/ 71 w 138"/>
                <a:gd name="T67" fmla="*/ 9 h 119"/>
                <a:gd name="T68" fmla="*/ 72 w 138"/>
                <a:gd name="T69" fmla="*/ 13 h 119"/>
                <a:gd name="T70" fmla="*/ 85 w 138"/>
                <a:gd name="T71" fmla="*/ 18 h 119"/>
                <a:gd name="T72" fmla="*/ 95 w 138"/>
                <a:gd name="T73" fmla="*/ 22 h 119"/>
                <a:gd name="T74" fmla="*/ 92 w 138"/>
                <a:gd name="T75" fmla="*/ 11 h 119"/>
                <a:gd name="T76" fmla="*/ 100 w 138"/>
                <a:gd name="T77" fmla="*/ 7 h 119"/>
                <a:gd name="T78" fmla="*/ 110 w 138"/>
                <a:gd name="T79" fmla="*/ 9 h 119"/>
                <a:gd name="T80" fmla="*/ 118 w 138"/>
                <a:gd name="T81" fmla="*/ 7 h 119"/>
                <a:gd name="T82" fmla="*/ 128 w 138"/>
                <a:gd name="T83" fmla="*/ 1 h 119"/>
                <a:gd name="T84" fmla="*/ 129 w 138"/>
                <a:gd name="T85" fmla="*/ 0 h 119"/>
                <a:gd name="T86" fmla="*/ 129 w 138"/>
                <a:gd name="T87" fmla="*/ 4 h 119"/>
                <a:gd name="T88" fmla="*/ 126 w 138"/>
                <a:gd name="T89" fmla="*/ 14 h 119"/>
                <a:gd name="T90" fmla="*/ 136 w 138"/>
                <a:gd name="T91" fmla="*/ 36 h 119"/>
                <a:gd name="T92" fmla="*/ 134 w 138"/>
                <a:gd name="T93" fmla="*/ 49 h 119"/>
                <a:gd name="T94" fmla="*/ 136 w 138"/>
                <a:gd name="T95" fmla="*/ 61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38" h="119">
                  <a:moveTo>
                    <a:pt x="136" y="61"/>
                  </a:moveTo>
                  <a:cubicBezTo>
                    <a:pt x="137" y="65"/>
                    <a:pt x="131" y="68"/>
                    <a:pt x="129" y="68"/>
                  </a:cubicBezTo>
                  <a:cubicBezTo>
                    <a:pt x="127" y="69"/>
                    <a:pt x="124" y="70"/>
                    <a:pt x="120" y="73"/>
                  </a:cubicBezTo>
                  <a:cubicBezTo>
                    <a:pt x="115" y="76"/>
                    <a:pt x="109" y="78"/>
                    <a:pt x="109" y="80"/>
                  </a:cubicBezTo>
                  <a:cubicBezTo>
                    <a:pt x="109" y="83"/>
                    <a:pt x="110" y="85"/>
                    <a:pt x="107" y="84"/>
                  </a:cubicBezTo>
                  <a:cubicBezTo>
                    <a:pt x="105" y="83"/>
                    <a:pt x="103" y="82"/>
                    <a:pt x="101" y="83"/>
                  </a:cubicBezTo>
                  <a:cubicBezTo>
                    <a:pt x="99" y="84"/>
                    <a:pt x="91" y="88"/>
                    <a:pt x="95" y="91"/>
                  </a:cubicBezTo>
                  <a:cubicBezTo>
                    <a:pt x="98" y="94"/>
                    <a:pt x="99" y="97"/>
                    <a:pt x="102" y="101"/>
                  </a:cubicBezTo>
                  <a:cubicBezTo>
                    <a:pt x="106" y="104"/>
                    <a:pt x="109" y="106"/>
                    <a:pt x="106" y="108"/>
                  </a:cubicBezTo>
                  <a:cubicBezTo>
                    <a:pt x="104" y="109"/>
                    <a:pt x="105" y="112"/>
                    <a:pt x="100" y="109"/>
                  </a:cubicBezTo>
                  <a:cubicBezTo>
                    <a:pt x="96" y="106"/>
                    <a:pt x="95" y="102"/>
                    <a:pt x="91" y="104"/>
                  </a:cubicBezTo>
                  <a:cubicBezTo>
                    <a:pt x="87" y="106"/>
                    <a:pt x="84" y="105"/>
                    <a:pt x="82" y="107"/>
                  </a:cubicBezTo>
                  <a:cubicBezTo>
                    <a:pt x="79" y="109"/>
                    <a:pt x="80" y="108"/>
                    <a:pt x="76" y="112"/>
                  </a:cubicBezTo>
                  <a:cubicBezTo>
                    <a:pt x="71" y="116"/>
                    <a:pt x="74" y="116"/>
                    <a:pt x="69" y="117"/>
                  </a:cubicBezTo>
                  <a:cubicBezTo>
                    <a:pt x="67" y="117"/>
                    <a:pt x="65" y="118"/>
                    <a:pt x="64" y="119"/>
                  </a:cubicBezTo>
                  <a:cubicBezTo>
                    <a:pt x="62" y="119"/>
                    <a:pt x="60" y="119"/>
                    <a:pt x="58" y="119"/>
                  </a:cubicBezTo>
                  <a:cubicBezTo>
                    <a:pt x="56" y="119"/>
                    <a:pt x="55" y="116"/>
                    <a:pt x="52" y="117"/>
                  </a:cubicBezTo>
                  <a:cubicBezTo>
                    <a:pt x="49" y="118"/>
                    <a:pt x="45" y="116"/>
                    <a:pt x="43" y="116"/>
                  </a:cubicBezTo>
                  <a:cubicBezTo>
                    <a:pt x="42" y="116"/>
                    <a:pt x="39" y="117"/>
                    <a:pt x="40" y="112"/>
                  </a:cubicBezTo>
                  <a:cubicBezTo>
                    <a:pt x="40" y="107"/>
                    <a:pt x="46" y="100"/>
                    <a:pt x="42" y="102"/>
                  </a:cubicBezTo>
                  <a:cubicBezTo>
                    <a:pt x="37" y="105"/>
                    <a:pt x="32" y="110"/>
                    <a:pt x="31" y="107"/>
                  </a:cubicBezTo>
                  <a:cubicBezTo>
                    <a:pt x="29" y="104"/>
                    <a:pt x="27" y="99"/>
                    <a:pt x="27" y="95"/>
                  </a:cubicBezTo>
                  <a:cubicBezTo>
                    <a:pt x="27" y="90"/>
                    <a:pt x="26" y="91"/>
                    <a:pt x="23" y="84"/>
                  </a:cubicBezTo>
                  <a:cubicBezTo>
                    <a:pt x="19" y="77"/>
                    <a:pt x="23" y="66"/>
                    <a:pt x="17" y="69"/>
                  </a:cubicBezTo>
                  <a:cubicBezTo>
                    <a:pt x="17" y="69"/>
                    <a:pt x="17" y="68"/>
                    <a:pt x="17" y="68"/>
                  </a:cubicBezTo>
                  <a:cubicBezTo>
                    <a:pt x="17" y="66"/>
                    <a:pt x="16" y="65"/>
                    <a:pt x="14" y="62"/>
                  </a:cubicBezTo>
                  <a:cubicBezTo>
                    <a:pt x="12" y="59"/>
                    <a:pt x="11" y="54"/>
                    <a:pt x="8" y="47"/>
                  </a:cubicBezTo>
                  <a:cubicBezTo>
                    <a:pt x="5" y="41"/>
                    <a:pt x="6" y="40"/>
                    <a:pt x="3" y="35"/>
                  </a:cubicBezTo>
                  <a:cubicBezTo>
                    <a:pt x="0" y="31"/>
                    <a:pt x="10" y="29"/>
                    <a:pt x="13" y="27"/>
                  </a:cubicBezTo>
                  <a:cubicBezTo>
                    <a:pt x="16" y="24"/>
                    <a:pt x="17" y="19"/>
                    <a:pt x="18" y="15"/>
                  </a:cubicBezTo>
                  <a:cubicBezTo>
                    <a:pt x="19" y="11"/>
                    <a:pt x="24" y="8"/>
                    <a:pt x="29" y="8"/>
                  </a:cubicBezTo>
                  <a:cubicBezTo>
                    <a:pt x="35" y="9"/>
                    <a:pt x="38" y="10"/>
                    <a:pt x="43" y="10"/>
                  </a:cubicBezTo>
                  <a:cubicBezTo>
                    <a:pt x="48" y="10"/>
                    <a:pt x="54" y="10"/>
                    <a:pt x="61" y="8"/>
                  </a:cubicBezTo>
                  <a:cubicBezTo>
                    <a:pt x="66" y="7"/>
                    <a:pt x="68" y="8"/>
                    <a:pt x="71" y="9"/>
                  </a:cubicBezTo>
                  <a:cubicBezTo>
                    <a:pt x="71" y="10"/>
                    <a:pt x="71" y="12"/>
                    <a:pt x="72" y="13"/>
                  </a:cubicBezTo>
                  <a:cubicBezTo>
                    <a:pt x="72" y="15"/>
                    <a:pt x="79" y="15"/>
                    <a:pt x="85" y="18"/>
                  </a:cubicBezTo>
                  <a:cubicBezTo>
                    <a:pt x="92" y="21"/>
                    <a:pt x="88" y="22"/>
                    <a:pt x="95" y="22"/>
                  </a:cubicBezTo>
                  <a:cubicBezTo>
                    <a:pt x="102" y="22"/>
                    <a:pt x="94" y="17"/>
                    <a:pt x="92" y="11"/>
                  </a:cubicBezTo>
                  <a:cubicBezTo>
                    <a:pt x="90" y="5"/>
                    <a:pt x="95" y="10"/>
                    <a:pt x="100" y="7"/>
                  </a:cubicBezTo>
                  <a:cubicBezTo>
                    <a:pt x="104" y="4"/>
                    <a:pt x="107" y="5"/>
                    <a:pt x="110" y="9"/>
                  </a:cubicBezTo>
                  <a:cubicBezTo>
                    <a:pt x="113" y="14"/>
                    <a:pt x="112" y="10"/>
                    <a:pt x="118" y="7"/>
                  </a:cubicBezTo>
                  <a:cubicBezTo>
                    <a:pt x="124" y="4"/>
                    <a:pt x="126" y="1"/>
                    <a:pt x="128" y="1"/>
                  </a:cubicBezTo>
                  <a:cubicBezTo>
                    <a:pt x="128" y="1"/>
                    <a:pt x="129" y="0"/>
                    <a:pt x="129" y="0"/>
                  </a:cubicBezTo>
                  <a:cubicBezTo>
                    <a:pt x="130" y="1"/>
                    <a:pt x="130" y="2"/>
                    <a:pt x="129" y="4"/>
                  </a:cubicBezTo>
                  <a:cubicBezTo>
                    <a:pt x="128" y="6"/>
                    <a:pt x="124" y="10"/>
                    <a:pt x="126" y="14"/>
                  </a:cubicBezTo>
                  <a:cubicBezTo>
                    <a:pt x="129" y="19"/>
                    <a:pt x="134" y="31"/>
                    <a:pt x="136" y="36"/>
                  </a:cubicBezTo>
                  <a:cubicBezTo>
                    <a:pt x="138" y="42"/>
                    <a:pt x="133" y="45"/>
                    <a:pt x="134" y="49"/>
                  </a:cubicBezTo>
                  <a:cubicBezTo>
                    <a:pt x="135" y="52"/>
                    <a:pt x="136" y="57"/>
                    <a:pt x="136" y="61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1103">
              <a:extLst>
                <a:ext uri="{FF2B5EF4-FFF2-40B4-BE49-F238E27FC236}">
                  <a16:creationId xmlns:a16="http://schemas.microsoft.com/office/drawing/2014/main" id="{77E17B67-1173-4EC2-9995-7FB88850C9BB}"/>
                </a:ext>
              </a:extLst>
            </p:cNvPr>
            <p:cNvSpPr>
              <a:spLocks/>
            </p:cNvSpPr>
            <p:nvPr/>
          </p:nvSpPr>
          <p:spPr bwMode="auto">
            <a:xfrm>
              <a:off x="4039" y="1654"/>
              <a:ext cx="129" cy="249"/>
            </a:xfrm>
            <a:custGeom>
              <a:avLst/>
              <a:gdLst>
                <a:gd name="T0" fmla="*/ 210 w 214"/>
                <a:gd name="T1" fmla="*/ 305 h 415"/>
                <a:gd name="T2" fmla="*/ 211 w 214"/>
                <a:gd name="T3" fmla="*/ 332 h 415"/>
                <a:gd name="T4" fmla="*/ 193 w 214"/>
                <a:gd name="T5" fmla="*/ 347 h 415"/>
                <a:gd name="T6" fmla="*/ 178 w 214"/>
                <a:gd name="T7" fmla="*/ 357 h 415"/>
                <a:gd name="T8" fmla="*/ 160 w 214"/>
                <a:gd name="T9" fmla="*/ 361 h 415"/>
                <a:gd name="T10" fmla="*/ 150 w 214"/>
                <a:gd name="T11" fmla="*/ 366 h 415"/>
                <a:gd name="T12" fmla="*/ 144 w 214"/>
                <a:gd name="T13" fmla="*/ 372 h 415"/>
                <a:gd name="T14" fmla="*/ 145 w 214"/>
                <a:gd name="T15" fmla="*/ 386 h 415"/>
                <a:gd name="T16" fmla="*/ 132 w 214"/>
                <a:gd name="T17" fmla="*/ 395 h 415"/>
                <a:gd name="T18" fmla="*/ 116 w 214"/>
                <a:gd name="T19" fmla="*/ 414 h 415"/>
                <a:gd name="T20" fmla="*/ 109 w 214"/>
                <a:gd name="T21" fmla="*/ 405 h 415"/>
                <a:gd name="T22" fmla="*/ 113 w 214"/>
                <a:gd name="T23" fmla="*/ 371 h 415"/>
                <a:gd name="T24" fmla="*/ 97 w 214"/>
                <a:gd name="T25" fmla="*/ 360 h 415"/>
                <a:gd name="T26" fmla="*/ 109 w 214"/>
                <a:gd name="T27" fmla="*/ 353 h 415"/>
                <a:gd name="T28" fmla="*/ 124 w 214"/>
                <a:gd name="T29" fmla="*/ 345 h 415"/>
                <a:gd name="T30" fmla="*/ 139 w 214"/>
                <a:gd name="T31" fmla="*/ 349 h 415"/>
                <a:gd name="T32" fmla="*/ 128 w 214"/>
                <a:gd name="T33" fmla="*/ 332 h 415"/>
                <a:gd name="T34" fmla="*/ 140 w 214"/>
                <a:gd name="T35" fmla="*/ 325 h 415"/>
                <a:gd name="T36" fmla="*/ 153 w 214"/>
                <a:gd name="T37" fmla="*/ 314 h 415"/>
                <a:gd name="T38" fmla="*/ 169 w 214"/>
                <a:gd name="T39" fmla="*/ 302 h 415"/>
                <a:gd name="T40" fmla="*/ 169 w 214"/>
                <a:gd name="T41" fmla="*/ 277 h 415"/>
                <a:gd name="T42" fmla="*/ 162 w 214"/>
                <a:gd name="T43" fmla="*/ 245 h 415"/>
                <a:gd name="T44" fmla="*/ 163 w 214"/>
                <a:gd name="T45" fmla="*/ 229 h 415"/>
                <a:gd name="T46" fmla="*/ 157 w 214"/>
                <a:gd name="T47" fmla="*/ 204 h 415"/>
                <a:gd name="T48" fmla="*/ 132 w 214"/>
                <a:gd name="T49" fmla="*/ 184 h 415"/>
                <a:gd name="T50" fmla="*/ 99 w 214"/>
                <a:gd name="T51" fmla="*/ 146 h 415"/>
                <a:gd name="T52" fmla="*/ 75 w 214"/>
                <a:gd name="T53" fmla="*/ 126 h 415"/>
                <a:gd name="T54" fmla="*/ 59 w 214"/>
                <a:gd name="T55" fmla="*/ 104 h 415"/>
                <a:gd name="T56" fmla="*/ 77 w 214"/>
                <a:gd name="T57" fmla="*/ 92 h 415"/>
                <a:gd name="T58" fmla="*/ 70 w 214"/>
                <a:gd name="T59" fmla="*/ 77 h 415"/>
                <a:gd name="T60" fmla="*/ 50 w 214"/>
                <a:gd name="T61" fmla="*/ 69 h 415"/>
                <a:gd name="T62" fmla="*/ 25 w 214"/>
                <a:gd name="T63" fmla="*/ 61 h 415"/>
                <a:gd name="T64" fmla="*/ 15 w 214"/>
                <a:gd name="T65" fmla="*/ 43 h 415"/>
                <a:gd name="T66" fmla="*/ 1 w 214"/>
                <a:gd name="T67" fmla="*/ 26 h 415"/>
                <a:gd name="T68" fmla="*/ 2 w 214"/>
                <a:gd name="T69" fmla="*/ 20 h 415"/>
                <a:gd name="T70" fmla="*/ 24 w 214"/>
                <a:gd name="T71" fmla="*/ 21 h 415"/>
                <a:gd name="T72" fmla="*/ 44 w 214"/>
                <a:gd name="T73" fmla="*/ 21 h 415"/>
                <a:gd name="T74" fmla="*/ 65 w 214"/>
                <a:gd name="T75" fmla="*/ 9 h 415"/>
                <a:gd name="T76" fmla="*/ 80 w 214"/>
                <a:gd name="T77" fmla="*/ 4 h 415"/>
                <a:gd name="T78" fmla="*/ 110 w 214"/>
                <a:gd name="T79" fmla="*/ 13 h 415"/>
                <a:gd name="T80" fmla="*/ 122 w 214"/>
                <a:gd name="T81" fmla="*/ 40 h 415"/>
                <a:gd name="T82" fmla="*/ 146 w 214"/>
                <a:gd name="T83" fmla="*/ 48 h 415"/>
                <a:gd name="T84" fmla="*/ 132 w 214"/>
                <a:gd name="T85" fmla="*/ 64 h 415"/>
                <a:gd name="T86" fmla="*/ 116 w 214"/>
                <a:gd name="T87" fmla="*/ 75 h 415"/>
                <a:gd name="T88" fmla="*/ 109 w 214"/>
                <a:gd name="T89" fmla="*/ 91 h 415"/>
                <a:gd name="T90" fmla="*/ 100 w 214"/>
                <a:gd name="T91" fmla="*/ 117 h 415"/>
                <a:gd name="T92" fmla="*/ 117 w 214"/>
                <a:gd name="T93" fmla="*/ 143 h 415"/>
                <a:gd name="T94" fmla="*/ 135 w 214"/>
                <a:gd name="T95" fmla="*/ 167 h 415"/>
                <a:gd name="T96" fmla="*/ 158 w 214"/>
                <a:gd name="T97" fmla="*/ 188 h 415"/>
                <a:gd name="T98" fmla="*/ 179 w 214"/>
                <a:gd name="T99" fmla="*/ 206 h 415"/>
                <a:gd name="T100" fmla="*/ 195 w 214"/>
                <a:gd name="T101" fmla="*/ 231 h 415"/>
                <a:gd name="T102" fmla="*/ 209 w 214"/>
                <a:gd name="T103" fmla="*/ 263 h 415"/>
                <a:gd name="T104" fmla="*/ 213 w 214"/>
                <a:gd name="T105" fmla="*/ 295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14" h="415">
                  <a:moveTo>
                    <a:pt x="213" y="295"/>
                  </a:moveTo>
                  <a:cubicBezTo>
                    <a:pt x="212" y="299"/>
                    <a:pt x="209" y="299"/>
                    <a:pt x="210" y="305"/>
                  </a:cubicBezTo>
                  <a:cubicBezTo>
                    <a:pt x="212" y="310"/>
                    <a:pt x="212" y="315"/>
                    <a:pt x="212" y="320"/>
                  </a:cubicBezTo>
                  <a:cubicBezTo>
                    <a:pt x="212" y="325"/>
                    <a:pt x="214" y="331"/>
                    <a:pt x="211" y="332"/>
                  </a:cubicBezTo>
                  <a:cubicBezTo>
                    <a:pt x="208" y="333"/>
                    <a:pt x="205" y="334"/>
                    <a:pt x="201" y="338"/>
                  </a:cubicBezTo>
                  <a:cubicBezTo>
                    <a:pt x="197" y="342"/>
                    <a:pt x="194" y="345"/>
                    <a:pt x="193" y="347"/>
                  </a:cubicBezTo>
                  <a:cubicBezTo>
                    <a:pt x="192" y="348"/>
                    <a:pt x="185" y="348"/>
                    <a:pt x="185" y="351"/>
                  </a:cubicBezTo>
                  <a:cubicBezTo>
                    <a:pt x="185" y="354"/>
                    <a:pt x="183" y="356"/>
                    <a:pt x="178" y="357"/>
                  </a:cubicBezTo>
                  <a:cubicBezTo>
                    <a:pt x="172" y="358"/>
                    <a:pt x="170" y="359"/>
                    <a:pt x="167" y="361"/>
                  </a:cubicBezTo>
                  <a:cubicBezTo>
                    <a:pt x="165" y="362"/>
                    <a:pt x="163" y="363"/>
                    <a:pt x="160" y="361"/>
                  </a:cubicBezTo>
                  <a:cubicBezTo>
                    <a:pt x="157" y="358"/>
                    <a:pt x="156" y="358"/>
                    <a:pt x="155" y="360"/>
                  </a:cubicBezTo>
                  <a:cubicBezTo>
                    <a:pt x="155" y="362"/>
                    <a:pt x="148" y="364"/>
                    <a:pt x="150" y="366"/>
                  </a:cubicBezTo>
                  <a:cubicBezTo>
                    <a:pt x="152" y="367"/>
                    <a:pt x="159" y="374"/>
                    <a:pt x="154" y="373"/>
                  </a:cubicBezTo>
                  <a:cubicBezTo>
                    <a:pt x="149" y="373"/>
                    <a:pt x="142" y="370"/>
                    <a:pt x="144" y="372"/>
                  </a:cubicBezTo>
                  <a:cubicBezTo>
                    <a:pt x="145" y="374"/>
                    <a:pt x="153" y="381"/>
                    <a:pt x="149" y="381"/>
                  </a:cubicBezTo>
                  <a:cubicBezTo>
                    <a:pt x="145" y="382"/>
                    <a:pt x="147" y="387"/>
                    <a:pt x="145" y="386"/>
                  </a:cubicBezTo>
                  <a:cubicBezTo>
                    <a:pt x="143" y="385"/>
                    <a:pt x="143" y="389"/>
                    <a:pt x="142" y="391"/>
                  </a:cubicBezTo>
                  <a:cubicBezTo>
                    <a:pt x="141" y="394"/>
                    <a:pt x="137" y="393"/>
                    <a:pt x="132" y="395"/>
                  </a:cubicBezTo>
                  <a:cubicBezTo>
                    <a:pt x="127" y="398"/>
                    <a:pt x="124" y="399"/>
                    <a:pt x="122" y="403"/>
                  </a:cubicBezTo>
                  <a:cubicBezTo>
                    <a:pt x="121" y="408"/>
                    <a:pt x="121" y="412"/>
                    <a:pt x="116" y="414"/>
                  </a:cubicBezTo>
                  <a:cubicBezTo>
                    <a:pt x="110" y="415"/>
                    <a:pt x="103" y="409"/>
                    <a:pt x="106" y="409"/>
                  </a:cubicBezTo>
                  <a:cubicBezTo>
                    <a:pt x="108" y="409"/>
                    <a:pt x="111" y="408"/>
                    <a:pt x="109" y="405"/>
                  </a:cubicBezTo>
                  <a:cubicBezTo>
                    <a:pt x="107" y="403"/>
                    <a:pt x="108" y="381"/>
                    <a:pt x="108" y="380"/>
                  </a:cubicBezTo>
                  <a:cubicBezTo>
                    <a:pt x="108" y="379"/>
                    <a:pt x="118" y="373"/>
                    <a:pt x="113" y="371"/>
                  </a:cubicBezTo>
                  <a:cubicBezTo>
                    <a:pt x="107" y="368"/>
                    <a:pt x="99" y="364"/>
                    <a:pt x="99" y="362"/>
                  </a:cubicBezTo>
                  <a:cubicBezTo>
                    <a:pt x="99" y="361"/>
                    <a:pt x="98" y="360"/>
                    <a:pt x="97" y="360"/>
                  </a:cubicBezTo>
                  <a:cubicBezTo>
                    <a:pt x="98" y="359"/>
                    <a:pt x="100" y="358"/>
                    <a:pt x="102" y="358"/>
                  </a:cubicBezTo>
                  <a:cubicBezTo>
                    <a:pt x="107" y="357"/>
                    <a:pt x="104" y="357"/>
                    <a:pt x="109" y="353"/>
                  </a:cubicBezTo>
                  <a:cubicBezTo>
                    <a:pt x="113" y="349"/>
                    <a:pt x="112" y="350"/>
                    <a:pt x="115" y="348"/>
                  </a:cubicBezTo>
                  <a:cubicBezTo>
                    <a:pt x="117" y="346"/>
                    <a:pt x="120" y="347"/>
                    <a:pt x="124" y="345"/>
                  </a:cubicBezTo>
                  <a:cubicBezTo>
                    <a:pt x="128" y="343"/>
                    <a:pt x="129" y="347"/>
                    <a:pt x="133" y="350"/>
                  </a:cubicBezTo>
                  <a:cubicBezTo>
                    <a:pt x="138" y="353"/>
                    <a:pt x="137" y="350"/>
                    <a:pt x="139" y="349"/>
                  </a:cubicBezTo>
                  <a:cubicBezTo>
                    <a:pt x="142" y="347"/>
                    <a:pt x="139" y="345"/>
                    <a:pt x="135" y="342"/>
                  </a:cubicBezTo>
                  <a:cubicBezTo>
                    <a:pt x="132" y="338"/>
                    <a:pt x="131" y="335"/>
                    <a:pt x="128" y="332"/>
                  </a:cubicBezTo>
                  <a:cubicBezTo>
                    <a:pt x="124" y="329"/>
                    <a:pt x="132" y="325"/>
                    <a:pt x="134" y="324"/>
                  </a:cubicBezTo>
                  <a:cubicBezTo>
                    <a:pt x="136" y="323"/>
                    <a:pt x="138" y="324"/>
                    <a:pt x="140" y="325"/>
                  </a:cubicBezTo>
                  <a:cubicBezTo>
                    <a:pt x="143" y="326"/>
                    <a:pt x="142" y="324"/>
                    <a:pt x="142" y="321"/>
                  </a:cubicBezTo>
                  <a:cubicBezTo>
                    <a:pt x="142" y="319"/>
                    <a:pt x="148" y="317"/>
                    <a:pt x="153" y="314"/>
                  </a:cubicBezTo>
                  <a:cubicBezTo>
                    <a:pt x="157" y="311"/>
                    <a:pt x="160" y="310"/>
                    <a:pt x="162" y="309"/>
                  </a:cubicBezTo>
                  <a:cubicBezTo>
                    <a:pt x="164" y="309"/>
                    <a:pt x="170" y="306"/>
                    <a:pt x="169" y="302"/>
                  </a:cubicBezTo>
                  <a:cubicBezTo>
                    <a:pt x="169" y="298"/>
                    <a:pt x="168" y="293"/>
                    <a:pt x="167" y="290"/>
                  </a:cubicBezTo>
                  <a:cubicBezTo>
                    <a:pt x="166" y="286"/>
                    <a:pt x="171" y="283"/>
                    <a:pt x="169" y="277"/>
                  </a:cubicBezTo>
                  <a:cubicBezTo>
                    <a:pt x="167" y="272"/>
                    <a:pt x="162" y="260"/>
                    <a:pt x="159" y="255"/>
                  </a:cubicBezTo>
                  <a:cubicBezTo>
                    <a:pt x="157" y="251"/>
                    <a:pt x="161" y="247"/>
                    <a:pt x="162" y="245"/>
                  </a:cubicBezTo>
                  <a:cubicBezTo>
                    <a:pt x="163" y="243"/>
                    <a:pt x="163" y="242"/>
                    <a:pt x="162" y="241"/>
                  </a:cubicBezTo>
                  <a:cubicBezTo>
                    <a:pt x="163" y="238"/>
                    <a:pt x="163" y="232"/>
                    <a:pt x="163" y="229"/>
                  </a:cubicBezTo>
                  <a:cubicBezTo>
                    <a:pt x="164" y="224"/>
                    <a:pt x="161" y="222"/>
                    <a:pt x="152" y="213"/>
                  </a:cubicBezTo>
                  <a:cubicBezTo>
                    <a:pt x="143" y="204"/>
                    <a:pt x="155" y="207"/>
                    <a:pt x="157" y="204"/>
                  </a:cubicBezTo>
                  <a:cubicBezTo>
                    <a:pt x="158" y="200"/>
                    <a:pt x="147" y="195"/>
                    <a:pt x="138" y="192"/>
                  </a:cubicBezTo>
                  <a:cubicBezTo>
                    <a:pt x="130" y="189"/>
                    <a:pt x="132" y="186"/>
                    <a:pt x="132" y="184"/>
                  </a:cubicBezTo>
                  <a:cubicBezTo>
                    <a:pt x="132" y="181"/>
                    <a:pt x="120" y="169"/>
                    <a:pt x="115" y="164"/>
                  </a:cubicBezTo>
                  <a:cubicBezTo>
                    <a:pt x="110" y="159"/>
                    <a:pt x="104" y="152"/>
                    <a:pt x="99" y="146"/>
                  </a:cubicBezTo>
                  <a:cubicBezTo>
                    <a:pt x="94" y="140"/>
                    <a:pt x="91" y="136"/>
                    <a:pt x="92" y="132"/>
                  </a:cubicBezTo>
                  <a:cubicBezTo>
                    <a:pt x="92" y="128"/>
                    <a:pt x="81" y="128"/>
                    <a:pt x="75" y="126"/>
                  </a:cubicBezTo>
                  <a:cubicBezTo>
                    <a:pt x="70" y="123"/>
                    <a:pt x="67" y="117"/>
                    <a:pt x="61" y="116"/>
                  </a:cubicBezTo>
                  <a:cubicBezTo>
                    <a:pt x="54" y="115"/>
                    <a:pt x="59" y="108"/>
                    <a:pt x="59" y="104"/>
                  </a:cubicBezTo>
                  <a:cubicBezTo>
                    <a:pt x="58" y="101"/>
                    <a:pt x="64" y="102"/>
                    <a:pt x="73" y="102"/>
                  </a:cubicBezTo>
                  <a:cubicBezTo>
                    <a:pt x="81" y="102"/>
                    <a:pt x="76" y="97"/>
                    <a:pt x="77" y="92"/>
                  </a:cubicBezTo>
                  <a:cubicBezTo>
                    <a:pt x="79" y="87"/>
                    <a:pt x="73" y="86"/>
                    <a:pt x="68" y="81"/>
                  </a:cubicBezTo>
                  <a:cubicBezTo>
                    <a:pt x="64" y="77"/>
                    <a:pt x="69" y="79"/>
                    <a:pt x="70" y="77"/>
                  </a:cubicBezTo>
                  <a:cubicBezTo>
                    <a:pt x="71" y="74"/>
                    <a:pt x="65" y="71"/>
                    <a:pt x="59" y="68"/>
                  </a:cubicBezTo>
                  <a:cubicBezTo>
                    <a:pt x="53" y="65"/>
                    <a:pt x="52" y="64"/>
                    <a:pt x="50" y="69"/>
                  </a:cubicBezTo>
                  <a:cubicBezTo>
                    <a:pt x="48" y="74"/>
                    <a:pt x="48" y="75"/>
                    <a:pt x="42" y="75"/>
                  </a:cubicBezTo>
                  <a:cubicBezTo>
                    <a:pt x="36" y="75"/>
                    <a:pt x="31" y="69"/>
                    <a:pt x="25" y="61"/>
                  </a:cubicBezTo>
                  <a:cubicBezTo>
                    <a:pt x="20" y="53"/>
                    <a:pt x="24" y="52"/>
                    <a:pt x="24" y="47"/>
                  </a:cubicBezTo>
                  <a:cubicBezTo>
                    <a:pt x="24" y="42"/>
                    <a:pt x="21" y="46"/>
                    <a:pt x="15" y="43"/>
                  </a:cubicBezTo>
                  <a:cubicBezTo>
                    <a:pt x="9" y="40"/>
                    <a:pt x="10" y="37"/>
                    <a:pt x="6" y="33"/>
                  </a:cubicBezTo>
                  <a:cubicBezTo>
                    <a:pt x="2" y="28"/>
                    <a:pt x="4" y="28"/>
                    <a:pt x="1" y="26"/>
                  </a:cubicBezTo>
                  <a:cubicBezTo>
                    <a:pt x="0" y="26"/>
                    <a:pt x="0" y="26"/>
                    <a:pt x="0" y="25"/>
                  </a:cubicBezTo>
                  <a:cubicBezTo>
                    <a:pt x="0" y="23"/>
                    <a:pt x="0" y="25"/>
                    <a:pt x="2" y="20"/>
                  </a:cubicBezTo>
                  <a:cubicBezTo>
                    <a:pt x="5" y="14"/>
                    <a:pt x="10" y="16"/>
                    <a:pt x="14" y="19"/>
                  </a:cubicBezTo>
                  <a:cubicBezTo>
                    <a:pt x="18" y="21"/>
                    <a:pt x="20" y="25"/>
                    <a:pt x="24" y="21"/>
                  </a:cubicBezTo>
                  <a:cubicBezTo>
                    <a:pt x="29" y="17"/>
                    <a:pt x="36" y="19"/>
                    <a:pt x="37" y="19"/>
                  </a:cubicBezTo>
                  <a:cubicBezTo>
                    <a:pt x="38" y="20"/>
                    <a:pt x="44" y="24"/>
                    <a:pt x="44" y="21"/>
                  </a:cubicBezTo>
                  <a:cubicBezTo>
                    <a:pt x="44" y="17"/>
                    <a:pt x="49" y="15"/>
                    <a:pt x="55" y="16"/>
                  </a:cubicBezTo>
                  <a:cubicBezTo>
                    <a:pt x="62" y="18"/>
                    <a:pt x="65" y="12"/>
                    <a:pt x="65" y="9"/>
                  </a:cubicBezTo>
                  <a:cubicBezTo>
                    <a:pt x="65" y="6"/>
                    <a:pt x="62" y="4"/>
                    <a:pt x="67" y="2"/>
                  </a:cubicBezTo>
                  <a:cubicBezTo>
                    <a:pt x="72" y="1"/>
                    <a:pt x="76" y="0"/>
                    <a:pt x="80" y="4"/>
                  </a:cubicBezTo>
                  <a:cubicBezTo>
                    <a:pt x="84" y="8"/>
                    <a:pt x="86" y="11"/>
                    <a:pt x="96" y="11"/>
                  </a:cubicBezTo>
                  <a:cubicBezTo>
                    <a:pt x="105" y="10"/>
                    <a:pt x="109" y="9"/>
                    <a:pt x="110" y="13"/>
                  </a:cubicBezTo>
                  <a:cubicBezTo>
                    <a:pt x="111" y="17"/>
                    <a:pt x="108" y="17"/>
                    <a:pt x="110" y="24"/>
                  </a:cubicBezTo>
                  <a:cubicBezTo>
                    <a:pt x="112" y="32"/>
                    <a:pt x="118" y="40"/>
                    <a:pt x="122" y="40"/>
                  </a:cubicBezTo>
                  <a:cubicBezTo>
                    <a:pt x="126" y="41"/>
                    <a:pt x="142" y="46"/>
                    <a:pt x="144" y="46"/>
                  </a:cubicBezTo>
                  <a:cubicBezTo>
                    <a:pt x="145" y="46"/>
                    <a:pt x="145" y="47"/>
                    <a:pt x="146" y="48"/>
                  </a:cubicBezTo>
                  <a:cubicBezTo>
                    <a:pt x="143" y="50"/>
                    <a:pt x="138" y="50"/>
                    <a:pt x="138" y="53"/>
                  </a:cubicBezTo>
                  <a:cubicBezTo>
                    <a:pt x="138" y="58"/>
                    <a:pt x="140" y="61"/>
                    <a:pt x="132" y="64"/>
                  </a:cubicBezTo>
                  <a:cubicBezTo>
                    <a:pt x="124" y="68"/>
                    <a:pt x="122" y="64"/>
                    <a:pt x="120" y="68"/>
                  </a:cubicBezTo>
                  <a:cubicBezTo>
                    <a:pt x="118" y="71"/>
                    <a:pt x="116" y="70"/>
                    <a:pt x="116" y="75"/>
                  </a:cubicBezTo>
                  <a:cubicBezTo>
                    <a:pt x="116" y="80"/>
                    <a:pt x="115" y="81"/>
                    <a:pt x="113" y="84"/>
                  </a:cubicBezTo>
                  <a:cubicBezTo>
                    <a:pt x="111" y="87"/>
                    <a:pt x="112" y="87"/>
                    <a:pt x="109" y="91"/>
                  </a:cubicBezTo>
                  <a:cubicBezTo>
                    <a:pt x="106" y="94"/>
                    <a:pt x="104" y="93"/>
                    <a:pt x="103" y="98"/>
                  </a:cubicBezTo>
                  <a:cubicBezTo>
                    <a:pt x="102" y="104"/>
                    <a:pt x="99" y="113"/>
                    <a:pt x="100" y="117"/>
                  </a:cubicBezTo>
                  <a:cubicBezTo>
                    <a:pt x="100" y="121"/>
                    <a:pt x="99" y="124"/>
                    <a:pt x="106" y="129"/>
                  </a:cubicBezTo>
                  <a:cubicBezTo>
                    <a:pt x="112" y="135"/>
                    <a:pt x="113" y="140"/>
                    <a:pt x="117" y="143"/>
                  </a:cubicBezTo>
                  <a:cubicBezTo>
                    <a:pt x="120" y="147"/>
                    <a:pt x="124" y="148"/>
                    <a:pt x="125" y="153"/>
                  </a:cubicBezTo>
                  <a:cubicBezTo>
                    <a:pt x="126" y="159"/>
                    <a:pt x="130" y="164"/>
                    <a:pt x="135" y="167"/>
                  </a:cubicBezTo>
                  <a:cubicBezTo>
                    <a:pt x="139" y="170"/>
                    <a:pt x="142" y="171"/>
                    <a:pt x="148" y="177"/>
                  </a:cubicBezTo>
                  <a:cubicBezTo>
                    <a:pt x="154" y="184"/>
                    <a:pt x="151" y="183"/>
                    <a:pt x="158" y="188"/>
                  </a:cubicBezTo>
                  <a:cubicBezTo>
                    <a:pt x="165" y="193"/>
                    <a:pt x="161" y="191"/>
                    <a:pt x="168" y="197"/>
                  </a:cubicBezTo>
                  <a:cubicBezTo>
                    <a:pt x="175" y="202"/>
                    <a:pt x="177" y="200"/>
                    <a:pt x="179" y="206"/>
                  </a:cubicBezTo>
                  <a:cubicBezTo>
                    <a:pt x="182" y="211"/>
                    <a:pt x="185" y="214"/>
                    <a:pt x="189" y="220"/>
                  </a:cubicBezTo>
                  <a:cubicBezTo>
                    <a:pt x="193" y="226"/>
                    <a:pt x="194" y="223"/>
                    <a:pt x="195" y="231"/>
                  </a:cubicBezTo>
                  <a:cubicBezTo>
                    <a:pt x="197" y="239"/>
                    <a:pt x="202" y="244"/>
                    <a:pt x="204" y="250"/>
                  </a:cubicBezTo>
                  <a:cubicBezTo>
                    <a:pt x="205" y="255"/>
                    <a:pt x="208" y="257"/>
                    <a:pt x="209" y="263"/>
                  </a:cubicBezTo>
                  <a:cubicBezTo>
                    <a:pt x="211" y="269"/>
                    <a:pt x="208" y="267"/>
                    <a:pt x="210" y="276"/>
                  </a:cubicBezTo>
                  <a:cubicBezTo>
                    <a:pt x="213" y="285"/>
                    <a:pt x="214" y="291"/>
                    <a:pt x="213" y="295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1104">
              <a:extLst>
                <a:ext uri="{FF2B5EF4-FFF2-40B4-BE49-F238E27FC236}">
                  <a16:creationId xmlns:a16="http://schemas.microsoft.com/office/drawing/2014/main" id="{005A3AFD-0FCE-4C0C-9982-8B1389AB0764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3" y="1669"/>
              <a:ext cx="125" cy="143"/>
            </a:xfrm>
            <a:custGeom>
              <a:avLst/>
              <a:gdLst>
                <a:gd name="T0" fmla="*/ 206 w 208"/>
                <a:gd name="T1" fmla="*/ 217 h 239"/>
                <a:gd name="T2" fmla="*/ 195 w 208"/>
                <a:gd name="T3" fmla="*/ 224 h 239"/>
                <a:gd name="T4" fmla="*/ 177 w 208"/>
                <a:gd name="T5" fmla="*/ 224 h 239"/>
                <a:gd name="T6" fmla="*/ 172 w 208"/>
                <a:gd name="T7" fmla="*/ 239 h 239"/>
                <a:gd name="T8" fmla="*/ 149 w 208"/>
                <a:gd name="T9" fmla="*/ 230 h 239"/>
                <a:gd name="T10" fmla="*/ 152 w 208"/>
                <a:gd name="T11" fmla="*/ 227 h 239"/>
                <a:gd name="T12" fmla="*/ 153 w 208"/>
                <a:gd name="T13" fmla="*/ 203 h 239"/>
                <a:gd name="T14" fmla="*/ 150 w 208"/>
                <a:gd name="T15" fmla="*/ 185 h 239"/>
                <a:gd name="T16" fmla="*/ 132 w 208"/>
                <a:gd name="T17" fmla="*/ 166 h 239"/>
                <a:gd name="T18" fmla="*/ 117 w 208"/>
                <a:gd name="T19" fmla="*/ 125 h 239"/>
                <a:gd name="T20" fmla="*/ 84 w 208"/>
                <a:gd name="T21" fmla="*/ 124 h 239"/>
                <a:gd name="T22" fmla="*/ 61 w 208"/>
                <a:gd name="T23" fmla="*/ 120 h 239"/>
                <a:gd name="T24" fmla="*/ 41 w 208"/>
                <a:gd name="T25" fmla="*/ 138 h 239"/>
                <a:gd name="T26" fmla="*/ 37 w 208"/>
                <a:gd name="T27" fmla="*/ 123 h 239"/>
                <a:gd name="T28" fmla="*/ 36 w 208"/>
                <a:gd name="T29" fmla="*/ 96 h 239"/>
                <a:gd name="T30" fmla="*/ 24 w 208"/>
                <a:gd name="T31" fmla="*/ 84 h 239"/>
                <a:gd name="T32" fmla="*/ 14 w 208"/>
                <a:gd name="T33" fmla="*/ 73 h 239"/>
                <a:gd name="T34" fmla="*/ 4 w 208"/>
                <a:gd name="T35" fmla="*/ 59 h 239"/>
                <a:gd name="T36" fmla="*/ 1 w 208"/>
                <a:gd name="T37" fmla="*/ 57 h 239"/>
                <a:gd name="T38" fmla="*/ 10 w 208"/>
                <a:gd name="T39" fmla="*/ 42 h 239"/>
                <a:gd name="T40" fmla="*/ 22 w 208"/>
                <a:gd name="T41" fmla="*/ 28 h 239"/>
                <a:gd name="T42" fmla="*/ 32 w 208"/>
                <a:gd name="T43" fmla="*/ 35 h 239"/>
                <a:gd name="T44" fmla="*/ 37 w 208"/>
                <a:gd name="T45" fmla="*/ 23 h 239"/>
                <a:gd name="T46" fmla="*/ 32 w 208"/>
                <a:gd name="T47" fmla="*/ 2 h 239"/>
                <a:gd name="T48" fmla="*/ 45 w 208"/>
                <a:gd name="T49" fmla="*/ 2 h 239"/>
                <a:gd name="T50" fmla="*/ 59 w 208"/>
                <a:gd name="T51" fmla="*/ 19 h 239"/>
                <a:gd name="T52" fmla="*/ 69 w 208"/>
                <a:gd name="T53" fmla="*/ 37 h 239"/>
                <a:gd name="T54" fmla="*/ 94 w 208"/>
                <a:gd name="T55" fmla="*/ 45 h 239"/>
                <a:gd name="T56" fmla="*/ 114 w 208"/>
                <a:gd name="T57" fmla="*/ 53 h 239"/>
                <a:gd name="T58" fmla="*/ 121 w 208"/>
                <a:gd name="T59" fmla="*/ 68 h 239"/>
                <a:gd name="T60" fmla="*/ 103 w 208"/>
                <a:gd name="T61" fmla="*/ 80 h 239"/>
                <a:gd name="T62" fmla="*/ 119 w 208"/>
                <a:gd name="T63" fmla="*/ 102 h 239"/>
                <a:gd name="T64" fmla="*/ 143 w 208"/>
                <a:gd name="T65" fmla="*/ 122 h 239"/>
                <a:gd name="T66" fmla="*/ 176 w 208"/>
                <a:gd name="T67" fmla="*/ 160 h 239"/>
                <a:gd name="T68" fmla="*/ 201 w 208"/>
                <a:gd name="T69" fmla="*/ 180 h 239"/>
                <a:gd name="T70" fmla="*/ 207 w 208"/>
                <a:gd name="T71" fmla="*/ 205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08" h="239">
                  <a:moveTo>
                    <a:pt x="207" y="205"/>
                  </a:moveTo>
                  <a:cubicBezTo>
                    <a:pt x="207" y="208"/>
                    <a:pt x="207" y="214"/>
                    <a:pt x="206" y="217"/>
                  </a:cubicBezTo>
                  <a:cubicBezTo>
                    <a:pt x="206" y="217"/>
                    <a:pt x="205" y="218"/>
                    <a:pt x="205" y="218"/>
                  </a:cubicBezTo>
                  <a:cubicBezTo>
                    <a:pt x="203" y="218"/>
                    <a:pt x="201" y="221"/>
                    <a:pt x="195" y="224"/>
                  </a:cubicBezTo>
                  <a:cubicBezTo>
                    <a:pt x="189" y="227"/>
                    <a:pt x="190" y="231"/>
                    <a:pt x="187" y="226"/>
                  </a:cubicBezTo>
                  <a:cubicBezTo>
                    <a:pt x="184" y="222"/>
                    <a:pt x="181" y="221"/>
                    <a:pt x="177" y="224"/>
                  </a:cubicBezTo>
                  <a:cubicBezTo>
                    <a:pt x="172" y="227"/>
                    <a:pt x="167" y="222"/>
                    <a:pt x="169" y="228"/>
                  </a:cubicBezTo>
                  <a:cubicBezTo>
                    <a:pt x="171" y="234"/>
                    <a:pt x="179" y="239"/>
                    <a:pt x="172" y="239"/>
                  </a:cubicBezTo>
                  <a:cubicBezTo>
                    <a:pt x="165" y="239"/>
                    <a:pt x="169" y="238"/>
                    <a:pt x="162" y="235"/>
                  </a:cubicBezTo>
                  <a:cubicBezTo>
                    <a:pt x="156" y="232"/>
                    <a:pt x="149" y="232"/>
                    <a:pt x="149" y="230"/>
                  </a:cubicBezTo>
                  <a:cubicBezTo>
                    <a:pt x="148" y="229"/>
                    <a:pt x="148" y="227"/>
                    <a:pt x="148" y="226"/>
                  </a:cubicBezTo>
                  <a:cubicBezTo>
                    <a:pt x="149" y="227"/>
                    <a:pt x="151" y="227"/>
                    <a:pt x="152" y="227"/>
                  </a:cubicBezTo>
                  <a:cubicBezTo>
                    <a:pt x="157" y="225"/>
                    <a:pt x="156" y="219"/>
                    <a:pt x="158" y="215"/>
                  </a:cubicBezTo>
                  <a:cubicBezTo>
                    <a:pt x="160" y="212"/>
                    <a:pt x="158" y="210"/>
                    <a:pt x="153" y="203"/>
                  </a:cubicBezTo>
                  <a:cubicBezTo>
                    <a:pt x="148" y="196"/>
                    <a:pt x="155" y="196"/>
                    <a:pt x="156" y="190"/>
                  </a:cubicBezTo>
                  <a:cubicBezTo>
                    <a:pt x="157" y="185"/>
                    <a:pt x="151" y="187"/>
                    <a:pt x="150" y="185"/>
                  </a:cubicBezTo>
                  <a:cubicBezTo>
                    <a:pt x="148" y="183"/>
                    <a:pt x="148" y="180"/>
                    <a:pt x="142" y="177"/>
                  </a:cubicBezTo>
                  <a:cubicBezTo>
                    <a:pt x="135" y="174"/>
                    <a:pt x="134" y="169"/>
                    <a:pt x="132" y="166"/>
                  </a:cubicBezTo>
                  <a:cubicBezTo>
                    <a:pt x="130" y="164"/>
                    <a:pt x="130" y="153"/>
                    <a:pt x="129" y="146"/>
                  </a:cubicBezTo>
                  <a:cubicBezTo>
                    <a:pt x="129" y="139"/>
                    <a:pt x="121" y="131"/>
                    <a:pt x="117" y="125"/>
                  </a:cubicBezTo>
                  <a:cubicBezTo>
                    <a:pt x="113" y="119"/>
                    <a:pt x="99" y="113"/>
                    <a:pt x="92" y="112"/>
                  </a:cubicBezTo>
                  <a:cubicBezTo>
                    <a:pt x="85" y="111"/>
                    <a:pt x="90" y="118"/>
                    <a:pt x="84" y="124"/>
                  </a:cubicBezTo>
                  <a:cubicBezTo>
                    <a:pt x="78" y="129"/>
                    <a:pt x="77" y="128"/>
                    <a:pt x="72" y="128"/>
                  </a:cubicBezTo>
                  <a:cubicBezTo>
                    <a:pt x="67" y="127"/>
                    <a:pt x="65" y="122"/>
                    <a:pt x="61" y="120"/>
                  </a:cubicBezTo>
                  <a:cubicBezTo>
                    <a:pt x="57" y="118"/>
                    <a:pt x="54" y="121"/>
                    <a:pt x="51" y="127"/>
                  </a:cubicBezTo>
                  <a:cubicBezTo>
                    <a:pt x="48" y="134"/>
                    <a:pt x="45" y="134"/>
                    <a:pt x="41" y="138"/>
                  </a:cubicBezTo>
                  <a:cubicBezTo>
                    <a:pt x="37" y="142"/>
                    <a:pt x="36" y="139"/>
                    <a:pt x="34" y="136"/>
                  </a:cubicBezTo>
                  <a:cubicBezTo>
                    <a:pt x="32" y="132"/>
                    <a:pt x="36" y="126"/>
                    <a:pt x="37" y="123"/>
                  </a:cubicBezTo>
                  <a:cubicBezTo>
                    <a:pt x="38" y="120"/>
                    <a:pt x="35" y="118"/>
                    <a:pt x="36" y="112"/>
                  </a:cubicBezTo>
                  <a:cubicBezTo>
                    <a:pt x="37" y="106"/>
                    <a:pt x="37" y="103"/>
                    <a:pt x="36" y="96"/>
                  </a:cubicBezTo>
                  <a:cubicBezTo>
                    <a:pt x="34" y="89"/>
                    <a:pt x="36" y="87"/>
                    <a:pt x="35" y="84"/>
                  </a:cubicBezTo>
                  <a:cubicBezTo>
                    <a:pt x="35" y="81"/>
                    <a:pt x="29" y="81"/>
                    <a:pt x="24" y="84"/>
                  </a:cubicBezTo>
                  <a:cubicBezTo>
                    <a:pt x="19" y="87"/>
                    <a:pt x="17" y="83"/>
                    <a:pt x="16" y="82"/>
                  </a:cubicBezTo>
                  <a:cubicBezTo>
                    <a:pt x="15" y="82"/>
                    <a:pt x="13" y="75"/>
                    <a:pt x="14" y="73"/>
                  </a:cubicBezTo>
                  <a:cubicBezTo>
                    <a:pt x="15" y="71"/>
                    <a:pt x="14" y="66"/>
                    <a:pt x="13" y="64"/>
                  </a:cubicBezTo>
                  <a:cubicBezTo>
                    <a:pt x="12" y="62"/>
                    <a:pt x="7" y="58"/>
                    <a:pt x="4" y="59"/>
                  </a:cubicBezTo>
                  <a:cubicBezTo>
                    <a:pt x="2" y="60"/>
                    <a:pt x="2" y="59"/>
                    <a:pt x="0" y="58"/>
                  </a:cubicBezTo>
                  <a:cubicBezTo>
                    <a:pt x="1" y="58"/>
                    <a:pt x="1" y="57"/>
                    <a:pt x="1" y="57"/>
                  </a:cubicBezTo>
                  <a:cubicBezTo>
                    <a:pt x="1" y="56"/>
                    <a:pt x="4" y="50"/>
                    <a:pt x="7" y="48"/>
                  </a:cubicBezTo>
                  <a:cubicBezTo>
                    <a:pt x="9" y="47"/>
                    <a:pt x="10" y="43"/>
                    <a:pt x="10" y="42"/>
                  </a:cubicBezTo>
                  <a:cubicBezTo>
                    <a:pt x="10" y="41"/>
                    <a:pt x="16" y="35"/>
                    <a:pt x="20" y="31"/>
                  </a:cubicBezTo>
                  <a:cubicBezTo>
                    <a:pt x="21" y="30"/>
                    <a:pt x="22" y="29"/>
                    <a:pt x="22" y="28"/>
                  </a:cubicBezTo>
                  <a:cubicBezTo>
                    <a:pt x="23" y="29"/>
                    <a:pt x="24" y="30"/>
                    <a:pt x="25" y="33"/>
                  </a:cubicBezTo>
                  <a:cubicBezTo>
                    <a:pt x="28" y="37"/>
                    <a:pt x="23" y="33"/>
                    <a:pt x="32" y="35"/>
                  </a:cubicBezTo>
                  <a:cubicBezTo>
                    <a:pt x="41" y="38"/>
                    <a:pt x="42" y="38"/>
                    <a:pt x="41" y="34"/>
                  </a:cubicBezTo>
                  <a:cubicBezTo>
                    <a:pt x="40" y="31"/>
                    <a:pt x="36" y="29"/>
                    <a:pt x="37" y="23"/>
                  </a:cubicBezTo>
                  <a:cubicBezTo>
                    <a:pt x="37" y="16"/>
                    <a:pt x="39" y="20"/>
                    <a:pt x="36" y="14"/>
                  </a:cubicBezTo>
                  <a:cubicBezTo>
                    <a:pt x="33" y="9"/>
                    <a:pt x="29" y="4"/>
                    <a:pt x="32" y="2"/>
                  </a:cubicBezTo>
                  <a:cubicBezTo>
                    <a:pt x="35" y="0"/>
                    <a:pt x="40" y="0"/>
                    <a:pt x="44" y="1"/>
                  </a:cubicBezTo>
                  <a:cubicBezTo>
                    <a:pt x="44" y="2"/>
                    <a:pt x="44" y="2"/>
                    <a:pt x="45" y="2"/>
                  </a:cubicBezTo>
                  <a:cubicBezTo>
                    <a:pt x="48" y="4"/>
                    <a:pt x="46" y="4"/>
                    <a:pt x="50" y="9"/>
                  </a:cubicBezTo>
                  <a:cubicBezTo>
                    <a:pt x="54" y="13"/>
                    <a:pt x="53" y="16"/>
                    <a:pt x="59" y="19"/>
                  </a:cubicBezTo>
                  <a:cubicBezTo>
                    <a:pt x="65" y="22"/>
                    <a:pt x="68" y="18"/>
                    <a:pt x="68" y="23"/>
                  </a:cubicBezTo>
                  <a:cubicBezTo>
                    <a:pt x="68" y="28"/>
                    <a:pt x="64" y="29"/>
                    <a:pt x="69" y="37"/>
                  </a:cubicBezTo>
                  <a:cubicBezTo>
                    <a:pt x="75" y="45"/>
                    <a:pt x="80" y="51"/>
                    <a:pt x="86" y="51"/>
                  </a:cubicBezTo>
                  <a:cubicBezTo>
                    <a:pt x="92" y="51"/>
                    <a:pt x="92" y="50"/>
                    <a:pt x="94" y="45"/>
                  </a:cubicBezTo>
                  <a:cubicBezTo>
                    <a:pt x="96" y="40"/>
                    <a:pt x="97" y="41"/>
                    <a:pt x="103" y="44"/>
                  </a:cubicBezTo>
                  <a:cubicBezTo>
                    <a:pt x="109" y="47"/>
                    <a:pt x="115" y="50"/>
                    <a:pt x="114" y="53"/>
                  </a:cubicBezTo>
                  <a:cubicBezTo>
                    <a:pt x="113" y="55"/>
                    <a:pt x="108" y="53"/>
                    <a:pt x="112" y="57"/>
                  </a:cubicBezTo>
                  <a:cubicBezTo>
                    <a:pt x="117" y="62"/>
                    <a:pt x="123" y="63"/>
                    <a:pt x="121" y="68"/>
                  </a:cubicBezTo>
                  <a:cubicBezTo>
                    <a:pt x="120" y="73"/>
                    <a:pt x="125" y="78"/>
                    <a:pt x="117" y="78"/>
                  </a:cubicBezTo>
                  <a:cubicBezTo>
                    <a:pt x="108" y="78"/>
                    <a:pt x="102" y="77"/>
                    <a:pt x="103" y="80"/>
                  </a:cubicBezTo>
                  <a:cubicBezTo>
                    <a:pt x="103" y="84"/>
                    <a:pt x="98" y="91"/>
                    <a:pt x="105" y="92"/>
                  </a:cubicBezTo>
                  <a:cubicBezTo>
                    <a:pt x="111" y="93"/>
                    <a:pt x="114" y="99"/>
                    <a:pt x="119" y="102"/>
                  </a:cubicBezTo>
                  <a:cubicBezTo>
                    <a:pt x="125" y="104"/>
                    <a:pt x="136" y="104"/>
                    <a:pt x="136" y="108"/>
                  </a:cubicBezTo>
                  <a:cubicBezTo>
                    <a:pt x="135" y="112"/>
                    <a:pt x="138" y="116"/>
                    <a:pt x="143" y="122"/>
                  </a:cubicBezTo>
                  <a:cubicBezTo>
                    <a:pt x="148" y="128"/>
                    <a:pt x="154" y="135"/>
                    <a:pt x="159" y="140"/>
                  </a:cubicBezTo>
                  <a:cubicBezTo>
                    <a:pt x="164" y="145"/>
                    <a:pt x="176" y="157"/>
                    <a:pt x="176" y="160"/>
                  </a:cubicBezTo>
                  <a:cubicBezTo>
                    <a:pt x="176" y="162"/>
                    <a:pt x="174" y="165"/>
                    <a:pt x="182" y="168"/>
                  </a:cubicBezTo>
                  <a:cubicBezTo>
                    <a:pt x="191" y="171"/>
                    <a:pt x="202" y="176"/>
                    <a:pt x="201" y="180"/>
                  </a:cubicBezTo>
                  <a:cubicBezTo>
                    <a:pt x="199" y="183"/>
                    <a:pt x="187" y="180"/>
                    <a:pt x="196" y="189"/>
                  </a:cubicBezTo>
                  <a:cubicBezTo>
                    <a:pt x="205" y="198"/>
                    <a:pt x="208" y="200"/>
                    <a:pt x="207" y="205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1105">
              <a:extLst>
                <a:ext uri="{FF2B5EF4-FFF2-40B4-BE49-F238E27FC236}">
                  <a16:creationId xmlns:a16="http://schemas.microsoft.com/office/drawing/2014/main" id="{645100D0-A1A5-4878-B3CD-AE7DD245F908}"/>
                </a:ext>
              </a:extLst>
            </p:cNvPr>
            <p:cNvSpPr>
              <a:spLocks/>
            </p:cNvSpPr>
            <p:nvPr/>
          </p:nvSpPr>
          <p:spPr bwMode="auto">
            <a:xfrm>
              <a:off x="4104" y="1758"/>
              <a:ext cx="52" cy="5"/>
            </a:xfrm>
            <a:custGeom>
              <a:avLst/>
              <a:gdLst>
                <a:gd name="T0" fmla="*/ 52 w 52"/>
                <a:gd name="T1" fmla="*/ 4 h 5"/>
                <a:gd name="T2" fmla="*/ 5 w 52"/>
                <a:gd name="T3" fmla="*/ 1 h 5"/>
                <a:gd name="T4" fmla="*/ 6 w 52"/>
                <a:gd name="T5" fmla="*/ 0 h 5"/>
                <a:gd name="T6" fmla="*/ 0 w 52"/>
                <a:gd name="T7" fmla="*/ 2 h 5"/>
                <a:gd name="T8" fmla="*/ 6 w 52"/>
                <a:gd name="T9" fmla="*/ 5 h 5"/>
                <a:gd name="T10" fmla="*/ 5 w 52"/>
                <a:gd name="T11" fmla="*/ 3 h 5"/>
                <a:gd name="T12" fmla="*/ 52 w 52"/>
                <a:gd name="T13" fmla="*/ 5 h 5"/>
                <a:gd name="T14" fmla="*/ 52 w 52"/>
                <a:gd name="T1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2" h="5">
                  <a:moveTo>
                    <a:pt x="52" y="4"/>
                  </a:moveTo>
                  <a:lnTo>
                    <a:pt x="5" y="1"/>
                  </a:lnTo>
                  <a:lnTo>
                    <a:pt x="6" y="0"/>
                  </a:lnTo>
                  <a:lnTo>
                    <a:pt x="0" y="2"/>
                  </a:lnTo>
                  <a:lnTo>
                    <a:pt x="6" y="5"/>
                  </a:lnTo>
                  <a:lnTo>
                    <a:pt x="5" y="3"/>
                  </a:lnTo>
                  <a:lnTo>
                    <a:pt x="52" y="5"/>
                  </a:lnTo>
                  <a:lnTo>
                    <a:pt x="52" y="4"/>
                  </a:ln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1106">
              <a:extLst>
                <a:ext uri="{FF2B5EF4-FFF2-40B4-BE49-F238E27FC236}">
                  <a16:creationId xmlns:a16="http://schemas.microsoft.com/office/drawing/2014/main" id="{884C5D64-2F94-446D-BB17-C40264EAC050}"/>
                </a:ext>
              </a:extLst>
            </p:cNvPr>
            <p:cNvSpPr>
              <a:spLocks/>
            </p:cNvSpPr>
            <p:nvPr/>
          </p:nvSpPr>
          <p:spPr bwMode="auto">
            <a:xfrm>
              <a:off x="4268" y="1322"/>
              <a:ext cx="71" cy="93"/>
            </a:xfrm>
            <a:custGeom>
              <a:avLst/>
              <a:gdLst>
                <a:gd name="T0" fmla="*/ 82 w 119"/>
                <a:gd name="T1" fmla="*/ 93 h 155"/>
                <a:gd name="T2" fmla="*/ 79 w 119"/>
                <a:gd name="T3" fmla="*/ 100 h 155"/>
                <a:gd name="T4" fmla="*/ 86 w 119"/>
                <a:gd name="T5" fmla="*/ 111 h 155"/>
                <a:gd name="T6" fmla="*/ 106 w 119"/>
                <a:gd name="T7" fmla="*/ 120 h 155"/>
                <a:gd name="T8" fmla="*/ 113 w 119"/>
                <a:gd name="T9" fmla="*/ 125 h 155"/>
                <a:gd name="T10" fmla="*/ 112 w 119"/>
                <a:gd name="T11" fmla="*/ 131 h 155"/>
                <a:gd name="T12" fmla="*/ 89 w 119"/>
                <a:gd name="T13" fmla="*/ 134 h 155"/>
                <a:gd name="T14" fmla="*/ 82 w 119"/>
                <a:gd name="T15" fmla="*/ 148 h 155"/>
                <a:gd name="T16" fmla="*/ 82 w 119"/>
                <a:gd name="T17" fmla="*/ 155 h 155"/>
                <a:gd name="T18" fmla="*/ 82 w 119"/>
                <a:gd name="T19" fmla="*/ 155 h 155"/>
                <a:gd name="T20" fmla="*/ 75 w 119"/>
                <a:gd name="T21" fmla="*/ 146 h 155"/>
                <a:gd name="T22" fmla="*/ 70 w 119"/>
                <a:gd name="T23" fmla="*/ 145 h 155"/>
                <a:gd name="T24" fmla="*/ 62 w 119"/>
                <a:gd name="T25" fmla="*/ 148 h 155"/>
                <a:gd name="T26" fmla="*/ 57 w 119"/>
                <a:gd name="T27" fmla="*/ 145 h 155"/>
                <a:gd name="T28" fmla="*/ 52 w 119"/>
                <a:gd name="T29" fmla="*/ 152 h 155"/>
                <a:gd name="T30" fmla="*/ 43 w 119"/>
                <a:gd name="T31" fmla="*/ 146 h 155"/>
                <a:gd name="T32" fmla="*/ 37 w 119"/>
                <a:gd name="T33" fmla="*/ 142 h 155"/>
                <a:gd name="T34" fmla="*/ 36 w 119"/>
                <a:gd name="T35" fmla="*/ 126 h 155"/>
                <a:gd name="T36" fmla="*/ 40 w 119"/>
                <a:gd name="T37" fmla="*/ 119 h 155"/>
                <a:gd name="T38" fmla="*/ 36 w 119"/>
                <a:gd name="T39" fmla="*/ 112 h 155"/>
                <a:gd name="T40" fmla="*/ 25 w 119"/>
                <a:gd name="T41" fmla="*/ 99 h 155"/>
                <a:gd name="T42" fmla="*/ 13 w 119"/>
                <a:gd name="T43" fmla="*/ 95 h 155"/>
                <a:gd name="T44" fmla="*/ 7 w 119"/>
                <a:gd name="T45" fmla="*/ 94 h 155"/>
                <a:gd name="T46" fmla="*/ 0 w 119"/>
                <a:gd name="T47" fmla="*/ 91 h 155"/>
                <a:gd name="T48" fmla="*/ 1 w 119"/>
                <a:gd name="T49" fmla="*/ 84 h 155"/>
                <a:gd name="T50" fmla="*/ 5 w 119"/>
                <a:gd name="T51" fmla="*/ 75 h 155"/>
                <a:gd name="T52" fmla="*/ 22 w 119"/>
                <a:gd name="T53" fmla="*/ 63 h 155"/>
                <a:gd name="T54" fmla="*/ 33 w 119"/>
                <a:gd name="T55" fmla="*/ 43 h 155"/>
                <a:gd name="T56" fmla="*/ 43 w 119"/>
                <a:gd name="T57" fmla="*/ 45 h 155"/>
                <a:gd name="T58" fmla="*/ 56 w 119"/>
                <a:gd name="T59" fmla="*/ 48 h 155"/>
                <a:gd name="T60" fmla="*/ 69 w 119"/>
                <a:gd name="T61" fmla="*/ 45 h 155"/>
                <a:gd name="T62" fmla="*/ 61 w 119"/>
                <a:gd name="T63" fmla="*/ 36 h 155"/>
                <a:gd name="T64" fmla="*/ 69 w 119"/>
                <a:gd name="T65" fmla="*/ 31 h 155"/>
                <a:gd name="T66" fmla="*/ 78 w 119"/>
                <a:gd name="T67" fmla="*/ 27 h 155"/>
                <a:gd name="T68" fmla="*/ 85 w 119"/>
                <a:gd name="T69" fmla="*/ 18 h 155"/>
                <a:gd name="T70" fmla="*/ 85 w 119"/>
                <a:gd name="T71" fmla="*/ 5 h 155"/>
                <a:gd name="T72" fmla="*/ 93 w 119"/>
                <a:gd name="T73" fmla="*/ 8 h 155"/>
                <a:gd name="T74" fmla="*/ 101 w 119"/>
                <a:gd name="T75" fmla="*/ 12 h 155"/>
                <a:gd name="T76" fmla="*/ 101 w 119"/>
                <a:gd name="T77" fmla="*/ 14 h 155"/>
                <a:gd name="T78" fmla="*/ 109 w 119"/>
                <a:gd name="T79" fmla="*/ 20 h 155"/>
                <a:gd name="T80" fmla="*/ 108 w 119"/>
                <a:gd name="T81" fmla="*/ 28 h 155"/>
                <a:gd name="T82" fmla="*/ 101 w 119"/>
                <a:gd name="T83" fmla="*/ 37 h 155"/>
                <a:gd name="T84" fmla="*/ 108 w 119"/>
                <a:gd name="T85" fmla="*/ 50 h 155"/>
                <a:gd name="T86" fmla="*/ 114 w 119"/>
                <a:gd name="T87" fmla="*/ 65 h 155"/>
                <a:gd name="T88" fmla="*/ 100 w 119"/>
                <a:gd name="T89" fmla="*/ 74 h 155"/>
                <a:gd name="T90" fmla="*/ 93 w 119"/>
                <a:gd name="T91" fmla="*/ 85 h 155"/>
                <a:gd name="T92" fmla="*/ 82 w 119"/>
                <a:gd name="T93" fmla="*/ 93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19" h="155">
                  <a:moveTo>
                    <a:pt x="82" y="93"/>
                  </a:moveTo>
                  <a:cubicBezTo>
                    <a:pt x="81" y="94"/>
                    <a:pt x="77" y="98"/>
                    <a:pt x="79" y="100"/>
                  </a:cubicBezTo>
                  <a:cubicBezTo>
                    <a:pt x="81" y="103"/>
                    <a:pt x="75" y="105"/>
                    <a:pt x="86" y="111"/>
                  </a:cubicBezTo>
                  <a:cubicBezTo>
                    <a:pt x="97" y="117"/>
                    <a:pt x="99" y="116"/>
                    <a:pt x="106" y="120"/>
                  </a:cubicBezTo>
                  <a:cubicBezTo>
                    <a:pt x="108" y="122"/>
                    <a:pt x="111" y="123"/>
                    <a:pt x="113" y="125"/>
                  </a:cubicBezTo>
                  <a:cubicBezTo>
                    <a:pt x="113" y="126"/>
                    <a:pt x="112" y="128"/>
                    <a:pt x="112" y="131"/>
                  </a:cubicBezTo>
                  <a:cubicBezTo>
                    <a:pt x="110" y="136"/>
                    <a:pt x="98" y="134"/>
                    <a:pt x="89" y="134"/>
                  </a:cubicBezTo>
                  <a:cubicBezTo>
                    <a:pt x="79" y="134"/>
                    <a:pt x="83" y="142"/>
                    <a:pt x="82" y="148"/>
                  </a:cubicBezTo>
                  <a:cubicBezTo>
                    <a:pt x="81" y="152"/>
                    <a:pt x="82" y="154"/>
                    <a:pt x="82" y="155"/>
                  </a:cubicBezTo>
                  <a:cubicBezTo>
                    <a:pt x="82" y="155"/>
                    <a:pt x="82" y="155"/>
                    <a:pt x="82" y="155"/>
                  </a:cubicBezTo>
                  <a:cubicBezTo>
                    <a:pt x="74" y="153"/>
                    <a:pt x="74" y="148"/>
                    <a:pt x="75" y="146"/>
                  </a:cubicBezTo>
                  <a:cubicBezTo>
                    <a:pt x="77" y="145"/>
                    <a:pt x="74" y="141"/>
                    <a:pt x="70" y="145"/>
                  </a:cubicBezTo>
                  <a:cubicBezTo>
                    <a:pt x="66" y="148"/>
                    <a:pt x="65" y="151"/>
                    <a:pt x="62" y="148"/>
                  </a:cubicBezTo>
                  <a:cubicBezTo>
                    <a:pt x="59" y="144"/>
                    <a:pt x="59" y="140"/>
                    <a:pt x="57" y="145"/>
                  </a:cubicBezTo>
                  <a:cubicBezTo>
                    <a:pt x="55" y="150"/>
                    <a:pt x="60" y="155"/>
                    <a:pt x="52" y="152"/>
                  </a:cubicBezTo>
                  <a:cubicBezTo>
                    <a:pt x="44" y="149"/>
                    <a:pt x="45" y="146"/>
                    <a:pt x="43" y="146"/>
                  </a:cubicBezTo>
                  <a:cubicBezTo>
                    <a:pt x="41" y="146"/>
                    <a:pt x="37" y="148"/>
                    <a:pt x="37" y="142"/>
                  </a:cubicBezTo>
                  <a:cubicBezTo>
                    <a:pt x="37" y="137"/>
                    <a:pt x="29" y="127"/>
                    <a:pt x="36" y="126"/>
                  </a:cubicBezTo>
                  <a:cubicBezTo>
                    <a:pt x="42" y="124"/>
                    <a:pt x="44" y="121"/>
                    <a:pt x="40" y="119"/>
                  </a:cubicBezTo>
                  <a:cubicBezTo>
                    <a:pt x="36" y="118"/>
                    <a:pt x="37" y="117"/>
                    <a:pt x="36" y="112"/>
                  </a:cubicBezTo>
                  <a:cubicBezTo>
                    <a:pt x="34" y="106"/>
                    <a:pt x="29" y="100"/>
                    <a:pt x="25" y="99"/>
                  </a:cubicBezTo>
                  <a:cubicBezTo>
                    <a:pt x="21" y="99"/>
                    <a:pt x="16" y="93"/>
                    <a:pt x="13" y="95"/>
                  </a:cubicBezTo>
                  <a:cubicBezTo>
                    <a:pt x="11" y="96"/>
                    <a:pt x="11" y="97"/>
                    <a:pt x="7" y="94"/>
                  </a:cubicBezTo>
                  <a:cubicBezTo>
                    <a:pt x="4" y="92"/>
                    <a:pt x="2" y="91"/>
                    <a:pt x="0" y="91"/>
                  </a:cubicBezTo>
                  <a:cubicBezTo>
                    <a:pt x="0" y="89"/>
                    <a:pt x="1" y="87"/>
                    <a:pt x="1" y="84"/>
                  </a:cubicBezTo>
                  <a:cubicBezTo>
                    <a:pt x="1" y="80"/>
                    <a:pt x="2" y="79"/>
                    <a:pt x="5" y="75"/>
                  </a:cubicBezTo>
                  <a:cubicBezTo>
                    <a:pt x="8" y="71"/>
                    <a:pt x="15" y="69"/>
                    <a:pt x="22" y="63"/>
                  </a:cubicBezTo>
                  <a:cubicBezTo>
                    <a:pt x="29" y="57"/>
                    <a:pt x="31" y="53"/>
                    <a:pt x="33" y="43"/>
                  </a:cubicBezTo>
                  <a:cubicBezTo>
                    <a:pt x="35" y="34"/>
                    <a:pt x="35" y="38"/>
                    <a:pt x="43" y="45"/>
                  </a:cubicBezTo>
                  <a:cubicBezTo>
                    <a:pt x="50" y="52"/>
                    <a:pt x="47" y="47"/>
                    <a:pt x="56" y="48"/>
                  </a:cubicBezTo>
                  <a:cubicBezTo>
                    <a:pt x="66" y="49"/>
                    <a:pt x="67" y="46"/>
                    <a:pt x="69" y="45"/>
                  </a:cubicBezTo>
                  <a:cubicBezTo>
                    <a:pt x="70" y="43"/>
                    <a:pt x="66" y="41"/>
                    <a:pt x="61" y="36"/>
                  </a:cubicBezTo>
                  <a:cubicBezTo>
                    <a:pt x="56" y="31"/>
                    <a:pt x="66" y="31"/>
                    <a:pt x="69" y="31"/>
                  </a:cubicBezTo>
                  <a:cubicBezTo>
                    <a:pt x="72" y="31"/>
                    <a:pt x="74" y="31"/>
                    <a:pt x="78" y="27"/>
                  </a:cubicBezTo>
                  <a:cubicBezTo>
                    <a:pt x="81" y="23"/>
                    <a:pt x="82" y="21"/>
                    <a:pt x="85" y="18"/>
                  </a:cubicBezTo>
                  <a:cubicBezTo>
                    <a:pt x="89" y="15"/>
                    <a:pt x="86" y="10"/>
                    <a:pt x="85" y="5"/>
                  </a:cubicBezTo>
                  <a:cubicBezTo>
                    <a:pt x="85" y="0"/>
                    <a:pt x="91" y="7"/>
                    <a:pt x="93" y="8"/>
                  </a:cubicBezTo>
                  <a:cubicBezTo>
                    <a:pt x="94" y="9"/>
                    <a:pt x="98" y="11"/>
                    <a:pt x="101" y="12"/>
                  </a:cubicBezTo>
                  <a:cubicBezTo>
                    <a:pt x="101" y="13"/>
                    <a:pt x="101" y="13"/>
                    <a:pt x="101" y="14"/>
                  </a:cubicBezTo>
                  <a:cubicBezTo>
                    <a:pt x="103" y="16"/>
                    <a:pt x="107" y="19"/>
                    <a:pt x="109" y="20"/>
                  </a:cubicBezTo>
                  <a:cubicBezTo>
                    <a:pt x="110" y="23"/>
                    <a:pt x="109" y="26"/>
                    <a:pt x="108" y="28"/>
                  </a:cubicBezTo>
                  <a:cubicBezTo>
                    <a:pt x="107" y="31"/>
                    <a:pt x="102" y="33"/>
                    <a:pt x="101" y="37"/>
                  </a:cubicBezTo>
                  <a:cubicBezTo>
                    <a:pt x="101" y="40"/>
                    <a:pt x="103" y="44"/>
                    <a:pt x="108" y="50"/>
                  </a:cubicBezTo>
                  <a:cubicBezTo>
                    <a:pt x="114" y="56"/>
                    <a:pt x="119" y="61"/>
                    <a:pt x="114" y="65"/>
                  </a:cubicBezTo>
                  <a:cubicBezTo>
                    <a:pt x="109" y="68"/>
                    <a:pt x="103" y="69"/>
                    <a:pt x="100" y="74"/>
                  </a:cubicBezTo>
                  <a:cubicBezTo>
                    <a:pt x="97" y="79"/>
                    <a:pt x="97" y="81"/>
                    <a:pt x="93" y="85"/>
                  </a:cubicBezTo>
                  <a:cubicBezTo>
                    <a:pt x="89" y="89"/>
                    <a:pt x="83" y="91"/>
                    <a:pt x="82" y="93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1107">
              <a:extLst>
                <a:ext uri="{FF2B5EF4-FFF2-40B4-BE49-F238E27FC236}">
                  <a16:creationId xmlns:a16="http://schemas.microsoft.com/office/drawing/2014/main" id="{06F9F3EB-4A26-41AA-8874-B5AC232E91BB}"/>
                </a:ext>
              </a:extLst>
            </p:cNvPr>
            <p:cNvSpPr>
              <a:spLocks/>
            </p:cNvSpPr>
            <p:nvPr/>
          </p:nvSpPr>
          <p:spPr bwMode="auto">
            <a:xfrm>
              <a:off x="4303" y="1369"/>
              <a:ext cx="39" cy="11"/>
            </a:xfrm>
            <a:custGeom>
              <a:avLst/>
              <a:gdLst>
                <a:gd name="T0" fmla="*/ 0 w 39"/>
                <a:gd name="T1" fmla="*/ 11 h 11"/>
                <a:gd name="T2" fmla="*/ 0 w 39"/>
                <a:gd name="T3" fmla="*/ 10 h 11"/>
                <a:gd name="T4" fmla="*/ 38 w 39"/>
                <a:gd name="T5" fmla="*/ 0 h 11"/>
                <a:gd name="T6" fmla="*/ 39 w 39"/>
                <a:gd name="T7" fmla="*/ 1 h 11"/>
                <a:gd name="T8" fmla="*/ 0 w 39"/>
                <a:gd name="T9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1">
                  <a:moveTo>
                    <a:pt x="0" y="11"/>
                  </a:moveTo>
                  <a:lnTo>
                    <a:pt x="0" y="10"/>
                  </a:lnTo>
                  <a:lnTo>
                    <a:pt x="38" y="0"/>
                  </a:lnTo>
                  <a:lnTo>
                    <a:pt x="39" y="1"/>
                  </a:lnTo>
                  <a:lnTo>
                    <a:pt x="0" y="11"/>
                  </a:ln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1108">
              <a:extLst>
                <a:ext uri="{FF2B5EF4-FFF2-40B4-BE49-F238E27FC236}">
                  <a16:creationId xmlns:a16="http://schemas.microsoft.com/office/drawing/2014/main" id="{B3C065E2-6ADD-428A-AED0-603123270FE7}"/>
                </a:ext>
              </a:extLst>
            </p:cNvPr>
            <p:cNvSpPr>
              <a:spLocks/>
            </p:cNvSpPr>
            <p:nvPr/>
          </p:nvSpPr>
          <p:spPr bwMode="auto">
            <a:xfrm>
              <a:off x="4299" y="1376"/>
              <a:ext cx="6" cy="5"/>
            </a:xfrm>
            <a:custGeom>
              <a:avLst/>
              <a:gdLst>
                <a:gd name="T0" fmla="*/ 5 w 6"/>
                <a:gd name="T1" fmla="*/ 0 h 5"/>
                <a:gd name="T2" fmla="*/ 4 w 6"/>
                <a:gd name="T3" fmla="*/ 3 h 5"/>
                <a:gd name="T4" fmla="*/ 6 w 6"/>
                <a:gd name="T5" fmla="*/ 5 h 5"/>
                <a:gd name="T6" fmla="*/ 0 w 6"/>
                <a:gd name="T7" fmla="*/ 5 h 5"/>
                <a:gd name="T8" fmla="*/ 5 w 6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5">
                  <a:moveTo>
                    <a:pt x="5" y="0"/>
                  </a:moveTo>
                  <a:lnTo>
                    <a:pt x="4" y="3"/>
                  </a:lnTo>
                  <a:lnTo>
                    <a:pt x="6" y="5"/>
                  </a:lnTo>
                  <a:lnTo>
                    <a:pt x="0" y="5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1109">
              <a:extLst>
                <a:ext uri="{FF2B5EF4-FFF2-40B4-BE49-F238E27FC236}">
                  <a16:creationId xmlns:a16="http://schemas.microsoft.com/office/drawing/2014/main" id="{0048F674-523E-4EF5-81CB-E1098F312321}"/>
                </a:ext>
              </a:extLst>
            </p:cNvPr>
            <p:cNvSpPr>
              <a:spLocks/>
            </p:cNvSpPr>
            <p:nvPr/>
          </p:nvSpPr>
          <p:spPr bwMode="auto">
            <a:xfrm>
              <a:off x="4315" y="1397"/>
              <a:ext cx="62" cy="78"/>
            </a:xfrm>
            <a:custGeom>
              <a:avLst/>
              <a:gdLst>
                <a:gd name="T0" fmla="*/ 96 w 103"/>
                <a:gd name="T1" fmla="*/ 98 h 130"/>
                <a:gd name="T2" fmla="*/ 84 w 103"/>
                <a:gd name="T3" fmla="*/ 98 h 130"/>
                <a:gd name="T4" fmla="*/ 81 w 103"/>
                <a:gd name="T5" fmla="*/ 102 h 130"/>
                <a:gd name="T6" fmla="*/ 86 w 103"/>
                <a:gd name="T7" fmla="*/ 108 h 130"/>
                <a:gd name="T8" fmla="*/ 74 w 103"/>
                <a:gd name="T9" fmla="*/ 105 h 130"/>
                <a:gd name="T10" fmla="*/ 66 w 103"/>
                <a:gd name="T11" fmla="*/ 108 h 130"/>
                <a:gd name="T12" fmla="*/ 60 w 103"/>
                <a:gd name="T13" fmla="*/ 108 h 130"/>
                <a:gd name="T14" fmla="*/ 50 w 103"/>
                <a:gd name="T15" fmla="*/ 113 h 130"/>
                <a:gd name="T16" fmla="*/ 41 w 103"/>
                <a:gd name="T17" fmla="*/ 119 h 130"/>
                <a:gd name="T18" fmla="*/ 34 w 103"/>
                <a:gd name="T19" fmla="*/ 119 h 130"/>
                <a:gd name="T20" fmla="*/ 34 w 103"/>
                <a:gd name="T21" fmla="*/ 104 h 130"/>
                <a:gd name="T22" fmla="*/ 28 w 103"/>
                <a:gd name="T23" fmla="*/ 99 h 130"/>
                <a:gd name="T24" fmla="*/ 27 w 103"/>
                <a:gd name="T25" fmla="*/ 85 h 130"/>
                <a:gd name="T26" fmla="*/ 28 w 103"/>
                <a:gd name="T27" fmla="*/ 78 h 130"/>
                <a:gd name="T28" fmla="*/ 24 w 103"/>
                <a:gd name="T29" fmla="*/ 72 h 130"/>
                <a:gd name="T30" fmla="*/ 15 w 103"/>
                <a:gd name="T31" fmla="*/ 65 h 130"/>
                <a:gd name="T32" fmla="*/ 13 w 103"/>
                <a:gd name="T33" fmla="*/ 56 h 130"/>
                <a:gd name="T34" fmla="*/ 4 w 103"/>
                <a:gd name="T35" fmla="*/ 45 h 130"/>
                <a:gd name="T36" fmla="*/ 20 w 103"/>
                <a:gd name="T37" fmla="*/ 48 h 130"/>
                <a:gd name="T38" fmla="*/ 11 w 103"/>
                <a:gd name="T39" fmla="*/ 39 h 130"/>
                <a:gd name="T40" fmla="*/ 3 w 103"/>
                <a:gd name="T41" fmla="*/ 30 h 130"/>
                <a:gd name="T42" fmla="*/ 3 w 103"/>
                <a:gd name="T43" fmla="*/ 23 h 130"/>
                <a:gd name="T44" fmla="*/ 10 w 103"/>
                <a:gd name="T45" fmla="*/ 9 h 130"/>
                <a:gd name="T46" fmla="*/ 33 w 103"/>
                <a:gd name="T47" fmla="*/ 6 h 130"/>
                <a:gd name="T48" fmla="*/ 34 w 103"/>
                <a:gd name="T49" fmla="*/ 0 h 130"/>
                <a:gd name="T50" fmla="*/ 44 w 103"/>
                <a:gd name="T51" fmla="*/ 10 h 130"/>
                <a:gd name="T52" fmla="*/ 57 w 103"/>
                <a:gd name="T53" fmla="*/ 21 h 130"/>
                <a:gd name="T54" fmla="*/ 75 w 103"/>
                <a:gd name="T55" fmla="*/ 37 h 130"/>
                <a:gd name="T56" fmla="*/ 82 w 103"/>
                <a:gd name="T57" fmla="*/ 52 h 130"/>
                <a:gd name="T58" fmla="*/ 87 w 103"/>
                <a:gd name="T59" fmla="*/ 70 h 130"/>
                <a:gd name="T60" fmla="*/ 96 w 103"/>
                <a:gd name="T61" fmla="*/ 78 h 130"/>
                <a:gd name="T62" fmla="*/ 96 w 103"/>
                <a:gd name="T63" fmla="*/ 98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03" h="130">
                  <a:moveTo>
                    <a:pt x="96" y="98"/>
                  </a:moveTo>
                  <a:cubicBezTo>
                    <a:pt x="90" y="99"/>
                    <a:pt x="87" y="99"/>
                    <a:pt x="84" y="98"/>
                  </a:cubicBezTo>
                  <a:cubicBezTo>
                    <a:pt x="82" y="97"/>
                    <a:pt x="79" y="99"/>
                    <a:pt x="81" y="102"/>
                  </a:cubicBezTo>
                  <a:cubicBezTo>
                    <a:pt x="83" y="104"/>
                    <a:pt x="89" y="107"/>
                    <a:pt x="86" y="108"/>
                  </a:cubicBezTo>
                  <a:cubicBezTo>
                    <a:pt x="83" y="109"/>
                    <a:pt x="77" y="105"/>
                    <a:pt x="74" y="105"/>
                  </a:cubicBezTo>
                  <a:cubicBezTo>
                    <a:pt x="71" y="105"/>
                    <a:pt x="66" y="103"/>
                    <a:pt x="66" y="108"/>
                  </a:cubicBezTo>
                  <a:cubicBezTo>
                    <a:pt x="65" y="113"/>
                    <a:pt x="60" y="102"/>
                    <a:pt x="60" y="108"/>
                  </a:cubicBezTo>
                  <a:cubicBezTo>
                    <a:pt x="59" y="115"/>
                    <a:pt x="51" y="109"/>
                    <a:pt x="50" y="113"/>
                  </a:cubicBezTo>
                  <a:cubicBezTo>
                    <a:pt x="49" y="118"/>
                    <a:pt x="44" y="118"/>
                    <a:pt x="41" y="119"/>
                  </a:cubicBezTo>
                  <a:cubicBezTo>
                    <a:pt x="38" y="119"/>
                    <a:pt x="34" y="130"/>
                    <a:pt x="34" y="119"/>
                  </a:cubicBezTo>
                  <a:cubicBezTo>
                    <a:pt x="34" y="108"/>
                    <a:pt x="39" y="104"/>
                    <a:pt x="34" y="104"/>
                  </a:cubicBezTo>
                  <a:cubicBezTo>
                    <a:pt x="29" y="104"/>
                    <a:pt x="28" y="104"/>
                    <a:pt x="28" y="99"/>
                  </a:cubicBezTo>
                  <a:cubicBezTo>
                    <a:pt x="28" y="94"/>
                    <a:pt x="27" y="85"/>
                    <a:pt x="27" y="85"/>
                  </a:cubicBezTo>
                  <a:cubicBezTo>
                    <a:pt x="27" y="85"/>
                    <a:pt x="27" y="80"/>
                    <a:pt x="28" y="78"/>
                  </a:cubicBezTo>
                  <a:cubicBezTo>
                    <a:pt x="28" y="77"/>
                    <a:pt x="23" y="73"/>
                    <a:pt x="24" y="72"/>
                  </a:cubicBezTo>
                  <a:cubicBezTo>
                    <a:pt x="25" y="71"/>
                    <a:pt x="13" y="68"/>
                    <a:pt x="15" y="65"/>
                  </a:cubicBezTo>
                  <a:cubicBezTo>
                    <a:pt x="17" y="61"/>
                    <a:pt x="13" y="56"/>
                    <a:pt x="13" y="56"/>
                  </a:cubicBezTo>
                  <a:cubicBezTo>
                    <a:pt x="13" y="56"/>
                    <a:pt x="0" y="47"/>
                    <a:pt x="4" y="45"/>
                  </a:cubicBezTo>
                  <a:cubicBezTo>
                    <a:pt x="7" y="44"/>
                    <a:pt x="19" y="48"/>
                    <a:pt x="20" y="48"/>
                  </a:cubicBezTo>
                  <a:cubicBezTo>
                    <a:pt x="22" y="48"/>
                    <a:pt x="13" y="45"/>
                    <a:pt x="11" y="39"/>
                  </a:cubicBezTo>
                  <a:cubicBezTo>
                    <a:pt x="9" y="32"/>
                    <a:pt x="10" y="32"/>
                    <a:pt x="3" y="30"/>
                  </a:cubicBezTo>
                  <a:cubicBezTo>
                    <a:pt x="3" y="29"/>
                    <a:pt x="2" y="27"/>
                    <a:pt x="3" y="23"/>
                  </a:cubicBezTo>
                  <a:cubicBezTo>
                    <a:pt x="4" y="17"/>
                    <a:pt x="0" y="9"/>
                    <a:pt x="10" y="9"/>
                  </a:cubicBezTo>
                  <a:cubicBezTo>
                    <a:pt x="19" y="9"/>
                    <a:pt x="31" y="11"/>
                    <a:pt x="33" y="6"/>
                  </a:cubicBezTo>
                  <a:cubicBezTo>
                    <a:pt x="33" y="3"/>
                    <a:pt x="34" y="1"/>
                    <a:pt x="34" y="0"/>
                  </a:cubicBezTo>
                  <a:cubicBezTo>
                    <a:pt x="38" y="4"/>
                    <a:pt x="42" y="8"/>
                    <a:pt x="44" y="10"/>
                  </a:cubicBezTo>
                  <a:cubicBezTo>
                    <a:pt x="46" y="14"/>
                    <a:pt x="55" y="15"/>
                    <a:pt x="57" y="21"/>
                  </a:cubicBezTo>
                  <a:cubicBezTo>
                    <a:pt x="60" y="27"/>
                    <a:pt x="73" y="32"/>
                    <a:pt x="75" y="37"/>
                  </a:cubicBezTo>
                  <a:cubicBezTo>
                    <a:pt x="76" y="41"/>
                    <a:pt x="79" y="42"/>
                    <a:pt x="82" y="52"/>
                  </a:cubicBezTo>
                  <a:cubicBezTo>
                    <a:pt x="84" y="63"/>
                    <a:pt x="83" y="65"/>
                    <a:pt x="87" y="70"/>
                  </a:cubicBezTo>
                  <a:cubicBezTo>
                    <a:pt x="91" y="75"/>
                    <a:pt x="96" y="75"/>
                    <a:pt x="96" y="78"/>
                  </a:cubicBezTo>
                  <a:cubicBezTo>
                    <a:pt x="96" y="82"/>
                    <a:pt x="103" y="97"/>
                    <a:pt x="96" y="98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1110">
              <a:extLst>
                <a:ext uri="{FF2B5EF4-FFF2-40B4-BE49-F238E27FC236}">
                  <a16:creationId xmlns:a16="http://schemas.microsoft.com/office/drawing/2014/main" id="{878A8AF5-1617-4EBA-9421-ED85B50F3274}"/>
                </a:ext>
              </a:extLst>
            </p:cNvPr>
            <p:cNvSpPr>
              <a:spLocks/>
            </p:cNvSpPr>
            <p:nvPr/>
          </p:nvSpPr>
          <p:spPr bwMode="auto">
            <a:xfrm>
              <a:off x="4314" y="1443"/>
              <a:ext cx="41" cy="18"/>
            </a:xfrm>
            <a:custGeom>
              <a:avLst/>
              <a:gdLst>
                <a:gd name="T0" fmla="*/ 41 w 41"/>
                <a:gd name="T1" fmla="*/ 0 h 18"/>
                <a:gd name="T2" fmla="*/ 34 w 41"/>
                <a:gd name="T3" fmla="*/ 0 h 18"/>
                <a:gd name="T4" fmla="*/ 35 w 41"/>
                <a:gd name="T5" fmla="*/ 2 h 18"/>
                <a:gd name="T6" fmla="*/ 0 w 41"/>
                <a:gd name="T7" fmla="*/ 16 h 18"/>
                <a:gd name="T8" fmla="*/ 0 w 41"/>
                <a:gd name="T9" fmla="*/ 18 h 18"/>
                <a:gd name="T10" fmla="*/ 36 w 41"/>
                <a:gd name="T11" fmla="*/ 3 h 18"/>
                <a:gd name="T12" fmla="*/ 36 w 41"/>
                <a:gd name="T13" fmla="*/ 5 h 18"/>
                <a:gd name="T14" fmla="*/ 41 w 41"/>
                <a:gd name="T1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1" h="18">
                  <a:moveTo>
                    <a:pt x="41" y="0"/>
                  </a:moveTo>
                  <a:lnTo>
                    <a:pt x="34" y="0"/>
                  </a:lnTo>
                  <a:lnTo>
                    <a:pt x="35" y="2"/>
                  </a:lnTo>
                  <a:lnTo>
                    <a:pt x="0" y="16"/>
                  </a:lnTo>
                  <a:lnTo>
                    <a:pt x="0" y="18"/>
                  </a:lnTo>
                  <a:lnTo>
                    <a:pt x="36" y="3"/>
                  </a:lnTo>
                  <a:lnTo>
                    <a:pt x="36" y="5"/>
                  </a:lnTo>
                  <a:lnTo>
                    <a:pt x="41" y="0"/>
                  </a:ln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1111">
              <a:extLst>
                <a:ext uri="{FF2B5EF4-FFF2-40B4-BE49-F238E27FC236}">
                  <a16:creationId xmlns:a16="http://schemas.microsoft.com/office/drawing/2014/main" id="{BC9F729E-5584-4767-BF21-0F6B3D3F4FB9}"/>
                </a:ext>
              </a:extLst>
            </p:cNvPr>
            <p:cNvSpPr>
              <a:spLocks/>
            </p:cNvSpPr>
            <p:nvPr/>
          </p:nvSpPr>
          <p:spPr bwMode="auto">
            <a:xfrm>
              <a:off x="3042" y="1505"/>
              <a:ext cx="317" cy="279"/>
            </a:xfrm>
            <a:custGeom>
              <a:avLst/>
              <a:gdLst>
                <a:gd name="T0" fmla="*/ 514 w 527"/>
                <a:gd name="T1" fmla="*/ 340 h 464"/>
                <a:gd name="T2" fmla="*/ 443 w 527"/>
                <a:gd name="T3" fmla="*/ 369 h 464"/>
                <a:gd name="T4" fmla="*/ 337 w 527"/>
                <a:gd name="T5" fmla="*/ 424 h 464"/>
                <a:gd name="T6" fmla="*/ 305 w 527"/>
                <a:gd name="T7" fmla="*/ 434 h 464"/>
                <a:gd name="T8" fmla="*/ 271 w 527"/>
                <a:gd name="T9" fmla="*/ 419 h 464"/>
                <a:gd name="T10" fmla="*/ 242 w 527"/>
                <a:gd name="T11" fmla="*/ 413 h 464"/>
                <a:gd name="T12" fmla="*/ 229 w 527"/>
                <a:gd name="T13" fmla="*/ 429 h 464"/>
                <a:gd name="T14" fmla="*/ 215 w 527"/>
                <a:gd name="T15" fmla="*/ 433 h 464"/>
                <a:gd name="T16" fmla="*/ 203 w 527"/>
                <a:gd name="T17" fmla="*/ 414 h 464"/>
                <a:gd name="T18" fmla="*/ 183 w 527"/>
                <a:gd name="T19" fmla="*/ 387 h 464"/>
                <a:gd name="T20" fmla="*/ 170 w 527"/>
                <a:gd name="T21" fmla="*/ 359 h 464"/>
                <a:gd name="T22" fmla="*/ 153 w 527"/>
                <a:gd name="T23" fmla="*/ 338 h 464"/>
                <a:gd name="T24" fmla="*/ 133 w 527"/>
                <a:gd name="T25" fmla="*/ 324 h 464"/>
                <a:gd name="T26" fmla="*/ 120 w 527"/>
                <a:gd name="T27" fmla="*/ 299 h 464"/>
                <a:gd name="T28" fmla="*/ 120 w 527"/>
                <a:gd name="T29" fmla="*/ 280 h 464"/>
                <a:gd name="T30" fmla="*/ 111 w 527"/>
                <a:gd name="T31" fmla="*/ 252 h 464"/>
                <a:gd name="T32" fmla="*/ 94 w 527"/>
                <a:gd name="T33" fmla="*/ 226 h 464"/>
                <a:gd name="T34" fmla="*/ 77 w 527"/>
                <a:gd name="T35" fmla="*/ 218 h 464"/>
                <a:gd name="T36" fmla="*/ 73 w 527"/>
                <a:gd name="T37" fmla="*/ 200 h 464"/>
                <a:gd name="T38" fmla="*/ 62 w 527"/>
                <a:gd name="T39" fmla="*/ 182 h 464"/>
                <a:gd name="T40" fmla="*/ 49 w 527"/>
                <a:gd name="T41" fmla="*/ 164 h 464"/>
                <a:gd name="T42" fmla="*/ 38 w 527"/>
                <a:gd name="T43" fmla="*/ 144 h 464"/>
                <a:gd name="T44" fmla="*/ 23 w 527"/>
                <a:gd name="T45" fmla="*/ 125 h 464"/>
                <a:gd name="T46" fmla="*/ 13 w 527"/>
                <a:gd name="T47" fmla="*/ 113 h 464"/>
                <a:gd name="T48" fmla="*/ 2 w 527"/>
                <a:gd name="T49" fmla="*/ 117 h 464"/>
                <a:gd name="T50" fmla="*/ 8 w 527"/>
                <a:gd name="T51" fmla="*/ 91 h 464"/>
                <a:gd name="T52" fmla="*/ 8 w 527"/>
                <a:gd name="T53" fmla="*/ 75 h 464"/>
                <a:gd name="T54" fmla="*/ 36 w 527"/>
                <a:gd name="T55" fmla="*/ 83 h 464"/>
                <a:gd name="T56" fmla="*/ 58 w 527"/>
                <a:gd name="T57" fmla="*/ 63 h 464"/>
                <a:gd name="T58" fmla="*/ 78 w 527"/>
                <a:gd name="T59" fmla="*/ 44 h 464"/>
                <a:gd name="T60" fmla="*/ 80 w 527"/>
                <a:gd name="T61" fmla="*/ 11 h 464"/>
                <a:gd name="T62" fmla="*/ 106 w 527"/>
                <a:gd name="T63" fmla="*/ 0 h 464"/>
                <a:gd name="T64" fmla="*/ 140 w 527"/>
                <a:gd name="T65" fmla="*/ 10 h 464"/>
                <a:gd name="T66" fmla="*/ 187 w 527"/>
                <a:gd name="T67" fmla="*/ 38 h 464"/>
                <a:gd name="T68" fmla="*/ 239 w 527"/>
                <a:gd name="T69" fmla="*/ 79 h 464"/>
                <a:gd name="T70" fmla="*/ 289 w 527"/>
                <a:gd name="T71" fmla="*/ 83 h 464"/>
                <a:gd name="T72" fmla="*/ 297 w 527"/>
                <a:gd name="T73" fmla="*/ 85 h 464"/>
                <a:gd name="T74" fmla="*/ 319 w 527"/>
                <a:gd name="T75" fmla="*/ 101 h 464"/>
                <a:gd name="T76" fmla="*/ 335 w 527"/>
                <a:gd name="T77" fmla="*/ 102 h 464"/>
                <a:gd name="T78" fmla="*/ 347 w 527"/>
                <a:gd name="T79" fmla="*/ 122 h 464"/>
                <a:gd name="T80" fmla="*/ 359 w 527"/>
                <a:gd name="T81" fmla="*/ 134 h 464"/>
                <a:gd name="T82" fmla="*/ 375 w 527"/>
                <a:gd name="T83" fmla="*/ 149 h 464"/>
                <a:gd name="T84" fmla="*/ 379 w 527"/>
                <a:gd name="T85" fmla="*/ 172 h 464"/>
                <a:gd name="T86" fmla="*/ 397 w 527"/>
                <a:gd name="T87" fmla="*/ 201 h 464"/>
                <a:gd name="T88" fmla="*/ 405 w 527"/>
                <a:gd name="T89" fmla="*/ 211 h 464"/>
                <a:gd name="T90" fmla="*/ 418 w 527"/>
                <a:gd name="T91" fmla="*/ 220 h 464"/>
                <a:gd name="T92" fmla="*/ 424 w 527"/>
                <a:gd name="T93" fmla="*/ 227 h 464"/>
                <a:gd name="T94" fmla="*/ 447 w 527"/>
                <a:gd name="T95" fmla="*/ 257 h 464"/>
                <a:gd name="T96" fmla="*/ 488 w 527"/>
                <a:gd name="T97" fmla="*/ 265 h 464"/>
                <a:gd name="T98" fmla="*/ 513 w 527"/>
                <a:gd name="T99" fmla="*/ 265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527" h="464">
                  <a:moveTo>
                    <a:pt x="527" y="285"/>
                  </a:moveTo>
                  <a:cubicBezTo>
                    <a:pt x="526" y="289"/>
                    <a:pt x="518" y="334"/>
                    <a:pt x="514" y="340"/>
                  </a:cubicBezTo>
                  <a:cubicBezTo>
                    <a:pt x="509" y="345"/>
                    <a:pt x="446" y="368"/>
                    <a:pt x="444" y="369"/>
                  </a:cubicBezTo>
                  <a:cubicBezTo>
                    <a:pt x="444" y="369"/>
                    <a:pt x="443" y="369"/>
                    <a:pt x="443" y="369"/>
                  </a:cubicBezTo>
                  <a:cubicBezTo>
                    <a:pt x="435" y="372"/>
                    <a:pt x="378" y="384"/>
                    <a:pt x="365" y="389"/>
                  </a:cubicBezTo>
                  <a:cubicBezTo>
                    <a:pt x="351" y="395"/>
                    <a:pt x="340" y="418"/>
                    <a:pt x="337" y="424"/>
                  </a:cubicBezTo>
                  <a:cubicBezTo>
                    <a:pt x="335" y="430"/>
                    <a:pt x="311" y="462"/>
                    <a:pt x="308" y="463"/>
                  </a:cubicBezTo>
                  <a:cubicBezTo>
                    <a:pt x="304" y="464"/>
                    <a:pt x="307" y="439"/>
                    <a:pt x="305" y="434"/>
                  </a:cubicBezTo>
                  <a:cubicBezTo>
                    <a:pt x="304" y="430"/>
                    <a:pt x="297" y="430"/>
                    <a:pt x="288" y="426"/>
                  </a:cubicBezTo>
                  <a:cubicBezTo>
                    <a:pt x="278" y="422"/>
                    <a:pt x="278" y="422"/>
                    <a:pt x="271" y="419"/>
                  </a:cubicBezTo>
                  <a:cubicBezTo>
                    <a:pt x="264" y="415"/>
                    <a:pt x="262" y="413"/>
                    <a:pt x="260" y="413"/>
                  </a:cubicBezTo>
                  <a:cubicBezTo>
                    <a:pt x="258" y="413"/>
                    <a:pt x="248" y="415"/>
                    <a:pt x="242" y="413"/>
                  </a:cubicBezTo>
                  <a:cubicBezTo>
                    <a:pt x="236" y="411"/>
                    <a:pt x="235" y="412"/>
                    <a:pt x="232" y="412"/>
                  </a:cubicBezTo>
                  <a:cubicBezTo>
                    <a:pt x="229" y="412"/>
                    <a:pt x="229" y="424"/>
                    <a:pt x="229" y="429"/>
                  </a:cubicBezTo>
                  <a:cubicBezTo>
                    <a:pt x="229" y="435"/>
                    <a:pt x="225" y="438"/>
                    <a:pt x="223" y="439"/>
                  </a:cubicBezTo>
                  <a:cubicBezTo>
                    <a:pt x="221" y="439"/>
                    <a:pt x="217" y="435"/>
                    <a:pt x="215" y="433"/>
                  </a:cubicBezTo>
                  <a:cubicBezTo>
                    <a:pt x="214" y="430"/>
                    <a:pt x="216" y="431"/>
                    <a:pt x="211" y="424"/>
                  </a:cubicBezTo>
                  <a:cubicBezTo>
                    <a:pt x="204" y="415"/>
                    <a:pt x="207" y="420"/>
                    <a:pt x="203" y="414"/>
                  </a:cubicBezTo>
                  <a:cubicBezTo>
                    <a:pt x="198" y="407"/>
                    <a:pt x="198" y="409"/>
                    <a:pt x="193" y="401"/>
                  </a:cubicBezTo>
                  <a:cubicBezTo>
                    <a:pt x="188" y="394"/>
                    <a:pt x="190" y="395"/>
                    <a:pt x="183" y="387"/>
                  </a:cubicBezTo>
                  <a:cubicBezTo>
                    <a:pt x="177" y="380"/>
                    <a:pt x="173" y="373"/>
                    <a:pt x="174" y="371"/>
                  </a:cubicBezTo>
                  <a:cubicBezTo>
                    <a:pt x="175" y="369"/>
                    <a:pt x="174" y="368"/>
                    <a:pt x="170" y="359"/>
                  </a:cubicBezTo>
                  <a:cubicBezTo>
                    <a:pt x="165" y="351"/>
                    <a:pt x="168" y="349"/>
                    <a:pt x="162" y="345"/>
                  </a:cubicBezTo>
                  <a:cubicBezTo>
                    <a:pt x="156" y="341"/>
                    <a:pt x="157" y="342"/>
                    <a:pt x="153" y="338"/>
                  </a:cubicBezTo>
                  <a:cubicBezTo>
                    <a:pt x="148" y="335"/>
                    <a:pt x="143" y="332"/>
                    <a:pt x="140" y="331"/>
                  </a:cubicBezTo>
                  <a:cubicBezTo>
                    <a:pt x="136" y="330"/>
                    <a:pt x="137" y="330"/>
                    <a:pt x="133" y="324"/>
                  </a:cubicBezTo>
                  <a:cubicBezTo>
                    <a:pt x="129" y="317"/>
                    <a:pt x="127" y="319"/>
                    <a:pt x="125" y="312"/>
                  </a:cubicBezTo>
                  <a:cubicBezTo>
                    <a:pt x="122" y="306"/>
                    <a:pt x="119" y="303"/>
                    <a:pt x="120" y="299"/>
                  </a:cubicBezTo>
                  <a:cubicBezTo>
                    <a:pt x="121" y="296"/>
                    <a:pt x="121" y="292"/>
                    <a:pt x="120" y="290"/>
                  </a:cubicBezTo>
                  <a:cubicBezTo>
                    <a:pt x="119" y="288"/>
                    <a:pt x="118" y="284"/>
                    <a:pt x="120" y="280"/>
                  </a:cubicBezTo>
                  <a:cubicBezTo>
                    <a:pt x="123" y="277"/>
                    <a:pt x="123" y="271"/>
                    <a:pt x="121" y="270"/>
                  </a:cubicBezTo>
                  <a:cubicBezTo>
                    <a:pt x="119" y="268"/>
                    <a:pt x="116" y="263"/>
                    <a:pt x="111" y="252"/>
                  </a:cubicBezTo>
                  <a:cubicBezTo>
                    <a:pt x="105" y="240"/>
                    <a:pt x="110" y="243"/>
                    <a:pt x="103" y="237"/>
                  </a:cubicBezTo>
                  <a:cubicBezTo>
                    <a:pt x="96" y="231"/>
                    <a:pt x="99" y="230"/>
                    <a:pt x="94" y="226"/>
                  </a:cubicBezTo>
                  <a:cubicBezTo>
                    <a:pt x="88" y="223"/>
                    <a:pt x="91" y="222"/>
                    <a:pt x="85" y="222"/>
                  </a:cubicBezTo>
                  <a:cubicBezTo>
                    <a:pt x="79" y="221"/>
                    <a:pt x="78" y="224"/>
                    <a:pt x="77" y="218"/>
                  </a:cubicBezTo>
                  <a:cubicBezTo>
                    <a:pt x="75" y="212"/>
                    <a:pt x="76" y="213"/>
                    <a:pt x="71" y="208"/>
                  </a:cubicBezTo>
                  <a:cubicBezTo>
                    <a:pt x="67" y="204"/>
                    <a:pt x="74" y="202"/>
                    <a:pt x="73" y="200"/>
                  </a:cubicBezTo>
                  <a:cubicBezTo>
                    <a:pt x="73" y="197"/>
                    <a:pt x="70" y="194"/>
                    <a:pt x="68" y="190"/>
                  </a:cubicBezTo>
                  <a:cubicBezTo>
                    <a:pt x="65" y="187"/>
                    <a:pt x="66" y="185"/>
                    <a:pt x="62" y="182"/>
                  </a:cubicBezTo>
                  <a:cubicBezTo>
                    <a:pt x="58" y="178"/>
                    <a:pt x="60" y="182"/>
                    <a:pt x="57" y="176"/>
                  </a:cubicBezTo>
                  <a:cubicBezTo>
                    <a:pt x="54" y="170"/>
                    <a:pt x="51" y="166"/>
                    <a:pt x="49" y="164"/>
                  </a:cubicBezTo>
                  <a:cubicBezTo>
                    <a:pt x="47" y="162"/>
                    <a:pt x="49" y="163"/>
                    <a:pt x="45" y="156"/>
                  </a:cubicBezTo>
                  <a:cubicBezTo>
                    <a:pt x="41" y="149"/>
                    <a:pt x="44" y="151"/>
                    <a:pt x="38" y="144"/>
                  </a:cubicBezTo>
                  <a:cubicBezTo>
                    <a:pt x="33" y="138"/>
                    <a:pt x="35" y="143"/>
                    <a:pt x="30" y="136"/>
                  </a:cubicBezTo>
                  <a:cubicBezTo>
                    <a:pt x="26" y="129"/>
                    <a:pt x="27" y="131"/>
                    <a:pt x="23" y="125"/>
                  </a:cubicBezTo>
                  <a:cubicBezTo>
                    <a:pt x="20" y="118"/>
                    <a:pt x="21" y="118"/>
                    <a:pt x="19" y="116"/>
                  </a:cubicBezTo>
                  <a:cubicBezTo>
                    <a:pt x="16" y="114"/>
                    <a:pt x="15" y="113"/>
                    <a:pt x="13" y="113"/>
                  </a:cubicBezTo>
                  <a:cubicBezTo>
                    <a:pt x="10" y="114"/>
                    <a:pt x="7" y="113"/>
                    <a:pt x="6" y="115"/>
                  </a:cubicBezTo>
                  <a:cubicBezTo>
                    <a:pt x="4" y="116"/>
                    <a:pt x="0" y="121"/>
                    <a:pt x="2" y="117"/>
                  </a:cubicBezTo>
                  <a:cubicBezTo>
                    <a:pt x="4" y="113"/>
                    <a:pt x="5" y="106"/>
                    <a:pt x="5" y="104"/>
                  </a:cubicBezTo>
                  <a:cubicBezTo>
                    <a:pt x="6" y="102"/>
                    <a:pt x="9" y="96"/>
                    <a:pt x="8" y="91"/>
                  </a:cubicBezTo>
                  <a:cubicBezTo>
                    <a:pt x="8" y="87"/>
                    <a:pt x="8" y="79"/>
                    <a:pt x="8" y="75"/>
                  </a:cubicBezTo>
                  <a:cubicBezTo>
                    <a:pt x="8" y="75"/>
                    <a:pt x="8" y="75"/>
                    <a:pt x="8" y="75"/>
                  </a:cubicBezTo>
                  <a:cubicBezTo>
                    <a:pt x="10" y="77"/>
                    <a:pt x="12" y="80"/>
                    <a:pt x="15" y="80"/>
                  </a:cubicBezTo>
                  <a:cubicBezTo>
                    <a:pt x="19" y="81"/>
                    <a:pt x="33" y="83"/>
                    <a:pt x="36" y="83"/>
                  </a:cubicBezTo>
                  <a:cubicBezTo>
                    <a:pt x="39" y="83"/>
                    <a:pt x="42" y="76"/>
                    <a:pt x="45" y="73"/>
                  </a:cubicBezTo>
                  <a:cubicBezTo>
                    <a:pt x="48" y="70"/>
                    <a:pt x="53" y="64"/>
                    <a:pt x="58" y="63"/>
                  </a:cubicBezTo>
                  <a:cubicBezTo>
                    <a:pt x="62" y="61"/>
                    <a:pt x="66" y="64"/>
                    <a:pt x="69" y="57"/>
                  </a:cubicBezTo>
                  <a:cubicBezTo>
                    <a:pt x="72" y="50"/>
                    <a:pt x="81" y="46"/>
                    <a:pt x="78" y="44"/>
                  </a:cubicBezTo>
                  <a:cubicBezTo>
                    <a:pt x="76" y="41"/>
                    <a:pt x="52" y="19"/>
                    <a:pt x="56" y="18"/>
                  </a:cubicBezTo>
                  <a:cubicBezTo>
                    <a:pt x="61" y="16"/>
                    <a:pt x="70" y="12"/>
                    <a:pt x="80" y="11"/>
                  </a:cubicBezTo>
                  <a:cubicBezTo>
                    <a:pt x="90" y="9"/>
                    <a:pt x="97" y="5"/>
                    <a:pt x="99" y="3"/>
                  </a:cubicBezTo>
                  <a:cubicBezTo>
                    <a:pt x="101" y="2"/>
                    <a:pt x="106" y="2"/>
                    <a:pt x="106" y="0"/>
                  </a:cubicBezTo>
                  <a:cubicBezTo>
                    <a:pt x="109" y="0"/>
                    <a:pt x="116" y="1"/>
                    <a:pt x="120" y="2"/>
                  </a:cubicBezTo>
                  <a:cubicBezTo>
                    <a:pt x="125" y="3"/>
                    <a:pt x="137" y="6"/>
                    <a:pt x="140" y="10"/>
                  </a:cubicBezTo>
                  <a:cubicBezTo>
                    <a:pt x="144" y="13"/>
                    <a:pt x="154" y="17"/>
                    <a:pt x="162" y="22"/>
                  </a:cubicBezTo>
                  <a:cubicBezTo>
                    <a:pt x="170" y="28"/>
                    <a:pt x="180" y="32"/>
                    <a:pt x="187" y="38"/>
                  </a:cubicBezTo>
                  <a:cubicBezTo>
                    <a:pt x="195" y="44"/>
                    <a:pt x="200" y="48"/>
                    <a:pt x="212" y="58"/>
                  </a:cubicBezTo>
                  <a:cubicBezTo>
                    <a:pt x="225" y="68"/>
                    <a:pt x="222" y="71"/>
                    <a:pt x="239" y="79"/>
                  </a:cubicBezTo>
                  <a:cubicBezTo>
                    <a:pt x="256" y="87"/>
                    <a:pt x="260" y="83"/>
                    <a:pt x="270" y="84"/>
                  </a:cubicBezTo>
                  <a:cubicBezTo>
                    <a:pt x="278" y="84"/>
                    <a:pt x="285" y="87"/>
                    <a:pt x="289" y="83"/>
                  </a:cubicBezTo>
                  <a:cubicBezTo>
                    <a:pt x="289" y="83"/>
                    <a:pt x="289" y="83"/>
                    <a:pt x="289" y="83"/>
                  </a:cubicBezTo>
                  <a:cubicBezTo>
                    <a:pt x="290" y="83"/>
                    <a:pt x="292" y="84"/>
                    <a:pt x="297" y="85"/>
                  </a:cubicBezTo>
                  <a:cubicBezTo>
                    <a:pt x="304" y="86"/>
                    <a:pt x="308" y="86"/>
                    <a:pt x="311" y="91"/>
                  </a:cubicBezTo>
                  <a:cubicBezTo>
                    <a:pt x="313" y="95"/>
                    <a:pt x="312" y="101"/>
                    <a:pt x="319" y="101"/>
                  </a:cubicBezTo>
                  <a:cubicBezTo>
                    <a:pt x="324" y="102"/>
                    <a:pt x="332" y="101"/>
                    <a:pt x="335" y="100"/>
                  </a:cubicBezTo>
                  <a:cubicBezTo>
                    <a:pt x="335" y="101"/>
                    <a:pt x="335" y="101"/>
                    <a:pt x="335" y="102"/>
                  </a:cubicBezTo>
                  <a:cubicBezTo>
                    <a:pt x="336" y="108"/>
                    <a:pt x="341" y="111"/>
                    <a:pt x="342" y="114"/>
                  </a:cubicBezTo>
                  <a:cubicBezTo>
                    <a:pt x="343" y="117"/>
                    <a:pt x="348" y="119"/>
                    <a:pt x="347" y="122"/>
                  </a:cubicBezTo>
                  <a:cubicBezTo>
                    <a:pt x="347" y="125"/>
                    <a:pt x="345" y="125"/>
                    <a:pt x="351" y="128"/>
                  </a:cubicBezTo>
                  <a:cubicBezTo>
                    <a:pt x="357" y="130"/>
                    <a:pt x="359" y="132"/>
                    <a:pt x="359" y="134"/>
                  </a:cubicBezTo>
                  <a:cubicBezTo>
                    <a:pt x="359" y="136"/>
                    <a:pt x="364" y="139"/>
                    <a:pt x="367" y="141"/>
                  </a:cubicBezTo>
                  <a:cubicBezTo>
                    <a:pt x="370" y="143"/>
                    <a:pt x="373" y="144"/>
                    <a:pt x="375" y="149"/>
                  </a:cubicBezTo>
                  <a:cubicBezTo>
                    <a:pt x="378" y="155"/>
                    <a:pt x="382" y="157"/>
                    <a:pt x="382" y="162"/>
                  </a:cubicBezTo>
                  <a:cubicBezTo>
                    <a:pt x="382" y="168"/>
                    <a:pt x="378" y="168"/>
                    <a:pt x="379" y="172"/>
                  </a:cubicBezTo>
                  <a:cubicBezTo>
                    <a:pt x="380" y="176"/>
                    <a:pt x="387" y="178"/>
                    <a:pt x="388" y="180"/>
                  </a:cubicBezTo>
                  <a:cubicBezTo>
                    <a:pt x="388" y="182"/>
                    <a:pt x="394" y="199"/>
                    <a:pt x="397" y="201"/>
                  </a:cubicBezTo>
                  <a:cubicBezTo>
                    <a:pt x="398" y="202"/>
                    <a:pt x="400" y="204"/>
                    <a:pt x="401" y="204"/>
                  </a:cubicBezTo>
                  <a:cubicBezTo>
                    <a:pt x="401" y="207"/>
                    <a:pt x="402" y="210"/>
                    <a:pt x="405" y="211"/>
                  </a:cubicBezTo>
                  <a:cubicBezTo>
                    <a:pt x="409" y="212"/>
                    <a:pt x="414" y="212"/>
                    <a:pt x="416" y="213"/>
                  </a:cubicBezTo>
                  <a:cubicBezTo>
                    <a:pt x="416" y="217"/>
                    <a:pt x="411" y="220"/>
                    <a:pt x="418" y="220"/>
                  </a:cubicBezTo>
                  <a:cubicBezTo>
                    <a:pt x="419" y="220"/>
                    <a:pt x="420" y="220"/>
                    <a:pt x="421" y="220"/>
                  </a:cubicBezTo>
                  <a:cubicBezTo>
                    <a:pt x="421" y="221"/>
                    <a:pt x="422" y="223"/>
                    <a:pt x="424" y="227"/>
                  </a:cubicBezTo>
                  <a:cubicBezTo>
                    <a:pt x="427" y="232"/>
                    <a:pt x="427" y="234"/>
                    <a:pt x="433" y="241"/>
                  </a:cubicBezTo>
                  <a:cubicBezTo>
                    <a:pt x="439" y="248"/>
                    <a:pt x="437" y="249"/>
                    <a:pt x="447" y="257"/>
                  </a:cubicBezTo>
                  <a:cubicBezTo>
                    <a:pt x="457" y="265"/>
                    <a:pt x="459" y="261"/>
                    <a:pt x="466" y="262"/>
                  </a:cubicBezTo>
                  <a:cubicBezTo>
                    <a:pt x="474" y="262"/>
                    <a:pt x="480" y="264"/>
                    <a:pt x="488" y="265"/>
                  </a:cubicBezTo>
                  <a:cubicBezTo>
                    <a:pt x="497" y="267"/>
                    <a:pt x="503" y="267"/>
                    <a:pt x="507" y="267"/>
                  </a:cubicBezTo>
                  <a:cubicBezTo>
                    <a:pt x="510" y="267"/>
                    <a:pt x="512" y="266"/>
                    <a:pt x="513" y="265"/>
                  </a:cubicBezTo>
                  <a:cubicBezTo>
                    <a:pt x="515" y="270"/>
                    <a:pt x="527" y="281"/>
                    <a:pt x="527" y="285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1112">
              <a:extLst>
                <a:ext uri="{FF2B5EF4-FFF2-40B4-BE49-F238E27FC236}">
                  <a16:creationId xmlns:a16="http://schemas.microsoft.com/office/drawing/2014/main" id="{4401DB90-D189-455C-B85C-A0D28F9083A6}"/>
                </a:ext>
              </a:extLst>
            </p:cNvPr>
            <p:cNvSpPr>
              <a:spLocks/>
            </p:cNvSpPr>
            <p:nvPr/>
          </p:nvSpPr>
          <p:spPr bwMode="auto">
            <a:xfrm>
              <a:off x="3308" y="1624"/>
              <a:ext cx="113" cy="142"/>
            </a:xfrm>
            <a:custGeom>
              <a:avLst/>
              <a:gdLst>
                <a:gd name="T0" fmla="*/ 185 w 188"/>
                <a:gd name="T1" fmla="*/ 78 h 238"/>
                <a:gd name="T2" fmla="*/ 181 w 188"/>
                <a:gd name="T3" fmla="*/ 96 h 238"/>
                <a:gd name="T4" fmla="*/ 169 w 188"/>
                <a:gd name="T5" fmla="*/ 107 h 238"/>
                <a:gd name="T6" fmla="*/ 162 w 188"/>
                <a:gd name="T7" fmla="*/ 117 h 238"/>
                <a:gd name="T8" fmla="*/ 158 w 188"/>
                <a:gd name="T9" fmla="*/ 129 h 238"/>
                <a:gd name="T10" fmla="*/ 151 w 188"/>
                <a:gd name="T11" fmla="*/ 134 h 238"/>
                <a:gd name="T12" fmla="*/ 146 w 188"/>
                <a:gd name="T13" fmla="*/ 130 h 238"/>
                <a:gd name="T14" fmla="*/ 141 w 188"/>
                <a:gd name="T15" fmla="*/ 142 h 238"/>
                <a:gd name="T16" fmla="*/ 140 w 188"/>
                <a:gd name="T17" fmla="*/ 153 h 238"/>
                <a:gd name="T18" fmla="*/ 140 w 188"/>
                <a:gd name="T19" fmla="*/ 165 h 238"/>
                <a:gd name="T20" fmla="*/ 140 w 188"/>
                <a:gd name="T21" fmla="*/ 173 h 238"/>
                <a:gd name="T22" fmla="*/ 129 w 188"/>
                <a:gd name="T23" fmla="*/ 174 h 238"/>
                <a:gd name="T24" fmla="*/ 119 w 188"/>
                <a:gd name="T25" fmla="*/ 180 h 238"/>
                <a:gd name="T26" fmla="*/ 115 w 188"/>
                <a:gd name="T27" fmla="*/ 191 h 238"/>
                <a:gd name="T28" fmla="*/ 107 w 188"/>
                <a:gd name="T29" fmla="*/ 201 h 238"/>
                <a:gd name="T30" fmla="*/ 94 w 188"/>
                <a:gd name="T31" fmla="*/ 202 h 238"/>
                <a:gd name="T32" fmla="*/ 80 w 188"/>
                <a:gd name="T33" fmla="*/ 220 h 238"/>
                <a:gd name="T34" fmla="*/ 79 w 188"/>
                <a:gd name="T35" fmla="*/ 228 h 238"/>
                <a:gd name="T36" fmla="*/ 64 w 188"/>
                <a:gd name="T37" fmla="*/ 228 h 238"/>
                <a:gd name="T38" fmla="*/ 52 w 188"/>
                <a:gd name="T39" fmla="*/ 233 h 238"/>
                <a:gd name="T40" fmla="*/ 37 w 188"/>
                <a:gd name="T41" fmla="*/ 237 h 238"/>
                <a:gd name="T42" fmla="*/ 30 w 188"/>
                <a:gd name="T43" fmla="*/ 237 h 238"/>
                <a:gd name="T44" fmla="*/ 0 w 188"/>
                <a:gd name="T45" fmla="*/ 172 h 238"/>
                <a:gd name="T46" fmla="*/ 1 w 188"/>
                <a:gd name="T47" fmla="*/ 172 h 238"/>
                <a:gd name="T48" fmla="*/ 71 w 188"/>
                <a:gd name="T49" fmla="*/ 143 h 238"/>
                <a:gd name="T50" fmla="*/ 84 w 188"/>
                <a:gd name="T51" fmla="*/ 88 h 238"/>
                <a:gd name="T52" fmla="*/ 70 w 188"/>
                <a:gd name="T53" fmla="*/ 68 h 238"/>
                <a:gd name="T54" fmla="*/ 69 w 188"/>
                <a:gd name="T55" fmla="*/ 68 h 238"/>
                <a:gd name="T56" fmla="*/ 73 w 188"/>
                <a:gd name="T57" fmla="*/ 50 h 238"/>
                <a:gd name="T58" fmla="*/ 77 w 188"/>
                <a:gd name="T59" fmla="*/ 33 h 238"/>
                <a:gd name="T60" fmla="*/ 85 w 188"/>
                <a:gd name="T61" fmla="*/ 26 h 238"/>
                <a:gd name="T62" fmla="*/ 80 w 188"/>
                <a:gd name="T63" fmla="*/ 15 h 238"/>
                <a:gd name="T64" fmla="*/ 84 w 188"/>
                <a:gd name="T65" fmla="*/ 6 h 238"/>
                <a:gd name="T66" fmla="*/ 95 w 188"/>
                <a:gd name="T67" fmla="*/ 4 h 238"/>
                <a:gd name="T68" fmla="*/ 95 w 188"/>
                <a:gd name="T69" fmla="*/ 5 h 238"/>
                <a:gd name="T70" fmla="*/ 104 w 188"/>
                <a:gd name="T71" fmla="*/ 19 h 238"/>
                <a:gd name="T72" fmla="*/ 120 w 188"/>
                <a:gd name="T73" fmla="*/ 33 h 238"/>
                <a:gd name="T74" fmla="*/ 143 w 188"/>
                <a:gd name="T75" fmla="*/ 41 h 238"/>
                <a:gd name="T76" fmla="*/ 156 w 188"/>
                <a:gd name="T77" fmla="*/ 44 h 238"/>
                <a:gd name="T78" fmla="*/ 162 w 188"/>
                <a:gd name="T79" fmla="*/ 53 h 238"/>
                <a:gd name="T80" fmla="*/ 171 w 188"/>
                <a:gd name="T81" fmla="*/ 64 h 238"/>
                <a:gd name="T82" fmla="*/ 177 w 188"/>
                <a:gd name="T83" fmla="*/ 69 h 238"/>
                <a:gd name="T84" fmla="*/ 185 w 188"/>
                <a:gd name="T85" fmla="*/ 7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88" h="238">
                  <a:moveTo>
                    <a:pt x="185" y="78"/>
                  </a:moveTo>
                  <a:cubicBezTo>
                    <a:pt x="183" y="83"/>
                    <a:pt x="185" y="91"/>
                    <a:pt x="181" y="96"/>
                  </a:cubicBezTo>
                  <a:cubicBezTo>
                    <a:pt x="176" y="100"/>
                    <a:pt x="172" y="102"/>
                    <a:pt x="169" y="107"/>
                  </a:cubicBezTo>
                  <a:cubicBezTo>
                    <a:pt x="166" y="112"/>
                    <a:pt x="163" y="111"/>
                    <a:pt x="162" y="117"/>
                  </a:cubicBezTo>
                  <a:cubicBezTo>
                    <a:pt x="161" y="124"/>
                    <a:pt x="160" y="125"/>
                    <a:pt x="158" y="129"/>
                  </a:cubicBezTo>
                  <a:cubicBezTo>
                    <a:pt x="157" y="134"/>
                    <a:pt x="153" y="137"/>
                    <a:pt x="151" y="134"/>
                  </a:cubicBezTo>
                  <a:cubicBezTo>
                    <a:pt x="149" y="131"/>
                    <a:pt x="150" y="125"/>
                    <a:pt x="146" y="130"/>
                  </a:cubicBezTo>
                  <a:cubicBezTo>
                    <a:pt x="142" y="136"/>
                    <a:pt x="141" y="138"/>
                    <a:pt x="141" y="142"/>
                  </a:cubicBezTo>
                  <a:cubicBezTo>
                    <a:pt x="141" y="147"/>
                    <a:pt x="140" y="149"/>
                    <a:pt x="140" y="153"/>
                  </a:cubicBezTo>
                  <a:cubicBezTo>
                    <a:pt x="140" y="156"/>
                    <a:pt x="139" y="162"/>
                    <a:pt x="140" y="165"/>
                  </a:cubicBezTo>
                  <a:cubicBezTo>
                    <a:pt x="141" y="168"/>
                    <a:pt x="144" y="173"/>
                    <a:pt x="140" y="173"/>
                  </a:cubicBezTo>
                  <a:cubicBezTo>
                    <a:pt x="137" y="174"/>
                    <a:pt x="132" y="173"/>
                    <a:pt x="129" y="174"/>
                  </a:cubicBezTo>
                  <a:cubicBezTo>
                    <a:pt x="126" y="176"/>
                    <a:pt x="121" y="176"/>
                    <a:pt x="119" y="180"/>
                  </a:cubicBezTo>
                  <a:cubicBezTo>
                    <a:pt x="118" y="184"/>
                    <a:pt x="115" y="187"/>
                    <a:pt x="115" y="191"/>
                  </a:cubicBezTo>
                  <a:cubicBezTo>
                    <a:pt x="115" y="195"/>
                    <a:pt x="111" y="201"/>
                    <a:pt x="107" y="201"/>
                  </a:cubicBezTo>
                  <a:cubicBezTo>
                    <a:pt x="104" y="201"/>
                    <a:pt x="107" y="194"/>
                    <a:pt x="94" y="202"/>
                  </a:cubicBezTo>
                  <a:cubicBezTo>
                    <a:pt x="81" y="211"/>
                    <a:pt x="79" y="217"/>
                    <a:pt x="80" y="220"/>
                  </a:cubicBezTo>
                  <a:cubicBezTo>
                    <a:pt x="81" y="222"/>
                    <a:pt x="85" y="228"/>
                    <a:pt x="79" y="228"/>
                  </a:cubicBezTo>
                  <a:cubicBezTo>
                    <a:pt x="72" y="229"/>
                    <a:pt x="71" y="228"/>
                    <a:pt x="64" y="228"/>
                  </a:cubicBezTo>
                  <a:cubicBezTo>
                    <a:pt x="56" y="228"/>
                    <a:pt x="54" y="230"/>
                    <a:pt x="52" y="233"/>
                  </a:cubicBezTo>
                  <a:cubicBezTo>
                    <a:pt x="49" y="235"/>
                    <a:pt x="40" y="236"/>
                    <a:pt x="37" y="237"/>
                  </a:cubicBezTo>
                  <a:cubicBezTo>
                    <a:pt x="34" y="238"/>
                    <a:pt x="32" y="237"/>
                    <a:pt x="30" y="237"/>
                  </a:cubicBezTo>
                  <a:cubicBezTo>
                    <a:pt x="26" y="229"/>
                    <a:pt x="4" y="181"/>
                    <a:pt x="0" y="172"/>
                  </a:cubicBezTo>
                  <a:cubicBezTo>
                    <a:pt x="0" y="172"/>
                    <a:pt x="1" y="172"/>
                    <a:pt x="1" y="172"/>
                  </a:cubicBezTo>
                  <a:cubicBezTo>
                    <a:pt x="3" y="171"/>
                    <a:pt x="66" y="148"/>
                    <a:pt x="71" y="143"/>
                  </a:cubicBezTo>
                  <a:cubicBezTo>
                    <a:pt x="75" y="137"/>
                    <a:pt x="83" y="92"/>
                    <a:pt x="84" y="88"/>
                  </a:cubicBezTo>
                  <a:cubicBezTo>
                    <a:pt x="84" y="84"/>
                    <a:pt x="72" y="73"/>
                    <a:pt x="70" y="68"/>
                  </a:cubicBezTo>
                  <a:cubicBezTo>
                    <a:pt x="70" y="68"/>
                    <a:pt x="69" y="68"/>
                    <a:pt x="69" y="68"/>
                  </a:cubicBezTo>
                  <a:cubicBezTo>
                    <a:pt x="68" y="63"/>
                    <a:pt x="67" y="61"/>
                    <a:pt x="73" y="50"/>
                  </a:cubicBezTo>
                  <a:cubicBezTo>
                    <a:pt x="79" y="39"/>
                    <a:pt x="69" y="35"/>
                    <a:pt x="77" y="33"/>
                  </a:cubicBezTo>
                  <a:cubicBezTo>
                    <a:pt x="84" y="31"/>
                    <a:pt x="89" y="30"/>
                    <a:pt x="85" y="26"/>
                  </a:cubicBezTo>
                  <a:cubicBezTo>
                    <a:pt x="81" y="22"/>
                    <a:pt x="79" y="19"/>
                    <a:pt x="80" y="15"/>
                  </a:cubicBezTo>
                  <a:cubicBezTo>
                    <a:pt x="82" y="11"/>
                    <a:pt x="80" y="0"/>
                    <a:pt x="84" y="6"/>
                  </a:cubicBezTo>
                  <a:cubicBezTo>
                    <a:pt x="88" y="10"/>
                    <a:pt x="93" y="8"/>
                    <a:pt x="95" y="4"/>
                  </a:cubicBezTo>
                  <a:cubicBezTo>
                    <a:pt x="95" y="4"/>
                    <a:pt x="95" y="4"/>
                    <a:pt x="95" y="5"/>
                  </a:cubicBezTo>
                  <a:cubicBezTo>
                    <a:pt x="98" y="11"/>
                    <a:pt x="100" y="12"/>
                    <a:pt x="104" y="19"/>
                  </a:cubicBezTo>
                  <a:cubicBezTo>
                    <a:pt x="108" y="27"/>
                    <a:pt x="110" y="28"/>
                    <a:pt x="120" y="33"/>
                  </a:cubicBezTo>
                  <a:cubicBezTo>
                    <a:pt x="130" y="38"/>
                    <a:pt x="132" y="38"/>
                    <a:pt x="143" y="41"/>
                  </a:cubicBezTo>
                  <a:cubicBezTo>
                    <a:pt x="154" y="43"/>
                    <a:pt x="153" y="41"/>
                    <a:pt x="156" y="44"/>
                  </a:cubicBezTo>
                  <a:cubicBezTo>
                    <a:pt x="159" y="48"/>
                    <a:pt x="156" y="47"/>
                    <a:pt x="162" y="53"/>
                  </a:cubicBezTo>
                  <a:cubicBezTo>
                    <a:pt x="169" y="60"/>
                    <a:pt x="169" y="60"/>
                    <a:pt x="171" y="64"/>
                  </a:cubicBezTo>
                  <a:cubicBezTo>
                    <a:pt x="174" y="68"/>
                    <a:pt x="172" y="67"/>
                    <a:pt x="177" y="69"/>
                  </a:cubicBezTo>
                  <a:cubicBezTo>
                    <a:pt x="183" y="72"/>
                    <a:pt x="188" y="74"/>
                    <a:pt x="185" y="78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1113">
              <a:extLst>
                <a:ext uri="{FF2B5EF4-FFF2-40B4-BE49-F238E27FC236}">
                  <a16:creationId xmlns:a16="http://schemas.microsoft.com/office/drawing/2014/main" id="{5168A33C-EBF5-4923-A3C8-FF68D8B5E3AF}"/>
                </a:ext>
              </a:extLst>
            </p:cNvPr>
            <p:cNvSpPr>
              <a:spLocks/>
            </p:cNvSpPr>
            <p:nvPr/>
          </p:nvSpPr>
          <p:spPr bwMode="auto">
            <a:xfrm>
              <a:off x="3332" y="1831"/>
              <a:ext cx="19" cy="9"/>
            </a:xfrm>
            <a:custGeom>
              <a:avLst/>
              <a:gdLst>
                <a:gd name="T0" fmla="*/ 19 w 31"/>
                <a:gd name="T1" fmla="*/ 1 h 14"/>
                <a:gd name="T2" fmla="*/ 16 w 31"/>
                <a:gd name="T3" fmla="*/ 4 h 14"/>
                <a:gd name="T4" fmla="*/ 10 w 31"/>
                <a:gd name="T5" fmla="*/ 2 h 14"/>
                <a:gd name="T6" fmla="*/ 7 w 31"/>
                <a:gd name="T7" fmla="*/ 1 h 14"/>
                <a:gd name="T8" fmla="*/ 3 w 31"/>
                <a:gd name="T9" fmla="*/ 4 h 14"/>
                <a:gd name="T10" fmla="*/ 2 w 31"/>
                <a:gd name="T11" fmla="*/ 9 h 14"/>
                <a:gd name="T12" fmla="*/ 8 w 31"/>
                <a:gd name="T13" fmla="*/ 13 h 14"/>
                <a:gd name="T14" fmla="*/ 18 w 31"/>
                <a:gd name="T15" fmla="*/ 12 h 14"/>
                <a:gd name="T16" fmla="*/ 25 w 31"/>
                <a:gd name="T17" fmla="*/ 10 h 14"/>
                <a:gd name="T18" fmla="*/ 29 w 31"/>
                <a:gd name="T19" fmla="*/ 7 h 14"/>
                <a:gd name="T20" fmla="*/ 26 w 31"/>
                <a:gd name="T21" fmla="*/ 2 h 14"/>
                <a:gd name="T22" fmla="*/ 19 w 31"/>
                <a:gd name="T23" fmla="*/ 1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" h="14">
                  <a:moveTo>
                    <a:pt x="19" y="1"/>
                  </a:moveTo>
                  <a:cubicBezTo>
                    <a:pt x="19" y="2"/>
                    <a:pt x="19" y="4"/>
                    <a:pt x="16" y="4"/>
                  </a:cubicBezTo>
                  <a:cubicBezTo>
                    <a:pt x="13" y="4"/>
                    <a:pt x="11" y="3"/>
                    <a:pt x="10" y="2"/>
                  </a:cubicBezTo>
                  <a:cubicBezTo>
                    <a:pt x="9" y="2"/>
                    <a:pt x="8" y="1"/>
                    <a:pt x="7" y="1"/>
                  </a:cubicBezTo>
                  <a:cubicBezTo>
                    <a:pt x="5" y="2"/>
                    <a:pt x="4" y="3"/>
                    <a:pt x="3" y="4"/>
                  </a:cubicBezTo>
                  <a:cubicBezTo>
                    <a:pt x="3" y="5"/>
                    <a:pt x="0" y="7"/>
                    <a:pt x="2" y="9"/>
                  </a:cubicBezTo>
                  <a:cubicBezTo>
                    <a:pt x="4" y="10"/>
                    <a:pt x="4" y="12"/>
                    <a:pt x="8" y="13"/>
                  </a:cubicBezTo>
                  <a:cubicBezTo>
                    <a:pt x="13" y="14"/>
                    <a:pt x="13" y="13"/>
                    <a:pt x="18" y="12"/>
                  </a:cubicBezTo>
                  <a:cubicBezTo>
                    <a:pt x="24" y="11"/>
                    <a:pt x="22" y="10"/>
                    <a:pt x="25" y="10"/>
                  </a:cubicBezTo>
                  <a:cubicBezTo>
                    <a:pt x="29" y="10"/>
                    <a:pt x="29" y="10"/>
                    <a:pt x="29" y="7"/>
                  </a:cubicBezTo>
                  <a:cubicBezTo>
                    <a:pt x="29" y="4"/>
                    <a:pt x="31" y="3"/>
                    <a:pt x="26" y="2"/>
                  </a:cubicBezTo>
                  <a:cubicBezTo>
                    <a:pt x="21" y="1"/>
                    <a:pt x="19" y="0"/>
                    <a:pt x="19" y="1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1114">
              <a:extLst>
                <a:ext uri="{FF2B5EF4-FFF2-40B4-BE49-F238E27FC236}">
                  <a16:creationId xmlns:a16="http://schemas.microsoft.com/office/drawing/2014/main" id="{D63F9DEF-AA88-4119-A881-9438C02DA743}"/>
                </a:ext>
              </a:extLst>
            </p:cNvPr>
            <p:cNvSpPr>
              <a:spLocks/>
            </p:cNvSpPr>
            <p:nvPr/>
          </p:nvSpPr>
          <p:spPr bwMode="auto">
            <a:xfrm>
              <a:off x="3171" y="1727"/>
              <a:ext cx="155" cy="108"/>
            </a:xfrm>
            <a:custGeom>
              <a:avLst/>
              <a:gdLst>
                <a:gd name="T0" fmla="*/ 258 w 258"/>
                <a:gd name="T1" fmla="*/ 65 h 180"/>
                <a:gd name="T2" fmla="*/ 254 w 258"/>
                <a:gd name="T3" fmla="*/ 67 h 180"/>
                <a:gd name="T4" fmla="*/ 238 w 258"/>
                <a:gd name="T5" fmla="*/ 77 h 180"/>
                <a:gd name="T6" fmla="*/ 237 w 258"/>
                <a:gd name="T7" fmla="*/ 89 h 180"/>
                <a:gd name="T8" fmla="*/ 228 w 258"/>
                <a:gd name="T9" fmla="*/ 101 h 180"/>
                <a:gd name="T10" fmla="*/ 210 w 258"/>
                <a:gd name="T11" fmla="*/ 106 h 180"/>
                <a:gd name="T12" fmla="*/ 199 w 258"/>
                <a:gd name="T13" fmla="*/ 111 h 180"/>
                <a:gd name="T14" fmla="*/ 180 w 258"/>
                <a:gd name="T15" fmla="*/ 115 h 180"/>
                <a:gd name="T16" fmla="*/ 169 w 258"/>
                <a:gd name="T17" fmla="*/ 120 h 180"/>
                <a:gd name="T18" fmla="*/ 158 w 258"/>
                <a:gd name="T19" fmla="*/ 132 h 180"/>
                <a:gd name="T20" fmla="*/ 151 w 258"/>
                <a:gd name="T21" fmla="*/ 138 h 180"/>
                <a:gd name="T22" fmla="*/ 138 w 258"/>
                <a:gd name="T23" fmla="*/ 139 h 180"/>
                <a:gd name="T24" fmla="*/ 126 w 258"/>
                <a:gd name="T25" fmla="*/ 145 h 180"/>
                <a:gd name="T26" fmla="*/ 118 w 258"/>
                <a:gd name="T27" fmla="*/ 151 h 180"/>
                <a:gd name="T28" fmla="*/ 107 w 258"/>
                <a:gd name="T29" fmla="*/ 156 h 180"/>
                <a:gd name="T30" fmla="*/ 92 w 258"/>
                <a:gd name="T31" fmla="*/ 156 h 180"/>
                <a:gd name="T32" fmla="*/ 77 w 258"/>
                <a:gd name="T33" fmla="*/ 156 h 180"/>
                <a:gd name="T34" fmla="*/ 72 w 258"/>
                <a:gd name="T35" fmla="*/ 166 h 180"/>
                <a:gd name="T36" fmla="*/ 60 w 258"/>
                <a:gd name="T37" fmla="*/ 173 h 180"/>
                <a:gd name="T38" fmla="*/ 51 w 258"/>
                <a:gd name="T39" fmla="*/ 175 h 180"/>
                <a:gd name="T40" fmla="*/ 38 w 258"/>
                <a:gd name="T41" fmla="*/ 176 h 180"/>
                <a:gd name="T42" fmla="*/ 30 w 258"/>
                <a:gd name="T43" fmla="*/ 177 h 180"/>
                <a:gd name="T44" fmla="*/ 23 w 258"/>
                <a:gd name="T45" fmla="*/ 173 h 180"/>
                <a:gd name="T46" fmla="*/ 21 w 258"/>
                <a:gd name="T47" fmla="*/ 166 h 180"/>
                <a:gd name="T48" fmla="*/ 17 w 258"/>
                <a:gd name="T49" fmla="*/ 146 h 180"/>
                <a:gd name="T50" fmla="*/ 12 w 258"/>
                <a:gd name="T51" fmla="*/ 135 h 180"/>
                <a:gd name="T52" fmla="*/ 10 w 258"/>
                <a:gd name="T53" fmla="*/ 123 h 180"/>
                <a:gd name="T54" fmla="*/ 4 w 258"/>
                <a:gd name="T55" fmla="*/ 107 h 180"/>
                <a:gd name="T56" fmla="*/ 3 w 258"/>
                <a:gd name="T57" fmla="*/ 100 h 180"/>
                <a:gd name="T58" fmla="*/ 3 w 258"/>
                <a:gd name="T59" fmla="*/ 84 h 180"/>
                <a:gd name="T60" fmla="*/ 2 w 258"/>
                <a:gd name="T61" fmla="*/ 67 h 180"/>
                <a:gd name="T62" fmla="*/ 0 w 258"/>
                <a:gd name="T63" fmla="*/ 64 h 180"/>
                <a:gd name="T64" fmla="*/ 8 w 258"/>
                <a:gd name="T65" fmla="*/ 70 h 180"/>
                <a:gd name="T66" fmla="*/ 14 w 258"/>
                <a:gd name="T67" fmla="*/ 60 h 180"/>
                <a:gd name="T68" fmla="*/ 17 w 258"/>
                <a:gd name="T69" fmla="*/ 43 h 180"/>
                <a:gd name="T70" fmla="*/ 27 w 258"/>
                <a:gd name="T71" fmla="*/ 44 h 180"/>
                <a:gd name="T72" fmla="*/ 45 w 258"/>
                <a:gd name="T73" fmla="*/ 44 h 180"/>
                <a:gd name="T74" fmla="*/ 56 w 258"/>
                <a:gd name="T75" fmla="*/ 50 h 180"/>
                <a:gd name="T76" fmla="*/ 73 w 258"/>
                <a:gd name="T77" fmla="*/ 57 h 180"/>
                <a:gd name="T78" fmla="*/ 90 w 258"/>
                <a:gd name="T79" fmla="*/ 65 h 180"/>
                <a:gd name="T80" fmla="*/ 93 w 258"/>
                <a:gd name="T81" fmla="*/ 94 h 180"/>
                <a:gd name="T82" fmla="*/ 122 w 258"/>
                <a:gd name="T83" fmla="*/ 55 h 180"/>
                <a:gd name="T84" fmla="*/ 150 w 258"/>
                <a:gd name="T85" fmla="*/ 20 h 180"/>
                <a:gd name="T86" fmla="*/ 228 w 258"/>
                <a:gd name="T87" fmla="*/ 0 h 180"/>
                <a:gd name="T88" fmla="*/ 258 w 258"/>
                <a:gd name="T89" fmla="*/ 65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58" h="180">
                  <a:moveTo>
                    <a:pt x="258" y="65"/>
                  </a:moveTo>
                  <a:cubicBezTo>
                    <a:pt x="257" y="65"/>
                    <a:pt x="255" y="66"/>
                    <a:pt x="254" y="67"/>
                  </a:cubicBezTo>
                  <a:cubicBezTo>
                    <a:pt x="249" y="70"/>
                    <a:pt x="238" y="74"/>
                    <a:pt x="238" y="77"/>
                  </a:cubicBezTo>
                  <a:cubicBezTo>
                    <a:pt x="237" y="80"/>
                    <a:pt x="237" y="81"/>
                    <a:pt x="237" y="89"/>
                  </a:cubicBezTo>
                  <a:cubicBezTo>
                    <a:pt x="236" y="97"/>
                    <a:pt x="236" y="99"/>
                    <a:pt x="228" y="101"/>
                  </a:cubicBezTo>
                  <a:cubicBezTo>
                    <a:pt x="219" y="104"/>
                    <a:pt x="219" y="102"/>
                    <a:pt x="210" y="106"/>
                  </a:cubicBezTo>
                  <a:cubicBezTo>
                    <a:pt x="201" y="110"/>
                    <a:pt x="208" y="108"/>
                    <a:pt x="199" y="111"/>
                  </a:cubicBezTo>
                  <a:cubicBezTo>
                    <a:pt x="190" y="113"/>
                    <a:pt x="186" y="112"/>
                    <a:pt x="180" y="115"/>
                  </a:cubicBezTo>
                  <a:cubicBezTo>
                    <a:pt x="175" y="118"/>
                    <a:pt x="176" y="115"/>
                    <a:pt x="169" y="120"/>
                  </a:cubicBezTo>
                  <a:cubicBezTo>
                    <a:pt x="162" y="126"/>
                    <a:pt x="162" y="127"/>
                    <a:pt x="158" y="132"/>
                  </a:cubicBezTo>
                  <a:cubicBezTo>
                    <a:pt x="155" y="136"/>
                    <a:pt x="158" y="138"/>
                    <a:pt x="151" y="138"/>
                  </a:cubicBezTo>
                  <a:cubicBezTo>
                    <a:pt x="143" y="139"/>
                    <a:pt x="143" y="136"/>
                    <a:pt x="138" y="139"/>
                  </a:cubicBezTo>
                  <a:cubicBezTo>
                    <a:pt x="132" y="142"/>
                    <a:pt x="128" y="144"/>
                    <a:pt x="126" y="145"/>
                  </a:cubicBezTo>
                  <a:cubicBezTo>
                    <a:pt x="124" y="147"/>
                    <a:pt x="122" y="148"/>
                    <a:pt x="118" y="151"/>
                  </a:cubicBezTo>
                  <a:cubicBezTo>
                    <a:pt x="115" y="153"/>
                    <a:pt x="110" y="156"/>
                    <a:pt x="107" y="156"/>
                  </a:cubicBezTo>
                  <a:cubicBezTo>
                    <a:pt x="103" y="156"/>
                    <a:pt x="100" y="156"/>
                    <a:pt x="92" y="156"/>
                  </a:cubicBezTo>
                  <a:cubicBezTo>
                    <a:pt x="83" y="156"/>
                    <a:pt x="78" y="153"/>
                    <a:pt x="77" y="156"/>
                  </a:cubicBezTo>
                  <a:cubicBezTo>
                    <a:pt x="76" y="158"/>
                    <a:pt x="77" y="162"/>
                    <a:pt x="72" y="166"/>
                  </a:cubicBezTo>
                  <a:cubicBezTo>
                    <a:pt x="67" y="169"/>
                    <a:pt x="64" y="171"/>
                    <a:pt x="60" y="173"/>
                  </a:cubicBezTo>
                  <a:cubicBezTo>
                    <a:pt x="55" y="174"/>
                    <a:pt x="58" y="174"/>
                    <a:pt x="51" y="175"/>
                  </a:cubicBezTo>
                  <a:cubicBezTo>
                    <a:pt x="43" y="176"/>
                    <a:pt x="47" y="176"/>
                    <a:pt x="38" y="176"/>
                  </a:cubicBezTo>
                  <a:cubicBezTo>
                    <a:pt x="30" y="177"/>
                    <a:pt x="35" y="180"/>
                    <a:pt x="30" y="177"/>
                  </a:cubicBezTo>
                  <a:cubicBezTo>
                    <a:pt x="25" y="174"/>
                    <a:pt x="23" y="177"/>
                    <a:pt x="23" y="173"/>
                  </a:cubicBezTo>
                  <a:cubicBezTo>
                    <a:pt x="23" y="170"/>
                    <a:pt x="23" y="178"/>
                    <a:pt x="21" y="166"/>
                  </a:cubicBezTo>
                  <a:cubicBezTo>
                    <a:pt x="19" y="153"/>
                    <a:pt x="15" y="152"/>
                    <a:pt x="17" y="146"/>
                  </a:cubicBezTo>
                  <a:cubicBezTo>
                    <a:pt x="18" y="140"/>
                    <a:pt x="12" y="140"/>
                    <a:pt x="12" y="135"/>
                  </a:cubicBezTo>
                  <a:cubicBezTo>
                    <a:pt x="12" y="130"/>
                    <a:pt x="12" y="128"/>
                    <a:pt x="10" y="123"/>
                  </a:cubicBezTo>
                  <a:cubicBezTo>
                    <a:pt x="7" y="117"/>
                    <a:pt x="6" y="110"/>
                    <a:pt x="4" y="107"/>
                  </a:cubicBezTo>
                  <a:cubicBezTo>
                    <a:pt x="2" y="105"/>
                    <a:pt x="2" y="101"/>
                    <a:pt x="3" y="100"/>
                  </a:cubicBezTo>
                  <a:cubicBezTo>
                    <a:pt x="5" y="99"/>
                    <a:pt x="3" y="92"/>
                    <a:pt x="3" y="84"/>
                  </a:cubicBezTo>
                  <a:cubicBezTo>
                    <a:pt x="3" y="76"/>
                    <a:pt x="5" y="74"/>
                    <a:pt x="2" y="67"/>
                  </a:cubicBezTo>
                  <a:cubicBezTo>
                    <a:pt x="1" y="66"/>
                    <a:pt x="0" y="65"/>
                    <a:pt x="0" y="64"/>
                  </a:cubicBezTo>
                  <a:cubicBezTo>
                    <a:pt x="2" y="66"/>
                    <a:pt x="6" y="70"/>
                    <a:pt x="8" y="70"/>
                  </a:cubicBezTo>
                  <a:cubicBezTo>
                    <a:pt x="10" y="69"/>
                    <a:pt x="14" y="66"/>
                    <a:pt x="14" y="60"/>
                  </a:cubicBezTo>
                  <a:cubicBezTo>
                    <a:pt x="14" y="55"/>
                    <a:pt x="14" y="43"/>
                    <a:pt x="17" y="43"/>
                  </a:cubicBezTo>
                  <a:cubicBezTo>
                    <a:pt x="20" y="43"/>
                    <a:pt x="21" y="42"/>
                    <a:pt x="27" y="44"/>
                  </a:cubicBezTo>
                  <a:cubicBezTo>
                    <a:pt x="33" y="46"/>
                    <a:pt x="43" y="44"/>
                    <a:pt x="45" y="44"/>
                  </a:cubicBezTo>
                  <a:cubicBezTo>
                    <a:pt x="47" y="44"/>
                    <a:pt x="49" y="46"/>
                    <a:pt x="56" y="50"/>
                  </a:cubicBezTo>
                  <a:cubicBezTo>
                    <a:pt x="63" y="53"/>
                    <a:pt x="63" y="53"/>
                    <a:pt x="73" y="57"/>
                  </a:cubicBezTo>
                  <a:cubicBezTo>
                    <a:pt x="82" y="61"/>
                    <a:pt x="89" y="61"/>
                    <a:pt x="90" y="65"/>
                  </a:cubicBezTo>
                  <a:cubicBezTo>
                    <a:pt x="92" y="70"/>
                    <a:pt x="89" y="95"/>
                    <a:pt x="93" y="94"/>
                  </a:cubicBezTo>
                  <a:cubicBezTo>
                    <a:pt x="96" y="93"/>
                    <a:pt x="120" y="61"/>
                    <a:pt x="122" y="55"/>
                  </a:cubicBezTo>
                  <a:cubicBezTo>
                    <a:pt x="125" y="49"/>
                    <a:pt x="136" y="26"/>
                    <a:pt x="150" y="20"/>
                  </a:cubicBezTo>
                  <a:cubicBezTo>
                    <a:pt x="163" y="15"/>
                    <a:pt x="220" y="3"/>
                    <a:pt x="228" y="0"/>
                  </a:cubicBezTo>
                  <a:cubicBezTo>
                    <a:pt x="232" y="9"/>
                    <a:pt x="254" y="57"/>
                    <a:pt x="258" y="65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1115">
              <a:extLst>
                <a:ext uri="{FF2B5EF4-FFF2-40B4-BE49-F238E27FC236}">
                  <a16:creationId xmlns:a16="http://schemas.microsoft.com/office/drawing/2014/main" id="{043939C9-1227-48ED-95A9-3CB5FA752067}"/>
                </a:ext>
              </a:extLst>
            </p:cNvPr>
            <p:cNvSpPr>
              <a:spLocks/>
            </p:cNvSpPr>
            <p:nvPr/>
          </p:nvSpPr>
          <p:spPr bwMode="auto">
            <a:xfrm>
              <a:off x="3295" y="1601"/>
              <a:ext cx="71" cy="65"/>
            </a:xfrm>
            <a:custGeom>
              <a:avLst/>
              <a:gdLst>
                <a:gd name="T0" fmla="*/ 117 w 118"/>
                <a:gd name="T1" fmla="*/ 41 h 107"/>
                <a:gd name="T2" fmla="*/ 106 w 118"/>
                <a:gd name="T3" fmla="*/ 43 h 107"/>
                <a:gd name="T4" fmla="*/ 102 w 118"/>
                <a:gd name="T5" fmla="*/ 52 h 107"/>
                <a:gd name="T6" fmla="*/ 107 w 118"/>
                <a:gd name="T7" fmla="*/ 63 h 107"/>
                <a:gd name="T8" fmla="*/ 99 w 118"/>
                <a:gd name="T9" fmla="*/ 70 h 107"/>
                <a:gd name="T10" fmla="*/ 95 w 118"/>
                <a:gd name="T11" fmla="*/ 87 h 107"/>
                <a:gd name="T12" fmla="*/ 91 w 118"/>
                <a:gd name="T13" fmla="*/ 105 h 107"/>
                <a:gd name="T14" fmla="*/ 92 w 118"/>
                <a:gd name="T15" fmla="*/ 105 h 107"/>
                <a:gd name="T16" fmla="*/ 86 w 118"/>
                <a:gd name="T17" fmla="*/ 107 h 107"/>
                <a:gd name="T18" fmla="*/ 67 w 118"/>
                <a:gd name="T19" fmla="*/ 105 h 107"/>
                <a:gd name="T20" fmla="*/ 45 w 118"/>
                <a:gd name="T21" fmla="*/ 102 h 107"/>
                <a:gd name="T22" fmla="*/ 26 w 118"/>
                <a:gd name="T23" fmla="*/ 97 h 107"/>
                <a:gd name="T24" fmla="*/ 12 w 118"/>
                <a:gd name="T25" fmla="*/ 81 h 107"/>
                <a:gd name="T26" fmla="*/ 3 w 118"/>
                <a:gd name="T27" fmla="*/ 67 h 107"/>
                <a:gd name="T28" fmla="*/ 0 w 118"/>
                <a:gd name="T29" fmla="*/ 60 h 107"/>
                <a:gd name="T30" fmla="*/ 6 w 118"/>
                <a:gd name="T31" fmla="*/ 63 h 107"/>
                <a:gd name="T32" fmla="*/ 13 w 118"/>
                <a:gd name="T33" fmla="*/ 67 h 107"/>
                <a:gd name="T34" fmla="*/ 28 w 118"/>
                <a:gd name="T35" fmla="*/ 62 h 107"/>
                <a:gd name="T36" fmla="*/ 42 w 118"/>
                <a:gd name="T37" fmla="*/ 65 h 107"/>
                <a:gd name="T38" fmla="*/ 55 w 118"/>
                <a:gd name="T39" fmla="*/ 64 h 107"/>
                <a:gd name="T40" fmla="*/ 68 w 118"/>
                <a:gd name="T41" fmla="*/ 58 h 107"/>
                <a:gd name="T42" fmla="*/ 78 w 118"/>
                <a:gd name="T43" fmla="*/ 45 h 107"/>
                <a:gd name="T44" fmla="*/ 89 w 118"/>
                <a:gd name="T45" fmla="*/ 29 h 107"/>
                <a:gd name="T46" fmla="*/ 100 w 118"/>
                <a:gd name="T47" fmla="*/ 17 h 107"/>
                <a:gd name="T48" fmla="*/ 109 w 118"/>
                <a:gd name="T49" fmla="*/ 7 h 107"/>
                <a:gd name="T50" fmla="*/ 116 w 118"/>
                <a:gd name="T51" fmla="*/ 5 h 107"/>
                <a:gd name="T52" fmla="*/ 115 w 118"/>
                <a:gd name="T53" fmla="*/ 18 h 107"/>
                <a:gd name="T54" fmla="*/ 115 w 118"/>
                <a:gd name="T55" fmla="*/ 30 h 107"/>
                <a:gd name="T56" fmla="*/ 117 w 118"/>
                <a:gd name="T57" fmla="*/ 41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18" h="107">
                  <a:moveTo>
                    <a:pt x="117" y="41"/>
                  </a:moveTo>
                  <a:cubicBezTo>
                    <a:pt x="115" y="45"/>
                    <a:pt x="110" y="47"/>
                    <a:pt x="106" y="43"/>
                  </a:cubicBezTo>
                  <a:cubicBezTo>
                    <a:pt x="102" y="37"/>
                    <a:pt x="104" y="48"/>
                    <a:pt x="102" y="52"/>
                  </a:cubicBezTo>
                  <a:cubicBezTo>
                    <a:pt x="101" y="56"/>
                    <a:pt x="103" y="59"/>
                    <a:pt x="107" y="63"/>
                  </a:cubicBezTo>
                  <a:cubicBezTo>
                    <a:pt x="111" y="67"/>
                    <a:pt x="106" y="68"/>
                    <a:pt x="99" y="70"/>
                  </a:cubicBezTo>
                  <a:cubicBezTo>
                    <a:pt x="91" y="72"/>
                    <a:pt x="101" y="76"/>
                    <a:pt x="95" y="87"/>
                  </a:cubicBezTo>
                  <a:cubicBezTo>
                    <a:pt x="89" y="98"/>
                    <a:pt x="90" y="100"/>
                    <a:pt x="91" y="105"/>
                  </a:cubicBezTo>
                  <a:cubicBezTo>
                    <a:pt x="91" y="105"/>
                    <a:pt x="92" y="105"/>
                    <a:pt x="92" y="105"/>
                  </a:cubicBezTo>
                  <a:cubicBezTo>
                    <a:pt x="91" y="106"/>
                    <a:pt x="89" y="107"/>
                    <a:pt x="86" y="107"/>
                  </a:cubicBezTo>
                  <a:cubicBezTo>
                    <a:pt x="82" y="107"/>
                    <a:pt x="76" y="107"/>
                    <a:pt x="67" y="105"/>
                  </a:cubicBezTo>
                  <a:cubicBezTo>
                    <a:pt x="59" y="104"/>
                    <a:pt x="53" y="102"/>
                    <a:pt x="45" y="102"/>
                  </a:cubicBezTo>
                  <a:cubicBezTo>
                    <a:pt x="38" y="101"/>
                    <a:pt x="36" y="105"/>
                    <a:pt x="26" y="97"/>
                  </a:cubicBezTo>
                  <a:cubicBezTo>
                    <a:pt x="16" y="89"/>
                    <a:pt x="18" y="88"/>
                    <a:pt x="12" y="81"/>
                  </a:cubicBezTo>
                  <a:cubicBezTo>
                    <a:pt x="6" y="74"/>
                    <a:pt x="6" y="72"/>
                    <a:pt x="3" y="67"/>
                  </a:cubicBezTo>
                  <a:cubicBezTo>
                    <a:pt x="1" y="63"/>
                    <a:pt x="0" y="61"/>
                    <a:pt x="0" y="60"/>
                  </a:cubicBezTo>
                  <a:cubicBezTo>
                    <a:pt x="4" y="60"/>
                    <a:pt x="5" y="61"/>
                    <a:pt x="6" y="63"/>
                  </a:cubicBezTo>
                  <a:cubicBezTo>
                    <a:pt x="6" y="65"/>
                    <a:pt x="7" y="67"/>
                    <a:pt x="13" y="67"/>
                  </a:cubicBezTo>
                  <a:cubicBezTo>
                    <a:pt x="20" y="67"/>
                    <a:pt x="25" y="62"/>
                    <a:pt x="28" y="62"/>
                  </a:cubicBezTo>
                  <a:cubicBezTo>
                    <a:pt x="30" y="62"/>
                    <a:pt x="38" y="64"/>
                    <a:pt x="42" y="65"/>
                  </a:cubicBezTo>
                  <a:cubicBezTo>
                    <a:pt x="47" y="66"/>
                    <a:pt x="48" y="64"/>
                    <a:pt x="55" y="64"/>
                  </a:cubicBezTo>
                  <a:cubicBezTo>
                    <a:pt x="62" y="63"/>
                    <a:pt x="62" y="65"/>
                    <a:pt x="68" y="58"/>
                  </a:cubicBezTo>
                  <a:cubicBezTo>
                    <a:pt x="74" y="51"/>
                    <a:pt x="72" y="55"/>
                    <a:pt x="78" y="45"/>
                  </a:cubicBezTo>
                  <a:cubicBezTo>
                    <a:pt x="84" y="34"/>
                    <a:pt x="81" y="37"/>
                    <a:pt x="89" y="29"/>
                  </a:cubicBezTo>
                  <a:cubicBezTo>
                    <a:pt x="98" y="22"/>
                    <a:pt x="93" y="24"/>
                    <a:pt x="100" y="17"/>
                  </a:cubicBezTo>
                  <a:cubicBezTo>
                    <a:pt x="108" y="11"/>
                    <a:pt x="107" y="11"/>
                    <a:pt x="109" y="7"/>
                  </a:cubicBezTo>
                  <a:cubicBezTo>
                    <a:pt x="110" y="3"/>
                    <a:pt x="116" y="0"/>
                    <a:pt x="116" y="5"/>
                  </a:cubicBezTo>
                  <a:cubicBezTo>
                    <a:pt x="116" y="10"/>
                    <a:pt x="116" y="14"/>
                    <a:pt x="115" y="18"/>
                  </a:cubicBezTo>
                  <a:cubicBezTo>
                    <a:pt x="113" y="23"/>
                    <a:pt x="112" y="25"/>
                    <a:pt x="115" y="30"/>
                  </a:cubicBezTo>
                  <a:cubicBezTo>
                    <a:pt x="118" y="35"/>
                    <a:pt x="114" y="36"/>
                    <a:pt x="117" y="41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1116">
              <a:extLst>
                <a:ext uri="{FF2B5EF4-FFF2-40B4-BE49-F238E27FC236}">
                  <a16:creationId xmlns:a16="http://schemas.microsoft.com/office/drawing/2014/main" id="{1A0A5831-E4CA-458E-86BB-04B3C149F7F2}"/>
                </a:ext>
              </a:extLst>
            </p:cNvPr>
            <p:cNvSpPr>
              <a:spLocks/>
            </p:cNvSpPr>
            <p:nvPr/>
          </p:nvSpPr>
          <p:spPr bwMode="auto">
            <a:xfrm>
              <a:off x="3282" y="1606"/>
              <a:ext cx="14" cy="27"/>
            </a:xfrm>
            <a:custGeom>
              <a:avLst/>
              <a:gdLst>
                <a:gd name="T0" fmla="*/ 22 w 24"/>
                <a:gd name="T1" fmla="*/ 8 h 45"/>
                <a:gd name="T2" fmla="*/ 19 w 24"/>
                <a:gd name="T3" fmla="*/ 20 h 45"/>
                <a:gd name="T4" fmla="*/ 21 w 24"/>
                <a:gd name="T5" fmla="*/ 33 h 45"/>
                <a:gd name="T6" fmla="*/ 18 w 24"/>
                <a:gd name="T7" fmla="*/ 45 h 45"/>
                <a:gd name="T8" fmla="*/ 17 w 24"/>
                <a:gd name="T9" fmla="*/ 45 h 45"/>
                <a:gd name="T10" fmla="*/ 6 w 24"/>
                <a:gd name="T11" fmla="*/ 43 h 45"/>
                <a:gd name="T12" fmla="*/ 2 w 24"/>
                <a:gd name="T13" fmla="*/ 36 h 45"/>
                <a:gd name="T14" fmla="*/ 3 w 24"/>
                <a:gd name="T15" fmla="*/ 33 h 45"/>
                <a:gd name="T16" fmla="*/ 1 w 24"/>
                <a:gd name="T17" fmla="*/ 19 h 45"/>
                <a:gd name="T18" fmla="*/ 6 w 24"/>
                <a:gd name="T19" fmla="*/ 9 h 45"/>
                <a:gd name="T20" fmla="*/ 12 w 24"/>
                <a:gd name="T21" fmla="*/ 1 h 45"/>
                <a:gd name="T22" fmla="*/ 22 w 24"/>
                <a:gd name="T23" fmla="*/ 8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4" h="45">
                  <a:moveTo>
                    <a:pt x="22" y="8"/>
                  </a:moveTo>
                  <a:cubicBezTo>
                    <a:pt x="21" y="11"/>
                    <a:pt x="16" y="16"/>
                    <a:pt x="19" y="20"/>
                  </a:cubicBezTo>
                  <a:cubicBezTo>
                    <a:pt x="21" y="24"/>
                    <a:pt x="23" y="23"/>
                    <a:pt x="21" y="33"/>
                  </a:cubicBezTo>
                  <a:cubicBezTo>
                    <a:pt x="20" y="42"/>
                    <a:pt x="18" y="40"/>
                    <a:pt x="18" y="45"/>
                  </a:cubicBezTo>
                  <a:cubicBezTo>
                    <a:pt x="18" y="45"/>
                    <a:pt x="18" y="45"/>
                    <a:pt x="17" y="45"/>
                  </a:cubicBezTo>
                  <a:cubicBezTo>
                    <a:pt x="15" y="44"/>
                    <a:pt x="10" y="44"/>
                    <a:pt x="6" y="43"/>
                  </a:cubicBezTo>
                  <a:cubicBezTo>
                    <a:pt x="3" y="42"/>
                    <a:pt x="2" y="39"/>
                    <a:pt x="2" y="36"/>
                  </a:cubicBezTo>
                  <a:cubicBezTo>
                    <a:pt x="3" y="37"/>
                    <a:pt x="4" y="36"/>
                    <a:pt x="3" y="33"/>
                  </a:cubicBezTo>
                  <a:cubicBezTo>
                    <a:pt x="2" y="27"/>
                    <a:pt x="0" y="26"/>
                    <a:pt x="1" y="19"/>
                  </a:cubicBezTo>
                  <a:cubicBezTo>
                    <a:pt x="3" y="13"/>
                    <a:pt x="5" y="15"/>
                    <a:pt x="6" y="9"/>
                  </a:cubicBezTo>
                  <a:cubicBezTo>
                    <a:pt x="6" y="2"/>
                    <a:pt x="8" y="0"/>
                    <a:pt x="12" y="1"/>
                  </a:cubicBezTo>
                  <a:cubicBezTo>
                    <a:pt x="16" y="2"/>
                    <a:pt x="24" y="5"/>
                    <a:pt x="22" y="8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1117">
              <a:extLst>
                <a:ext uri="{FF2B5EF4-FFF2-40B4-BE49-F238E27FC236}">
                  <a16:creationId xmlns:a16="http://schemas.microsoft.com/office/drawing/2014/main" id="{3A60F82E-3F28-4D1F-97E5-0E2D1AFC6DA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16" y="1540"/>
              <a:ext cx="27" cy="27"/>
            </a:xfrm>
            <a:custGeom>
              <a:avLst/>
              <a:gdLst>
                <a:gd name="T0" fmla="*/ 46 w 46"/>
                <a:gd name="T1" fmla="*/ 42 h 44"/>
                <a:gd name="T2" fmla="*/ 30 w 46"/>
                <a:gd name="T3" fmla="*/ 43 h 44"/>
                <a:gd name="T4" fmla="*/ 22 w 46"/>
                <a:gd name="T5" fmla="*/ 33 h 44"/>
                <a:gd name="T6" fmla="*/ 8 w 46"/>
                <a:gd name="T7" fmla="*/ 28 h 44"/>
                <a:gd name="T8" fmla="*/ 0 w 46"/>
                <a:gd name="T9" fmla="*/ 26 h 44"/>
                <a:gd name="T10" fmla="*/ 1 w 46"/>
                <a:gd name="T11" fmla="*/ 25 h 44"/>
                <a:gd name="T12" fmla="*/ 8 w 46"/>
                <a:gd name="T13" fmla="*/ 5 h 44"/>
                <a:gd name="T14" fmla="*/ 29 w 46"/>
                <a:gd name="T15" fmla="*/ 1 h 44"/>
                <a:gd name="T16" fmla="*/ 35 w 46"/>
                <a:gd name="T17" fmla="*/ 3 h 44"/>
                <a:gd name="T18" fmla="*/ 35 w 46"/>
                <a:gd name="T19" fmla="*/ 4 h 44"/>
                <a:gd name="T20" fmla="*/ 42 w 46"/>
                <a:gd name="T21" fmla="*/ 11 h 44"/>
                <a:gd name="T22" fmla="*/ 37 w 46"/>
                <a:gd name="T23" fmla="*/ 14 h 44"/>
                <a:gd name="T24" fmla="*/ 26 w 46"/>
                <a:gd name="T25" fmla="*/ 18 h 44"/>
                <a:gd name="T26" fmla="*/ 35 w 46"/>
                <a:gd name="T27" fmla="*/ 22 h 44"/>
                <a:gd name="T28" fmla="*/ 41 w 46"/>
                <a:gd name="T29" fmla="*/ 35 h 44"/>
                <a:gd name="T30" fmla="*/ 46 w 46"/>
                <a:gd name="T31" fmla="*/ 42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6" h="44">
                  <a:moveTo>
                    <a:pt x="46" y="42"/>
                  </a:moveTo>
                  <a:cubicBezTo>
                    <a:pt x="43" y="43"/>
                    <a:pt x="35" y="44"/>
                    <a:pt x="30" y="43"/>
                  </a:cubicBezTo>
                  <a:cubicBezTo>
                    <a:pt x="23" y="43"/>
                    <a:pt x="24" y="37"/>
                    <a:pt x="22" y="33"/>
                  </a:cubicBezTo>
                  <a:cubicBezTo>
                    <a:pt x="19" y="28"/>
                    <a:pt x="15" y="28"/>
                    <a:pt x="8" y="28"/>
                  </a:cubicBezTo>
                  <a:cubicBezTo>
                    <a:pt x="3" y="27"/>
                    <a:pt x="1" y="27"/>
                    <a:pt x="0" y="26"/>
                  </a:cubicBezTo>
                  <a:cubicBezTo>
                    <a:pt x="0" y="26"/>
                    <a:pt x="1" y="25"/>
                    <a:pt x="1" y="25"/>
                  </a:cubicBezTo>
                  <a:cubicBezTo>
                    <a:pt x="3" y="20"/>
                    <a:pt x="5" y="8"/>
                    <a:pt x="8" y="5"/>
                  </a:cubicBezTo>
                  <a:cubicBezTo>
                    <a:pt x="12" y="1"/>
                    <a:pt x="27" y="0"/>
                    <a:pt x="29" y="1"/>
                  </a:cubicBezTo>
                  <a:cubicBezTo>
                    <a:pt x="31" y="2"/>
                    <a:pt x="34" y="3"/>
                    <a:pt x="35" y="3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8" y="7"/>
                    <a:pt x="42" y="9"/>
                    <a:pt x="42" y="11"/>
                  </a:cubicBezTo>
                  <a:cubicBezTo>
                    <a:pt x="42" y="13"/>
                    <a:pt x="42" y="12"/>
                    <a:pt x="37" y="14"/>
                  </a:cubicBezTo>
                  <a:cubicBezTo>
                    <a:pt x="32" y="15"/>
                    <a:pt x="24" y="15"/>
                    <a:pt x="26" y="18"/>
                  </a:cubicBezTo>
                  <a:cubicBezTo>
                    <a:pt x="29" y="21"/>
                    <a:pt x="35" y="19"/>
                    <a:pt x="35" y="22"/>
                  </a:cubicBezTo>
                  <a:cubicBezTo>
                    <a:pt x="36" y="25"/>
                    <a:pt x="40" y="30"/>
                    <a:pt x="41" y="35"/>
                  </a:cubicBezTo>
                  <a:cubicBezTo>
                    <a:pt x="42" y="38"/>
                    <a:pt x="45" y="38"/>
                    <a:pt x="46" y="42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1118">
              <a:extLst>
                <a:ext uri="{FF2B5EF4-FFF2-40B4-BE49-F238E27FC236}">
                  <a16:creationId xmlns:a16="http://schemas.microsoft.com/office/drawing/2014/main" id="{D6A23808-29EC-48F3-A4F4-992BE7B54B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77" y="1598"/>
              <a:ext cx="7" cy="13"/>
            </a:xfrm>
            <a:custGeom>
              <a:avLst/>
              <a:gdLst>
                <a:gd name="T0" fmla="*/ 2 w 11"/>
                <a:gd name="T1" fmla="*/ 8 h 21"/>
                <a:gd name="T2" fmla="*/ 0 w 11"/>
                <a:gd name="T3" fmla="*/ 12 h 21"/>
                <a:gd name="T4" fmla="*/ 1 w 11"/>
                <a:gd name="T5" fmla="*/ 18 h 21"/>
                <a:gd name="T6" fmla="*/ 4 w 11"/>
                <a:gd name="T7" fmla="*/ 18 h 21"/>
                <a:gd name="T8" fmla="*/ 8 w 11"/>
                <a:gd name="T9" fmla="*/ 12 h 21"/>
                <a:gd name="T10" fmla="*/ 9 w 11"/>
                <a:gd name="T11" fmla="*/ 4 h 21"/>
                <a:gd name="T12" fmla="*/ 4 w 11"/>
                <a:gd name="T13" fmla="*/ 2 h 21"/>
                <a:gd name="T14" fmla="*/ 2 w 11"/>
                <a:gd name="T15" fmla="*/ 8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21">
                  <a:moveTo>
                    <a:pt x="2" y="8"/>
                  </a:moveTo>
                  <a:cubicBezTo>
                    <a:pt x="1" y="10"/>
                    <a:pt x="0" y="10"/>
                    <a:pt x="0" y="12"/>
                  </a:cubicBezTo>
                  <a:cubicBezTo>
                    <a:pt x="0" y="14"/>
                    <a:pt x="0" y="16"/>
                    <a:pt x="1" y="18"/>
                  </a:cubicBezTo>
                  <a:cubicBezTo>
                    <a:pt x="2" y="21"/>
                    <a:pt x="2" y="21"/>
                    <a:pt x="4" y="18"/>
                  </a:cubicBezTo>
                  <a:cubicBezTo>
                    <a:pt x="7" y="16"/>
                    <a:pt x="7" y="17"/>
                    <a:pt x="8" y="12"/>
                  </a:cubicBezTo>
                  <a:cubicBezTo>
                    <a:pt x="9" y="8"/>
                    <a:pt x="11" y="4"/>
                    <a:pt x="9" y="4"/>
                  </a:cubicBezTo>
                  <a:cubicBezTo>
                    <a:pt x="7" y="3"/>
                    <a:pt x="4" y="0"/>
                    <a:pt x="4" y="2"/>
                  </a:cubicBezTo>
                  <a:cubicBezTo>
                    <a:pt x="3" y="5"/>
                    <a:pt x="2" y="7"/>
                    <a:pt x="2" y="8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119">
              <a:extLst>
                <a:ext uri="{FF2B5EF4-FFF2-40B4-BE49-F238E27FC236}">
                  <a16:creationId xmlns:a16="http://schemas.microsoft.com/office/drawing/2014/main" id="{EDD389D0-CF1D-4876-8B45-9913E935058B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2" y="1298"/>
              <a:ext cx="8" cy="11"/>
            </a:xfrm>
            <a:custGeom>
              <a:avLst/>
              <a:gdLst>
                <a:gd name="T0" fmla="*/ 5 w 13"/>
                <a:gd name="T1" fmla="*/ 19 h 19"/>
                <a:gd name="T2" fmla="*/ 11 w 13"/>
                <a:gd name="T3" fmla="*/ 8 h 19"/>
                <a:gd name="T4" fmla="*/ 8 w 13"/>
                <a:gd name="T5" fmla="*/ 1 h 19"/>
                <a:gd name="T6" fmla="*/ 0 w 13"/>
                <a:gd name="T7" fmla="*/ 7 h 19"/>
                <a:gd name="T8" fmla="*/ 5 w 13"/>
                <a:gd name="T9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9">
                  <a:moveTo>
                    <a:pt x="5" y="19"/>
                  </a:moveTo>
                  <a:cubicBezTo>
                    <a:pt x="7" y="13"/>
                    <a:pt x="8" y="13"/>
                    <a:pt x="11" y="8"/>
                  </a:cubicBezTo>
                  <a:cubicBezTo>
                    <a:pt x="13" y="4"/>
                    <a:pt x="12" y="0"/>
                    <a:pt x="8" y="1"/>
                  </a:cubicBezTo>
                  <a:cubicBezTo>
                    <a:pt x="3" y="2"/>
                    <a:pt x="0" y="1"/>
                    <a:pt x="0" y="7"/>
                  </a:cubicBezTo>
                  <a:cubicBezTo>
                    <a:pt x="0" y="12"/>
                    <a:pt x="0" y="19"/>
                    <a:pt x="5" y="19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1120">
              <a:extLst>
                <a:ext uri="{FF2B5EF4-FFF2-40B4-BE49-F238E27FC236}">
                  <a16:creationId xmlns:a16="http://schemas.microsoft.com/office/drawing/2014/main" id="{F1F8D6D1-8492-4DAB-A4EE-25F8256107CF}"/>
                </a:ext>
              </a:extLst>
            </p:cNvPr>
            <p:cNvSpPr>
              <a:spLocks/>
            </p:cNvSpPr>
            <p:nvPr/>
          </p:nvSpPr>
          <p:spPr bwMode="auto">
            <a:xfrm>
              <a:off x="4532" y="1280"/>
              <a:ext cx="23" cy="21"/>
            </a:xfrm>
            <a:custGeom>
              <a:avLst/>
              <a:gdLst>
                <a:gd name="T0" fmla="*/ 7 w 38"/>
                <a:gd name="T1" fmla="*/ 35 h 35"/>
                <a:gd name="T2" fmla="*/ 11 w 38"/>
                <a:gd name="T3" fmla="*/ 25 h 35"/>
                <a:gd name="T4" fmla="*/ 16 w 38"/>
                <a:gd name="T5" fmla="*/ 18 h 35"/>
                <a:gd name="T6" fmla="*/ 29 w 38"/>
                <a:gd name="T7" fmla="*/ 9 h 35"/>
                <a:gd name="T8" fmla="*/ 29 w 38"/>
                <a:gd name="T9" fmla="*/ 2 h 35"/>
                <a:gd name="T10" fmla="*/ 17 w 38"/>
                <a:gd name="T11" fmla="*/ 4 h 35"/>
                <a:gd name="T12" fmla="*/ 7 w 38"/>
                <a:gd name="T13" fmla="*/ 11 h 35"/>
                <a:gd name="T14" fmla="*/ 1 w 38"/>
                <a:gd name="T15" fmla="*/ 25 h 35"/>
                <a:gd name="T16" fmla="*/ 7 w 38"/>
                <a:gd name="T17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35">
                  <a:moveTo>
                    <a:pt x="7" y="35"/>
                  </a:moveTo>
                  <a:cubicBezTo>
                    <a:pt x="7" y="29"/>
                    <a:pt x="7" y="26"/>
                    <a:pt x="11" y="25"/>
                  </a:cubicBezTo>
                  <a:cubicBezTo>
                    <a:pt x="14" y="23"/>
                    <a:pt x="9" y="20"/>
                    <a:pt x="16" y="18"/>
                  </a:cubicBezTo>
                  <a:cubicBezTo>
                    <a:pt x="22" y="15"/>
                    <a:pt x="25" y="12"/>
                    <a:pt x="29" y="9"/>
                  </a:cubicBezTo>
                  <a:cubicBezTo>
                    <a:pt x="34" y="7"/>
                    <a:pt x="38" y="0"/>
                    <a:pt x="29" y="2"/>
                  </a:cubicBezTo>
                  <a:cubicBezTo>
                    <a:pt x="21" y="5"/>
                    <a:pt x="19" y="0"/>
                    <a:pt x="17" y="4"/>
                  </a:cubicBezTo>
                  <a:cubicBezTo>
                    <a:pt x="15" y="8"/>
                    <a:pt x="8" y="7"/>
                    <a:pt x="7" y="11"/>
                  </a:cubicBezTo>
                  <a:cubicBezTo>
                    <a:pt x="5" y="16"/>
                    <a:pt x="1" y="19"/>
                    <a:pt x="1" y="25"/>
                  </a:cubicBezTo>
                  <a:cubicBezTo>
                    <a:pt x="0" y="31"/>
                    <a:pt x="2" y="34"/>
                    <a:pt x="7" y="35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1121">
              <a:extLst>
                <a:ext uri="{FF2B5EF4-FFF2-40B4-BE49-F238E27FC236}">
                  <a16:creationId xmlns:a16="http://schemas.microsoft.com/office/drawing/2014/main" id="{52A7589D-8318-47E3-9C58-D4FA5EB49EA9}"/>
                </a:ext>
              </a:extLst>
            </p:cNvPr>
            <p:cNvSpPr>
              <a:spLocks/>
            </p:cNvSpPr>
            <p:nvPr/>
          </p:nvSpPr>
          <p:spPr bwMode="auto">
            <a:xfrm>
              <a:off x="4554" y="1268"/>
              <a:ext cx="12" cy="15"/>
            </a:xfrm>
            <a:custGeom>
              <a:avLst/>
              <a:gdLst>
                <a:gd name="T0" fmla="*/ 7 w 19"/>
                <a:gd name="T1" fmla="*/ 22 h 25"/>
                <a:gd name="T2" fmla="*/ 14 w 19"/>
                <a:gd name="T3" fmla="*/ 14 h 25"/>
                <a:gd name="T4" fmla="*/ 17 w 19"/>
                <a:gd name="T5" fmla="*/ 4 h 25"/>
                <a:gd name="T6" fmla="*/ 9 w 19"/>
                <a:gd name="T7" fmla="*/ 4 h 25"/>
                <a:gd name="T8" fmla="*/ 3 w 19"/>
                <a:gd name="T9" fmla="*/ 12 h 25"/>
                <a:gd name="T10" fmla="*/ 0 w 19"/>
                <a:gd name="T11" fmla="*/ 22 h 25"/>
                <a:gd name="T12" fmla="*/ 7 w 19"/>
                <a:gd name="T13" fmla="*/ 22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25">
                  <a:moveTo>
                    <a:pt x="7" y="22"/>
                  </a:moveTo>
                  <a:cubicBezTo>
                    <a:pt x="12" y="18"/>
                    <a:pt x="10" y="20"/>
                    <a:pt x="14" y="14"/>
                  </a:cubicBezTo>
                  <a:cubicBezTo>
                    <a:pt x="17" y="8"/>
                    <a:pt x="19" y="5"/>
                    <a:pt x="17" y="4"/>
                  </a:cubicBezTo>
                  <a:cubicBezTo>
                    <a:pt x="15" y="3"/>
                    <a:pt x="13" y="0"/>
                    <a:pt x="9" y="4"/>
                  </a:cubicBezTo>
                  <a:cubicBezTo>
                    <a:pt x="6" y="8"/>
                    <a:pt x="5" y="9"/>
                    <a:pt x="3" y="12"/>
                  </a:cubicBezTo>
                  <a:cubicBezTo>
                    <a:pt x="2" y="15"/>
                    <a:pt x="0" y="22"/>
                    <a:pt x="0" y="22"/>
                  </a:cubicBezTo>
                  <a:cubicBezTo>
                    <a:pt x="1" y="22"/>
                    <a:pt x="3" y="25"/>
                    <a:pt x="7" y="22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1122">
              <a:extLst>
                <a:ext uri="{FF2B5EF4-FFF2-40B4-BE49-F238E27FC236}">
                  <a16:creationId xmlns:a16="http://schemas.microsoft.com/office/drawing/2014/main" id="{8DD9C00A-72C1-40CF-AE35-6EED3EB9B86B}"/>
                </a:ext>
              </a:extLst>
            </p:cNvPr>
            <p:cNvSpPr>
              <a:spLocks/>
            </p:cNvSpPr>
            <p:nvPr/>
          </p:nvSpPr>
          <p:spPr bwMode="auto">
            <a:xfrm>
              <a:off x="4570" y="1253"/>
              <a:ext cx="6" cy="10"/>
            </a:xfrm>
            <a:custGeom>
              <a:avLst/>
              <a:gdLst>
                <a:gd name="T0" fmla="*/ 5 w 10"/>
                <a:gd name="T1" fmla="*/ 16 h 16"/>
                <a:gd name="T2" fmla="*/ 8 w 10"/>
                <a:gd name="T3" fmla="*/ 7 h 16"/>
                <a:gd name="T4" fmla="*/ 7 w 10"/>
                <a:gd name="T5" fmla="*/ 2 h 16"/>
                <a:gd name="T6" fmla="*/ 0 w 10"/>
                <a:gd name="T7" fmla="*/ 6 h 16"/>
                <a:gd name="T8" fmla="*/ 5 w 10"/>
                <a:gd name="T9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6">
                  <a:moveTo>
                    <a:pt x="5" y="16"/>
                  </a:moveTo>
                  <a:cubicBezTo>
                    <a:pt x="8" y="11"/>
                    <a:pt x="8" y="12"/>
                    <a:pt x="8" y="7"/>
                  </a:cubicBezTo>
                  <a:cubicBezTo>
                    <a:pt x="9" y="3"/>
                    <a:pt x="10" y="0"/>
                    <a:pt x="7" y="2"/>
                  </a:cubicBezTo>
                  <a:cubicBezTo>
                    <a:pt x="3" y="4"/>
                    <a:pt x="0" y="3"/>
                    <a:pt x="0" y="6"/>
                  </a:cubicBezTo>
                  <a:cubicBezTo>
                    <a:pt x="0" y="9"/>
                    <a:pt x="0" y="13"/>
                    <a:pt x="5" y="16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1123">
              <a:extLst>
                <a:ext uri="{FF2B5EF4-FFF2-40B4-BE49-F238E27FC236}">
                  <a16:creationId xmlns:a16="http://schemas.microsoft.com/office/drawing/2014/main" id="{B52471BC-CB41-49FB-864C-8DF96814142F}"/>
                </a:ext>
              </a:extLst>
            </p:cNvPr>
            <p:cNvSpPr>
              <a:spLocks/>
            </p:cNvSpPr>
            <p:nvPr/>
          </p:nvSpPr>
          <p:spPr bwMode="auto">
            <a:xfrm>
              <a:off x="4297" y="1619"/>
              <a:ext cx="24" cy="60"/>
            </a:xfrm>
            <a:custGeom>
              <a:avLst/>
              <a:gdLst>
                <a:gd name="T0" fmla="*/ 12 w 41"/>
                <a:gd name="T1" fmla="*/ 12 h 101"/>
                <a:gd name="T2" fmla="*/ 10 w 41"/>
                <a:gd name="T3" fmla="*/ 29 h 101"/>
                <a:gd name="T4" fmla="*/ 5 w 41"/>
                <a:gd name="T5" fmla="*/ 58 h 101"/>
                <a:gd name="T6" fmla="*/ 9 w 41"/>
                <a:gd name="T7" fmla="*/ 71 h 101"/>
                <a:gd name="T8" fmla="*/ 20 w 41"/>
                <a:gd name="T9" fmla="*/ 87 h 101"/>
                <a:gd name="T10" fmla="*/ 30 w 41"/>
                <a:gd name="T11" fmla="*/ 98 h 101"/>
                <a:gd name="T12" fmla="*/ 30 w 41"/>
                <a:gd name="T13" fmla="*/ 84 h 101"/>
                <a:gd name="T14" fmla="*/ 37 w 41"/>
                <a:gd name="T15" fmla="*/ 73 h 101"/>
                <a:gd name="T16" fmla="*/ 38 w 41"/>
                <a:gd name="T17" fmla="*/ 59 h 101"/>
                <a:gd name="T18" fmla="*/ 38 w 41"/>
                <a:gd name="T19" fmla="*/ 36 h 101"/>
                <a:gd name="T20" fmla="*/ 39 w 41"/>
                <a:gd name="T21" fmla="*/ 24 h 101"/>
                <a:gd name="T22" fmla="*/ 39 w 41"/>
                <a:gd name="T23" fmla="*/ 9 h 101"/>
                <a:gd name="T24" fmla="*/ 33 w 41"/>
                <a:gd name="T25" fmla="*/ 3 h 101"/>
                <a:gd name="T26" fmla="*/ 21 w 41"/>
                <a:gd name="T27" fmla="*/ 3 h 101"/>
                <a:gd name="T28" fmla="*/ 12 w 41"/>
                <a:gd name="T29" fmla="*/ 12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1" h="101">
                  <a:moveTo>
                    <a:pt x="12" y="12"/>
                  </a:moveTo>
                  <a:cubicBezTo>
                    <a:pt x="12" y="19"/>
                    <a:pt x="20" y="13"/>
                    <a:pt x="10" y="29"/>
                  </a:cubicBezTo>
                  <a:cubicBezTo>
                    <a:pt x="0" y="44"/>
                    <a:pt x="3" y="53"/>
                    <a:pt x="5" y="58"/>
                  </a:cubicBezTo>
                  <a:cubicBezTo>
                    <a:pt x="7" y="62"/>
                    <a:pt x="3" y="65"/>
                    <a:pt x="9" y="71"/>
                  </a:cubicBezTo>
                  <a:cubicBezTo>
                    <a:pt x="15" y="77"/>
                    <a:pt x="16" y="81"/>
                    <a:pt x="20" y="87"/>
                  </a:cubicBezTo>
                  <a:cubicBezTo>
                    <a:pt x="23" y="94"/>
                    <a:pt x="30" y="101"/>
                    <a:pt x="30" y="98"/>
                  </a:cubicBezTo>
                  <a:cubicBezTo>
                    <a:pt x="30" y="94"/>
                    <a:pt x="28" y="89"/>
                    <a:pt x="30" y="84"/>
                  </a:cubicBezTo>
                  <a:cubicBezTo>
                    <a:pt x="32" y="79"/>
                    <a:pt x="35" y="77"/>
                    <a:pt x="37" y="73"/>
                  </a:cubicBezTo>
                  <a:cubicBezTo>
                    <a:pt x="38" y="69"/>
                    <a:pt x="38" y="66"/>
                    <a:pt x="38" y="59"/>
                  </a:cubicBezTo>
                  <a:cubicBezTo>
                    <a:pt x="38" y="51"/>
                    <a:pt x="39" y="45"/>
                    <a:pt x="38" y="36"/>
                  </a:cubicBezTo>
                  <a:cubicBezTo>
                    <a:pt x="38" y="26"/>
                    <a:pt x="39" y="33"/>
                    <a:pt x="39" y="24"/>
                  </a:cubicBezTo>
                  <a:cubicBezTo>
                    <a:pt x="39" y="15"/>
                    <a:pt x="39" y="13"/>
                    <a:pt x="39" y="9"/>
                  </a:cubicBezTo>
                  <a:cubicBezTo>
                    <a:pt x="39" y="5"/>
                    <a:pt x="41" y="3"/>
                    <a:pt x="33" y="3"/>
                  </a:cubicBezTo>
                  <a:cubicBezTo>
                    <a:pt x="26" y="3"/>
                    <a:pt x="26" y="0"/>
                    <a:pt x="21" y="3"/>
                  </a:cubicBezTo>
                  <a:cubicBezTo>
                    <a:pt x="16" y="7"/>
                    <a:pt x="8" y="5"/>
                    <a:pt x="12" y="12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1124">
              <a:extLst>
                <a:ext uri="{FF2B5EF4-FFF2-40B4-BE49-F238E27FC236}">
                  <a16:creationId xmlns:a16="http://schemas.microsoft.com/office/drawing/2014/main" id="{9D3B9698-47F2-49ED-9C3D-81B7592F3F8D}"/>
                </a:ext>
              </a:extLst>
            </p:cNvPr>
            <p:cNvSpPr>
              <a:spLocks/>
            </p:cNvSpPr>
            <p:nvPr/>
          </p:nvSpPr>
          <p:spPr bwMode="auto">
            <a:xfrm>
              <a:off x="3047" y="1486"/>
              <a:ext cx="59" cy="69"/>
            </a:xfrm>
            <a:custGeom>
              <a:avLst/>
              <a:gdLst>
                <a:gd name="T0" fmla="*/ 98 w 98"/>
                <a:gd name="T1" fmla="*/ 33 h 116"/>
                <a:gd name="T2" fmla="*/ 91 w 98"/>
                <a:gd name="T3" fmla="*/ 36 h 116"/>
                <a:gd name="T4" fmla="*/ 72 w 98"/>
                <a:gd name="T5" fmla="*/ 44 h 116"/>
                <a:gd name="T6" fmla="*/ 48 w 98"/>
                <a:gd name="T7" fmla="*/ 51 h 116"/>
                <a:gd name="T8" fmla="*/ 70 w 98"/>
                <a:gd name="T9" fmla="*/ 77 h 116"/>
                <a:gd name="T10" fmla="*/ 61 w 98"/>
                <a:gd name="T11" fmla="*/ 90 h 116"/>
                <a:gd name="T12" fmla="*/ 50 w 98"/>
                <a:gd name="T13" fmla="*/ 96 h 116"/>
                <a:gd name="T14" fmla="*/ 37 w 98"/>
                <a:gd name="T15" fmla="*/ 106 h 116"/>
                <a:gd name="T16" fmla="*/ 28 w 98"/>
                <a:gd name="T17" fmla="*/ 116 h 116"/>
                <a:gd name="T18" fmla="*/ 7 w 98"/>
                <a:gd name="T19" fmla="*/ 113 h 116"/>
                <a:gd name="T20" fmla="*/ 0 w 98"/>
                <a:gd name="T21" fmla="*/ 108 h 116"/>
                <a:gd name="T22" fmla="*/ 2 w 98"/>
                <a:gd name="T23" fmla="*/ 105 h 116"/>
                <a:gd name="T24" fmla="*/ 4 w 98"/>
                <a:gd name="T25" fmla="*/ 97 h 116"/>
                <a:gd name="T26" fmla="*/ 3 w 98"/>
                <a:gd name="T27" fmla="*/ 84 h 116"/>
                <a:gd name="T28" fmla="*/ 8 w 98"/>
                <a:gd name="T29" fmla="*/ 68 h 116"/>
                <a:gd name="T30" fmla="*/ 8 w 98"/>
                <a:gd name="T31" fmla="*/ 52 h 116"/>
                <a:gd name="T32" fmla="*/ 8 w 98"/>
                <a:gd name="T33" fmla="*/ 52 h 116"/>
                <a:gd name="T34" fmla="*/ 11 w 98"/>
                <a:gd name="T35" fmla="*/ 41 h 116"/>
                <a:gd name="T36" fmla="*/ 9 w 98"/>
                <a:gd name="T37" fmla="*/ 32 h 116"/>
                <a:gd name="T38" fmla="*/ 9 w 98"/>
                <a:gd name="T39" fmla="*/ 27 h 116"/>
                <a:gd name="T40" fmla="*/ 8 w 98"/>
                <a:gd name="T41" fmla="*/ 21 h 116"/>
                <a:gd name="T42" fmla="*/ 10 w 98"/>
                <a:gd name="T43" fmla="*/ 14 h 116"/>
                <a:gd name="T44" fmla="*/ 12 w 98"/>
                <a:gd name="T45" fmla="*/ 18 h 116"/>
                <a:gd name="T46" fmla="*/ 23 w 98"/>
                <a:gd name="T47" fmla="*/ 22 h 116"/>
                <a:gd name="T48" fmla="*/ 34 w 98"/>
                <a:gd name="T49" fmla="*/ 28 h 116"/>
                <a:gd name="T50" fmla="*/ 50 w 98"/>
                <a:gd name="T51" fmla="*/ 23 h 116"/>
                <a:gd name="T52" fmla="*/ 68 w 98"/>
                <a:gd name="T53" fmla="*/ 9 h 116"/>
                <a:gd name="T54" fmla="*/ 81 w 98"/>
                <a:gd name="T55" fmla="*/ 0 h 116"/>
                <a:gd name="T56" fmla="*/ 84 w 98"/>
                <a:gd name="T57" fmla="*/ 2 h 116"/>
                <a:gd name="T58" fmla="*/ 88 w 98"/>
                <a:gd name="T59" fmla="*/ 11 h 116"/>
                <a:gd name="T60" fmla="*/ 91 w 98"/>
                <a:gd name="T61" fmla="*/ 22 h 116"/>
                <a:gd name="T62" fmla="*/ 97 w 98"/>
                <a:gd name="T63" fmla="*/ 30 h 116"/>
                <a:gd name="T64" fmla="*/ 98 w 98"/>
                <a:gd name="T65" fmla="*/ 33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98" h="116">
                  <a:moveTo>
                    <a:pt x="98" y="33"/>
                  </a:moveTo>
                  <a:cubicBezTo>
                    <a:pt x="98" y="35"/>
                    <a:pt x="93" y="35"/>
                    <a:pt x="91" y="36"/>
                  </a:cubicBezTo>
                  <a:cubicBezTo>
                    <a:pt x="89" y="38"/>
                    <a:pt x="82" y="42"/>
                    <a:pt x="72" y="44"/>
                  </a:cubicBezTo>
                  <a:cubicBezTo>
                    <a:pt x="62" y="45"/>
                    <a:pt x="53" y="49"/>
                    <a:pt x="48" y="51"/>
                  </a:cubicBezTo>
                  <a:cubicBezTo>
                    <a:pt x="44" y="52"/>
                    <a:pt x="68" y="74"/>
                    <a:pt x="70" y="77"/>
                  </a:cubicBezTo>
                  <a:cubicBezTo>
                    <a:pt x="73" y="79"/>
                    <a:pt x="64" y="83"/>
                    <a:pt x="61" y="90"/>
                  </a:cubicBezTo>
                  <a:cubicBezTo>
                    <a:pt x="58" y="97"/>
                    <a:pt x="54" y="94"/>
                    <a:pt x="50" y="96"/>
                  </a:cubicBezTo>
                  <a:cubicBezTo>
                    <a:pt x="45" y="97"/>
                    <a:pt x="40" y="103"/>
                    <a:pt x="37" y="106"/>
                  </a:cubicBezTo>
                  <a:cubicBezTo>
                    <a:pt x="34" y="109"/>
                    <a:pt x="31" y="116"/>
                    <a:pt x="28" y="116"/>
                  </a:cubicBezTo>
                  <a:cubicBezTo>
                    <a:pt x="25" y="116"/>
                    <a:pt x="11" y="114"/>
                    <a:pt x="7" y="113"/>
                  </a:cubicBezTo>
                  <a:cubicBezTo>
                    <a:pt x="4" y="113"/>
                    <a:pt x="2" y="110"/>
                    <a:pt x="0" y="108"/>
                  </a:cubicBezTo>
                  <a:cubicBezTo>
                    <a:pt x="1" y="107"/>
                    <a:pt x="2" y="105"/>
                    <a:pt x="2" y="105"/>
                  </a:cubicBezTo>
                  <a:cubicBezTo>
                    <a:pt x="2" y="104"/>
                    <a:pt x="4" y="101"/>
                    <a:pt x="4" y="97"/>
                  </a:cubicBezTo>
                  <a:cubicBezTo>
                    <a:pt x="4" y="94"/>
                    <a:pt x="4" y="88"/>
                    <a:pt x="3" y="84"/>
                  </a:cubicBezTo>
                  <a:cubicBezTo>
                    <a:pt x="2" y="79"/>
                    <a:pt x="5" y="72"/>
                    <a:pt x="8" y="68"/>
                  </a:cubicBezTo>
                  <a:cubicBezTo>
                    <a:pt x="11" y="64"/>
                    <a:pt x="8" y="58"/>
                    <a:pt x="8" y="52"/>
                  </a:cubicBezTo>
                  <a:cubicBezTo>
                    <a:pt x="8" y="52"/>
                    <a:pt x="8" y="52"/>
                    <a:pt x="8" y="52"/>
                  </a:cubicBezTo>
                  <a:cubicBezTo>
                    <a:pt x="8" y="47"/>
                    <a:pt x="11" y="45"/>
                    <a:pt x="11" y="41"/>
                  </a:cubicBezTo>
                  <a:cubicBezTo>
                    <a:pt x="10" y="37"/>
                    <a:pt x="11" y="34"/>
                    <a:pt x="9" y="32"/>
                  </a:cubicBezTo>
                  <a:cubicBezTo>
                    <a:pt x="9" y="31"/>
                    <a:pt x="9" y="29"/>
                    <a:pt x="9" y="27"/>
                  </a:cubicBezTo>
                  <a:cubicBezTo>
                    <a:pt x="8" y="25"/>
                    <a:pt x="8" y="22"/>
                    <a:pt x="8" y="21"/>
                  </a:cubicBezTo>
                  <a:cubicBezTo>
                    <a:pt x="8" y="19"/>
                    <a:pt x="9" y="16"/>
                    <a:pt x="10" y="14"/>
                  </a:cubicBezTo>
                  <a:cubicBezTo>
                    <a:pt x="11" y="16"/>
                    <a:pt x="12" y="18"/>
                    <a:pt x="12" y="18"/>
                  </a:cubicBezTo>
                  <a:cubicBezTo>
                    <a:pt x="14" y="18"/>
                    <a:pt x="19" y="19"/>
                    <a:pt x="23" y="22"/>
                  </a:cubicBezTo>
                  <a:cubicBezTo>
                    <a:pt x="28" y="24"/>
                    <a:pt x="29" y="26"/>
                    <a:pt x="34" y="28"/>
                  </a:cubicBezTo>
                  <a:cubicBezTo>
                    <a:pt x="40" y="31"/>
                    <a:pt x="41" y="28"/>
                    <a:pt x="50" y="23"/>
                  </a:cubicBezTo>
                  <a:cubicBezTo>
                    <a:pt x="59" y="18"/>
                    <a:pt x="63" y="13"/>
                    <a:pt x="68" y="9"/>
                  </a:cubicBezTo>
                  <a:cubicBezTo>
                    <a:pt x="73" y="6"/>
                    <a:pt x="76" y="3"/>
                    <a:pt x="81" y="0"/>
                  </a:cubicBezTo>
                  <a:cubicBezTo>
                    <a:pt x="82" y="0"/>
                    <a:pt x="83" y="1"/>
                    <a:pt x="84" y="2"/>
                  </a:cubicBezTo>
                  <a:cubicBezTo>
                    <a:pt x="87" y="4"/>
                    <a:pt x="85" y="5"/>
                    <a:pt x="88" y="11"/>
                  </a:cubicBezTo>
                  <a:cubicBezTo>
                    <a:pt x="90" y="17"/>
                    <a:pt x="91" y="18"/>
                    <a:pt x="91" y="22"/>
                  </a:cubicBezTo>
                  <a:cubicBezTo>
                    <a:pt x="91" y="26"/>
                    <a:pt x="92" y="26"/>
                    <a:pt x="97" y="30"/>
                  </a:cubicBezTo>
                  <a:cubicBezTo>
                    <a:pt x="98" y="31"/>
                    <a:pt x="98" y="32"/>
                    <a:pt x="98" y="33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1125">
              <a:extLst>
                <a:ext uri="{FF2B5EF4-FFF2-40B4-BE49-F238E27FC236}">
                  <a16:creationId xmlns:a16="http://schemas.microsoft.com/office/drawing/2014/main" id="{607884EE-9331-4CD7-A989-9325A8B84882}"/>
                </a:ext>
              </a:extLst>
            </p:cNvPr>
            <p:cNvSpPr>
              <a:spLocks/>
            </p:cNvSpPr>
            <p:nvPr/>
          </p:nvSpPr>
          <p:spPr bwMode="auto">
            <a:xfrm>
              <a:off x="3045" y="1462"/>
              <a:ext cx="21" cy="27"/>
            </a:xfrm>
            <a:custGeom>
              <a:avLst/>
              <a:gdLst>
                <a:gd name="T0" fmla="*/ 28 w 35"/>
                <a:gd name="T1" fmla="*/ 21 h 45"/>
                <a:gd name="T2" fmla="*/ 20 w 35"/>
                <a:gd name="T3" fmla="*/ 28 h 45"/>
                <a:gd name="T4" fmla="*/ 11 w 35"/>
                <a:gd name="T5" fmla="*/ 40 h 45"/>
                <a:gd name="T6" fmla="*/ 9 w 35"/>
                <a:gd name="T7" fmla="*/ 45 h 45"/>
                <a:gd name="T8" fmla="*/ 4 w 35"/>
                <a:gd name="T9" fmla="*/ 44 h 45"/>
                <a:gd name="T10" fmla="*/ 0 w 35"/>
                <a:gd name="T11" fmla="*/ 45 h 45"/>
                <a:gd name="T12" fmla="*/ 3 w 35"/>
                <a:gd name="T13" fmla="*/ 35 h 45"/>
                <a:gd name="T14" fmla="*/ 13 w 35"/>
                <a:gd name="T15" fmla="*/ 13 h 45"/>
                <a:gd name="T16" fmla="*/ 16 w 35"/>
                <a:gd name="T17" fmla="*/ 2 h 45"/>
                <a:gd name="T18" fmla="*/ 24 w 35"/>
                <a:gd name="T19" fmla="*/ 1 h 45"/>
                <a:gd name="T20" fmla="*/ 32 w 35"/>
                <a:gd name="T21" fmla="*/ 11 h 45"/>
                <a:gd name="T22" fmla="*/ 28 w 35"/>
                <a:gd name="T23" fmla="*/ 21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5" h="45">
                  <a:moveTo>
                    <a:pt x="28" y="21"/>
                  </a:moveTo>
                  <a:cubicBezTo>
                    <a:pt x="23" y="27"/>
                    <a:pt x="22" y="26"/>
                    <a:pt x="20" y="28"/>
                  </a:cubicBezTo>
                  <a:cubicBezTo>
                    <a:pt x="18" y="31"/>
                    <a:pt x="18" y="33"/>
                    <a:pt x="11" y="40"/>
                  </a:cubicBezTo>
                  <a:cubicBezTo>
                    <a:pt x="9" y="43"/>
                    <a:pt x="8" y="44"/>
                    <a:pt x="9" y="45"/>
                  </a:cubicBezTo>
                  <a:cubicBezTo>
                    <a:pt x="7" y="45"/>
                    <a:pt x="5" y="45"/>
                    <a:pt x="4" y="44"/>
                  </a:cubicBezTo>
                  <a:cubicBezTo>
                    <a:pt x="2" y="44"/>
                    <a:pt x="1" y="45"/>
                    <a:pt x="0" y="45"/>
                  </a:cubicBezTo>
                  <a:cubicBezTo>
                    <a:pt x="1" y="42"/>
                    <a:pt x="2" y="40"/>
                    <a:pt x="3" y="35"/>
                  </a:cubicBezTo>
                  <a:cubicBezTo>
                    <a:pt x="7" y="25"/>
                    <a:pt x="11" y="22"/>
                    <a:pt x="13" y="13"/>
                  </a:cubicBezTo>
                  <a:cubicBezTo>
                    <a:pt x="14" y="7"/>
                    <a:pt x="17" y="6"/>
                    <a:pt x="16" y="2"/>
                  </a:cubicBezTo>
                  <a:cubicBezTo>
                    <a:pt x="18" y="2"/>
                    <a:pt x="22" y="2"/>
                    <a:pt x="24" y="1"/>
                  </a:cubicBezTo>
                  <a:cubicBezTo>
                    <a:pt x="26" y="0"/>
                    <a:pt x="29" y="7"/>
                    <a:pt x="32" y="11"/>
                  </a:cubicBezTo>
                  <a:cubicBezTo>
                    <a:pt x="35" y="15"/>
                    <a:pt x="32" y="15"/>
                    <a:pt x="28" y="21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1126">
              <a:extLst>
                <a:ext uri="{FF2B5EF4-FFF2-40B4-BE49-F238E27FC236}">
                  <a16:creationId xmlns:a16="http://schemas.microsoft.com/office/drawing/2014/main" id="{441F62BC-1D34-4E52-857F-89D4219F7A20}"/>
                </a:ext>
              </a:extLst>
            </p:cNvPr>
            <p:cNvSpPr>
              <a:spLocks/>
            </p:cNvSpPr>
            <p:nvPr/>
          </p:nvSpPr>
          <p:spPr bwMode="auto">
            <a:xfrm>
              <a:off x="3035" y="1489"/>
              <a:ext cx="19" cy="61"/>
            </a:xfrm>
            <a:custGeom>
              <a:avLst/>
              <a:gdLst>
                <a:gd name="T0" fmla="*/ 31 w 32"/>
                <a:gd name="T1" fmla="*/ 9 h 103"/>
                <a:gd name="T2" fmla="*/ 29 w 32"/>
                <a:gd name="T3" fmla="*/ 16 h 103"/>
                <a:gd name="T4" fmla="*/ 30 w 32"/>
                <a:gd name="T5" fmla="*/ 22 h 103"/>
                <a:gd name="T6" fmla="*/ 26 w 32"/>
                <a:gd name="T7" fmla="*/ 19 h 103"/>
                <a:gd name="T8" fmla="*/ 19 w 32"/>
                <a:gd name="T9" fmla="*/ 18 h 103"/>
                <a:gd name="T10" fmla="*/ 17 w 32"/>
                <a:gd name="T11" fmla="*/ 24 h 103"/>
                <a:gd name="T12" fmla="*/ 16 w 32"/>
                <a:gd name="T13" fmla="*/ 31 h 103"/>
                <a:gd name="T14" fmla="*/ 17 w 32"/>
                <a:gd name="T15" fmla="*/ 36 h 103"/>
                <a:gd name="T16" fmla="*/ 22 w 32"/>
                <a:gd name="T17" fmla="*/ 40 h 103"/>
                <a:gd name="T18" fmla="*/ 17 w 32"/>
                <a:gd name="T19" fmla="*/ 45 h 103"/>
                <a:gd name="T20" fmla="*/ 17 w 32"/>
                <a:gd name="T21" fmla="*/ 50 h 103"/>
                <a:gd name="T22" fmla="*/ 23 w 32"/>
                <a:gd name="T23" fmla="*/ 49 h 103"/>
                <a:gd name="T24" fmla="*/ 29 w 32"/>
                <a:gd name="T25" fmla="*/ 47 h 103"/>
                <a:gd name="T26" fmla="*/ 29 w 32"/>
                <a:gd name="T27" fmla="*/ 47 h 103"/>
                <a:gd name="T28" fmla="*/ 29 w 32"/>
                <a:gd name="T29" fmla="*/ 63 h 103"/>
                <a:gd name="T30" fmla="*/ 24 w 32"/>
                <a:gd name="T31" fmla="*/ 79 h 103"/>
                <a:gd name="T32" fmla="*/ 25 w 32"/>
                <a:gd name="T33" fmla="*/ 92 h 103"/>
                <a:gd name="T34" fmla="*/ 23 w 32"/>
                <a:gd name="T35" fmla="*/ 100 h 103"/>
                <a:gd name="T36" fmla="*/ 21 w 32"/>
                <a:gd name="T37" fmla="*/ 103 h 103"/>
                <a:gd name="T38" fmla="*/ 21 w 32"/>
                <a:gd name="T39" fmla="*/ 102 h 103"/>
                <a:gd name="T40" fmla="*/ 21 w 32"/>
                <a:gd name="T41" fmla="*/ 101 h 103"/>
                <a:gd name="T42" fmla="*/ 20 w 32"/>
                <a:gd name="T43" fmla="*/ 101 h 103"/>
                <a:gd name="T44" fmla="*/ 20 w 32"/>
                <a:gd name="T45" fmla="*/ 101 h 103"/>
                <a:gd name="T46" fmla="*/ 18 w 32"/>
                <a:gd name="T47" fmla="*/ 95 h 103"/>
                <a:gd name="T48" fmla="*/ 13 w 32"/>
                <a:gd name="T49" fmla="*/ 85 h 103"/>
                <a:gd name="T50" fmla="*/ 7 w 32"/>
                <a:gd name="T51" fmla="*/ 69 h 103"/>
                <a:gd name="T52" fmla="*/ 2 w 32"/>
                <a:gd name="T53" fmla="*/ 56 h 103"/>
                <a:gd name="T54" fmla="*/ 0 w 32"/>
                <a:gd name="T55" fmla="*/ 47 h 103"/>
                <a:gd name="T56" fmla="*/ 1 w 32"/>
                <a:gd name="T57" fmla="*/ 46 h 103"/>
                <a:gd name="T58" fmla="*/ 12 w 32"/>
                <a:gd name="T59" fmla="*/ 29 h 103"/>
                <a:gd name="T60" fmla="*/ 15 w 32"/>
                <a:gd name="T61" fmla="*/ 11 h 103"/>
                <a:gd name="T62" fmla="*/ 18 w 32"/>
                <a:gd name="T63" fmla="*/ 1 h 103"/>
                <a:gd name="T64" fmla="*/ 22 w 32"/>
                <a:gd name="T65" fmla="*/ 0 h 103"/>
                <a:gd name="T66" fmla="*/ 27 w 32"/>
                <a:gd name="T67" fmla="*/ 1 h 103"/>
                <a:gd name="T68" fmla="*/ 30 w 32"/>
                <a:gd name="T69" fmla="*/ 4 h 103"/>
                <a:gd name="T70" fmla="*/ 31 w 32"/>
                <a:gd name="T71" fmla="*/ 9 h 103"/>
                <a:gd name="T72" fmla="*/ 31 w 32"/>
                <a:gd name="T73" fmla="*/ 9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2" h="103">
                  <a:moveTo>
                    <a:pt x="31" y="9"/>
                  </a:moveTo>
                  <a:cubicBezTo>
                    <a:pt x="30" y="11"/>
                    <a:pt x="29" y="14"/>
                    <a:pt x="29" y="16"/>
                  </a:cubicBezTo>
                  <a:cubicBezTo>
                    <a:pt x="29" y="17"/>
                    <a:pt x="29" y="20"/>
                    <a:pt x="30" y="22"/>
                  </a:cubicBezTo>
                  <a:cubicBezTo>
                    <a:pt x="28" y="21"/>
                    <a:pt x="29" y="21"/>
                    <a:pt x="26" y="19"/>
                  </a:cubicBezTo>
                  <a:cubicBezTo>
                    <a:pt x="22" y="17"/>
                    <a:pt x="20" y="15"/>
                    <a:pt x="19" y="18"/>
                  </a:cubicBezTo>
                  <a:cubicBezTo>
                    <a:pt x="18" y="20"/>
                    <a:pt x="17" y="21"/>
                    <a:pt x="17" y="24"/>
                  </a:cubicBezTo>
                  <a:cubicBezTo>
                    <a:pt x="17" y="27"/>
                    <a:pt x="15" y="27"/>
                    <a:pt x="16" y="31"/>
                  </a:cubicBezTo>
                  <a:cubicBezTo>
                    <a:pt x="17" y="35"/>
                    <a:pt x="14" y="34"/>
                    <a:pt x="17" y="36"/>
                  </a:cubicBezTo>
                  <a:cubicBezTo>
                    <a:pt x="20" y="38"/>
                    <a:pt x="24" y="37"/>
                    <a:pt x="22" y="40"/>
                  </a:cubicBezTo>
                  <a:cubicBezTo>
                    <a:pt x="20" y="42"/>
                    <a:pt x="18" y="44"/>
                    <a:pt x="17" y="45"/>
                  </a:cubicBezTo>
                  <a:cubicBezTo>
                    <a:pt x="17" y="46"/>
                    <a:pt x="16" y="49"/>
                    <a:pt x="17" y="50"/>
                  </a:cubicBezTo>
                  <a:cubicBezTo>
                    <a:pt x="19" y="51"/>
                    <a:pt x="20" y="51"/>
                    <a:pt x="23" y="49"/>
                  </a:cubicBezTo>
                  <a:cubicBezTo>
                    <a:pt x="26" y="48"/>
                    <a:pt x="28" y="47"/>
                    <a:pt x="29" y="47"/>
                  </a:cubicBezTo>
                  <a:cubicBezTo>
                    <a:pt x="29" y="47"/>
                    <a:pt x="29" y="47"/>
                    <a:pt x="29" y="47"/>
                  </a:cubicBezTo>
                  <a:cubicBezTo>
                    <a:pt x="29" y="53"/>
                    <a:pt x="32" y="59"/>
                    <a:pt x="29" y="63"/>
                  </a:cubicBezTo>
                  <a:cubicBezTo>
                    <a:pt x="26" y="67"/>
                    <a:pt x="23" y="74"/>
                    <a:pt x="24" y="79"/>
                  </a:cubicBezTo>
                  <a:cubicBezTo>
                    <a:pt x="25" y="83"/>
                    <a:pt x="25" y="89"/>
                    <a:pt x="25" y="92"/>
                  </a:cubicBezTo>
                  <a:cubicBezTo>
                    <a:pt x="25" y="96"/>
                    <a:pt x="23" y="99"/>
                    <a:pt x="23" y="100"/>
                  </a:cubicBezTo>
                  <a:cubicBezTo>
                    <a:pt x="23" y="100"/>
                    <a:pt x="22" y="102"/>
                    <a:pt x="21" y="103"/>
                  </a:cubicBezTo>
                  <a:cubicBezTo>
                    <a:pt x="21" y="103"/>
                    <a:pt x="21" y="103"/>
                    <a:pt x="21" y="102"/>
                  </a:cubicBezTo>
                  <a:cubicBezTo>
                    <a:pt x="21" y="101"/>
                    <a:pt x="21" y="101"/>
                    <a:pt x="21" y="101"/>
                  </a:cubicBezTo>
                  <a:cubicBezTo>
                    <a:pt x="21" y="101"/>
                    <a:pt x="21" y="101"/>
                    <a:pt x="20" y="101"/>
                  </a:cubicBezTo>
                  <a:cubicBezTo>
                    <a:pt x="20" y="101"/>
                    <a:pt x="20" y="101"/>
                    <a:pt x="20" y="101"/>
                  </a:cubicBezTo>
                  <a:cubicBezTo>
                    <a:pt x="19" y="99"/>
                    <a:pt x="19" y="97"/>
                    <a:pt x="18" y="95"/>
                  </a:cubicBezTo>
                  <a:cubicBezTo>
                    <a:pt x="18" y="93"/>
                    <a:pt x="15" y="89"/>
                    <a:pt x="13" y="85"/>
                  </a:cubicBezTo>
                  <a:cubicBezTo>
                    <a:pt x="11" y="81"/>
                    <a:pt x="10" y="77"/>
                    <a:pt x="7" y="69"/>
                  </a:cubicBezTo>
                  <a:cubicBezTo>
                    <a:pt x="4" y="62"/>
                    <a:pt x="4" y="61"/>
                    <a:pt x="2" y="56"/>
                  </a:cubicBezTo>
                  <a:cubicBezTo>
                    <a:pt x="2" y="53"/>
                    <a:pt x="1" y="49"/>
                    <a:pt x="0" y="47"/>
                  </a:cubicBezTo>
                  <a:cubicBezTo>
                    <a:pt x="0" y="47"/>
                    <a:pt x="1" y="47"/>
                    <a:pt x="1" y="46"/>
                  </a:cubicBezTo>
                  <a:cubicBezTo>
                    <a:pt x="7" y="40"/>
                    <a:pt x="11" y="38"/>
                    <a:pt x="12" y="29"/>
                  </a:cubicBezTo>
                  <a:cubicBezTo>
                    <a:pt x="13" y="20"/>
                    <a:pt x="11" y="20"/>
                    <a:pt x="15" y="11"/>
                  </a:cubicBezTo>
                  <a:cubicBezTo>
                    <a:pt x="17" y="7"/>
                    <a:pt x="18" y="4"/>
                    <a:pt x="18" y="1"/>
                  </a:cubicBezTo>
                  <a:cubicBezTo>
                    <a:pt x="19" y="1"/>
                    <a:pt x="20" y="0"/>
                    <a:pt x="22" y="0"/>
                  </a:cubicBezTo>
                  <a:cubicBezTo>
                    <a:pt x="23" y="1"/>
                    <a:pt x="25" y="1"/>
                    <a:pt x="27" y="1"/>
                  </a:cubicBezTo>
                  <a:cubicBezTo>
                    <a:pt x="28" y="2"/>
                    <a:pt x="30" y="2"/>
                    <a:pt x="30" y="4"/>
                  </a:cubicBezTo>
                  <a:cubicBezTo>
                    <a:pt x="30" y="5"/>
                    <a:pt x="31" y="7"/>
                    <a:pt x="31" y="9"/>
                  </a:cubicBezTo>
                  <a:cubicBezTo>
                    <a:pt x="31" y="9"/>
                    <a:pt x="31" y="9"/>
                    <a:pt x="31" y="9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1127">
              <a:extLst>
                <a:ext uri="{FF2B5EF4-FFF2-40B4-BE49-F238E27FC236}">
                  <a16:creationId xmlns:a16="http://schemas.microsoft.com/office/drawing/2014/main" id="{71F1D5DD-34A6-4E4C-9509-3BE6130369F6}"/>
                </a:ext>
              </a:extLst>
            </p:cNvPr>
            <p:cNvSpPr>
              <a:spLocks/>
            </p:cNvSpPr>
            <p:nvPr/>
          </p:nvSpPr>
          <p:spPr bwMode="auto">
            <a:xfrm>
              <a:off x="3015" y="1507"/>
              <a:ext cx="32" cy="17"/>
            </a:xfrm>
            <a:custGeom>
              <a:avLst/>
              <a:gdLst>
                <a:gd name="T0" fmla="*/ 32 w 32"/>
                <a:gd name="T1" fmla="*/ 17 h 17"/>
                <a:gd name="T2" fmla="*/ 27 w 32"/>
                <a:gd name="T3" fmla="*/ 12 h 17"/>
                <a:gd name="T4" fmla="*/ 27 w 32"/>
                <a:gd name="T5" fmla="*/ 13 h 17"/>
                <a:gd name="T6" fmla="*/ 0 w 32"/>
                <a:gd name="T7" fmla="*/ 0 h 17"/>
                <a:gd name="T8" fmla="*/ 0 w 32"/>
                <a:gd name="T9" fmla="*/ 1 h 17"/>
                <a:gd name="T10" fmla="*/ 26 w 32"/>
                <a:gd name="T11" fmla="*/ 15 h 17"/>
                <a:gd name="T12" fmla="*/ 25 w 32"/>
                <a:gd name="T13" fmla="*/ 16 h 17"/>
                <a:gd name="T14" fmla="*/ 32 w 32"/>
                <a:gd name="T15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" h="17">
                  <a:moveTo>
                    <a:pt x="32" y="17"/>
                  </a:moveTo>
                  <a:lnTo>
                    <a:pt x="27" y="12"/>
                  </a:lnTo>
                  <a:lnTo>
                    <a:pt x="27" y="13"/>
                  </a:lnTo>
                  <a:lnTo>
                    <a:pt x="0" y="0"/>
                  </a:lnTo>
                  <a:lnTo>
                    <a:pt x="0" y="1"/>
                  </a:lnTo>
                  <a:lnTo>
                    <a:pt x="26" y="15"/>
                  </a:lnTo>
                  <a:lnTo>
                    <a:pt x="25" y="16"/>
                  </a:lnTo>
                  <a:lnTo>
                    <a:pt x="32" y="17"/>
                  </a:ln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1128">
              <a:extLst>
                <a:ext uri="{FF2B5EF4-FFF2-40B4-BE49-F238E27FC236}">
                  <a16:creationId xmlns:a16="http://schemas.microsoft.com/office/drawing/2014/main" id="{F4D8DBD9-D319-4D42-98E9-DE93DE4A991C}"/>
                </a:ext>
              </a:extLst>
            </p:cNvPr>
            <p:cNvSpPr>
              <a:spLocks/>
            </p:cNvSpPr>
            <p:nvPr/>
          </p:nvSpPr>
          <p:spPr bwMode="auto">
            <a:xfrm>
              <a:off x="3595" y="2009"/>
              <a:ext cx="11" cy="25"/>
            </a:xfrm>
            <a:custGeom>
              <a:avLst/>
              <a:gdLst>
                <a:gd name="T0" fmla="*/ 4 w 18"/>
                <a:gd name="T1" fmla="*/ 15 h 41"/>
                <a:gd name="T2" fmla="*/ 6 w 18"/>
                <a:gd name="T3" fmla="*/ 24 h 41"/>
                <a:gd name="T4" fmla="*/ 9 w 18"/>
                <a:gd name="T5" fmla="*/ 30 h 41"/>
                <a:gd name="T6" fmla="*/ 10 w 18"/>
                <a:gd name="T7" fmla="*/ 36 h 41"/>
                <a:gd name="T8" fmla="*/ 16 w 18"/>
                <a:gd name="T9" fmla="*/ 40 h 41"/>
                <a:gd name="T10" fmla="*/ 17 w 18"/>
                <a:gd name="T11" fmla="*/ 38 h 41"/>
                <a:gd name="T12" fmla="*/ 15 w 18"/>
                <a:gd name="T13" fmla="*/ 34 h 41"/>
                <a:gd name="T14" fmla="*/ 13 w 18"/>
                <a:gd name="T15" fmla="*/ 27 h 41"/>
                <a:gd name="T16" fmla="*/ 9 w 18"/>
                <a:gd name="T17" fmla="*/ 17 h 41"/>
                <a:gd name="T18" fmla="*/ 7 w 18"/>
                <a:gd name="T19" fmla="*/ 9 h 41"/>
                <a:gd name="T20" fmla="*/ 2 w 18"/>
                <a:gd name="T21" fmla="*/ 3 h 41"/>
                <a:gd name="T22" fmla="*/ 4 w 18"/>
                <a:gd name="T23" fmla="*/ 15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8" h="41">
                  <a:moveTo>
                    <a:pt x="4" y="15"/>
                  </a:moveTo>
                  <a:cubicBezTo>
                    <a:pt x="4" y="19"/>
                    <a:pt x="5" y="23"/>
                    <a:pt x="6" y="24"/>
                  </a:cubicBezTo>
                  <a:cubicBezTo>
                    <a:pt x="7" y="26"/>
                    <a:pt x="8" y="28"/>
                    <a:pt x="9" y="30"/>
                  </a:cubicBezTo>
                  <a:cubicBezTo>
                    <a:pt x="9" y="32"/>
                    <a:pt x="7" y="32"/>
                    <a:pt x="10" y="36"/>
                  </a:cubicBezTo>
                  <a:cubicBezTo>
                    <a:pt x="13" y="39"/>
                    <a:pt x="14" y="40"/>
                    <a:pt x="16" y="40"/>
                  </a:cubicBezTo>
                  <a:cubicBezTo>
                    <a:pt x="17" y="40"/>
                    <a:pt x="18" y="41"/>
                    <a:pt x="17" y="38"/>
                  </a:cubicBezTo>
                  <a:cubicBezTo>
                    <a:pt x="16" y="36"/>
                    <a:pt x="17" y="37"/>
                    <a:pt x="15" y="34"/>
                  </a:cubicBezTo>
                  <a:cubicBezTo>
                    <a:pt x="14" y="30"/>
                    <a:pt x="14" y="32"/>
                    <a:pt x="13" y="27"/>
                  </a:cubicBezTo>
                  <a:cubicBezTo>
                    <a:pt x="12" y="22"/>
                    <a:pt x="11" y="21"/>
                    <a:pt x="9" y="17"/>
                  </a:cubicBezTo>
                  <a:cubicBezTo>
                    <a:pt x="7" y="13"/>
                    <a:pt x="7" y="13"/>
                    <a:pt x="7" y="9"/>
                  </a:cubicBezTo>
                  <a:cubicBezTo>
                    <a:pt x="5" y="2"/>
                    <a:pt x="0" y="0"/>
                    <a:pt x="2" y="3"/>
                  </a:cubicBezTo>
                  <a:cubicBezTo>
                    <a:pt x="4" y="7"/>
                    <a:pt x="4" y="15"/>
                    <a:pt x="4" y="15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1129">
              <a:extLst>
                <a:ext uri="{FF2B5EF4-FFF2-40B4-BE49-F238E27FC236}">
                  <a16:creationId xmlns:a16="http://schemas.microsoft.com/office/drawing/2014/main" id="{4E44D978-4C64-412C-A898-1DBD871C2816}"/>
                </a:ext>
              </a:extLst>
            </p:cNvPr>
            <p:cNvSpPr>
              <a:spLocks/>
            </p:cNvSpPr>
            <p:nvPr/>
          </p:nvSpPr>
          <p:spPr bwMode="auto">
            <a:xfrm>
              <a:off x="4248" y="1960"/>
              <a:ext cx="20" cy="22"/>
            </a:xfrm>
            <a:custGeom>
              <a:avLst/>
              <a:gdLst>
                <a:gd name="T0" fmla="*/ 27 w 34"/>
                <a:gd name="T1" fmla="*/ 21 h 37"/>
                <a:gd name="T2" fmla="*/ 23 w 34"/>
                <a:gd name="T3" fmla="*/ 9 h 37"/>
                <a:gd name="T4" fmla="*/ 17 w 34"/>
                <a:gd name="T5" fmla="*/ 11 h 37"/>
                <a:gd name="T6" fmla="*/ 18 w 34"/>
                <a:gd name="T7" fmla="*/ 29 h 37"/>
                <a:gd name="T8" fmla="*/ 5 w 34"/>
                <a:gd name="T9" fmla="*/ 23 h 37"/>
                <a:gd name="T10" fmla="*/ 0 w 34"/>
                <a:gd name="T11" fmla="*/ 14 h 37"/>
                <a:gd name="T12" fmla="*/ 11 w 34"/>
                <a:gd name="T13" fmla="*/ 9 h 37"/>
                <a:gd name="T14" fmla="*/ 20 w 34"/>
                <a:gd name="T15" fmla="*/ 2 h 37"/>
                <a:gd name="T16" fmla="*/ 25 w 34"/>
                <a:gd name="T17" fmla="*/ 4 h 37"/>
                <a:gd name="T18" fmla="*/ 28 w 34"/>
                <a:gd name="T19" fmla="*/ 5 h 37"/>
                <a:gd name="T20" fmla="*/ 28 w 34"/>
                <a:gd name="T21" fmla="*/ 7 h 37"/>
                <a:gd name="T22" fmla="*/ 32 w 34"/>
                <a:gd name="T23" fmla="*/ 17 h 37"/>
                <a:gd name="T24" fmla="*/ 27 w 34"/>
                <a:gd name="T25" fmla="*/ 2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4" h="37">
                  <a:moveTo>
                    <a:pt x="27" y="21"/>
                  </a:moveTo>
                  <a:cubicBezTo>
                    <a:pt x="25" y="21"/>
                    <a:pt x="22" y="14"/>
                    <a:pt x="23" y="9"/>
                  </a:cubicBezTo>
                  <a:cubicBezTo>
                    <a:pt x="23" y="5"/>
                    <a:pt x="19" y="9"/>
                    <a:pt x="17" y="11"/>
                  </a:cubicBezTo>
                  <a:cubicBezTo>
                    <a:pt x="16" y="13"/>
                    <a:pt x="20" y="22"/>
                    <a:pt x="18" y="29"/>
                  </a:cubicBezTo>
                  <a:cubicBezTo>
                    <a:pt x="17" y="37"/>
                    <a:pt x="9" y="28"/>
                    <a:pt x="5" y="23"/>
                  </a:cubicBezTo>
                  <a:cubicBezTo>
                    <a:pt x="2" y="18"/>
                    <a:pt x="2" y="17"/>
                    <a:pt x="0" y="14"/>
                  </a:cubicBezTo>
                  <a:cubicBezTo>
                    <a:pt x="4" y="13"/>
                    <a:pt x="7" y="13"/>
                    <a:pt x="11" y="9"/>
                  </a:cubicBezTo>
                  <a:cubicBezTo>
                    <a:pt x="16" y="5"/>
                    <a:pt x="17" y="0"/>
                    <a:pt x="20" y="2"/>
                  </a:cubicBezTo>
                  <a:cubicBezTo>
                    <a:pt x="22" y="3"/>
                    <a:pt x="19" y="4"/>
                    <a:pt x="25" y="4"/>
                  </a:cubicBezTo>
                  <a:cubicBezTo>
                    <a:pt x="26" y="4"/>
                    <a:pt x="27" y="5"/>
                    <a:pt x="28" y="5"/>
                  </a:cubicBezTo>
                  <a:cubicBezTo>
                    <a:pt x="28" y="6"/>
                    <a:pt x="28" y="6"/>
                    <a:pt x="28" y="7"/>
                  </a:cubicBezTo>
                  <a:cubicBezTo>
                    <a:pt x="29" y="10"/>
                    <a:pt x="30" y="9"/>
                    <a:pt x="32" y="17"/>
                  </a:cubicBezTo>
                  <a:cubicBezTo>
                    <a:pt x="34" y="24"/>
                    <a:pt x="30" y="22"/>
                    <a:pt x="27" y="21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1130">
              <a:extLst>
                <a:ext uri="{FF2B5EF4-FFF2-40B4-BE49-F238E27FC236}">
                  <a16:creationId xmlns:a16="http://schemas.microsoft.com/office/drawing/2014/main" id="{02459A71-0A6E-4E1D-B1FC-E7DD917CEC2A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9" y="1944"/>
              <a:ext cx="40" cy="18"/>
            </a:xfrm>
            <a:custGeom>
              <a:avLst/>
              <a:gdLst>
                <a:gd name="T0" fmla="*/ 40 w 40"/>
                <a:gd name="T1" fmla="*/ 18 h 18"/>
                <a:gd name="T2" fmla="*/ 37 w 40"/>
                <a:gd name="T3" fmla="*/ 14 h 18"/>
                <a:gd name="T4" fmla="*/ 37 w 40"/>
                <a:gd name="T5" fmla="*/ 16 h 18"/>
                <a:gd name="T6" fmla="*/ 0 w 40"/>
                <a:gd name="T7" fmla="*/ 0 h 18"/>
                <a:gd name="T8" fmla="*/ 0 w 40"/>
                <a:gd name="T9" fmla="*/ 1 h 18"/>
                <a:gd name="T10" fmla="*/ 37 w 40"/>
                <a:gd name="T11" fmla="*/ 17 h 18"/>
                <a:gd name="T12" fmla="*/ 36 w 40"/>
                <a:gd name="T13" fmla="*/ 18 h 18"/>
                <a:gd name="T14" fmla="*/ 40 w 40"/>
                <a:gd name="T15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" h="18">
                  <a:moveTo>
                    <a:pt x="40" y="18"/>
                  </a:moveTo>
                  <a:lnTo>
                    <a:pt x="37" y="14"/>
                  </a:lnTo>
                  <a:lnTo>
                    <a:pt x="37" y="16"/>
                  </a:lnTo>
                  <a:lnTo>
                    <a:pt x="0" y="0"/>
                  </a:lnTo>
                  <a:lnTo>
                    <a:pt x="0" y="1"/>
                  </a:lnTo>
                  <a:lnTo>
                    <a:pt x="37" y="17"/>
                  </a:lnTo>
                  <a:lnTo>
                    <a:pt x="36" y="18"/>
                  </a:lnTo>
                  <a:lnTo>
                    <a:pt x="40" y="18"/>
                  </a:ln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1131">
              <a:extLst>
                <a:ext uri="{FF2B5EF4-FFF2-40B4-BE49-F238E27FC236}">
                  <a16:creationId xmlns:a16="http://schemas.microsoft.com/office/drawing/2014/main" id="{B90E84B9-CC6D-4D90-BBE9-6701FAEB38A1}"/>
                </a:ext>
              </a:extLst>
            </p:cNvPr>
            <p:cNvSpPr>
              <a:spLocks/>
            </p:cNvSpPr>
            <p:nvPr/>
          </p:nvSpPr>
          <p:spPr bwMode="auto">
            <a:xfrm>
              <a:off x="4087" y="2025"/>
              <a:ext cx="14" cy="6"/>
            </a:xfrm>
            <a:custGeom>
              <a:avLst/>
              <a:gdLst>
                <a:gd name="T0" fmla="*/ 12 w 23"/>
                <a:gd name="T1" fmla="*/ 2 h 10"/>
                <a:gd name="T2" fmla="*/ 8 w 23"/>
                <a:gd name="T3" fmla="*/ 1 h 10"/>
                <a:gd name="T4" fmla="*/ 4 w 23"/>
                <a:gd name="T5" fmla="*/ 1 h 10"/>
                <a:gd name="T6" fmla="*/ 1 w 23"/>
                <a:gd name="T7" fmla="*/ 3 h 10"/>
                <a:gd name="T8" fmla="*/ 5 w 23"/>
                <a:gd name="T9" fmla="*/ 7 h 10"/>
                <a:gd name="T10" fmla="*/ 15 w 23"/>
                <a:gd name="T11" fmla="*/ 10 h 10"/>
                <a:gd name="T12" fmla="*/ 20 w 23"/>
                <a:gd name="T13" fmla="*/ 8 h 10"/>
                <a:gd name="T14" fmla="*/ 19 w 23"/>
                <a:gd name="T15" fmla="*/ 3 h 10"/>
                <a:gd name="T16" fmla="*/ 21 w 23"/>
                <a:gd name="T17" fmla="*/ 0 h 10"/>
                <a:gd name="T18" fmla="*/ 12 w 23"/>
                <a:gd name="T19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" h="10">
                  <a:moveTo>
                    <a:pt x="12" y="2"/>
                  </a:moveTo>
                  <a:cubicBezTo>
                    <a:pt x="10" y="2"/>
                    <a:pt x="9" y="1"/>
                    <a:pt x="8" y="1"/>
                  </a:cubicBezTo>
                  <a:cubicBezTo>
                    <a:pt x="7" y="1"/>
                    <a:pt x="5" y="0"/>
                    <a:pt x="4" y="1"/>
                  </a:cubicBezTo>
                  <a:cubicBezTo>
                    <a:pt x="3" y="1"/>
                    <a:pt x="0" y="1"/>
                    <a:pt x="1" y="3"/>
                  </a:cubicBezTo>
                  <a:cubicBezTo>
                    <a:pt x="1" y="4"/>
                    <a:pt x="1" y="6"/>
                    <a:pt x="5" y="7"/>
                  </a:cubicBezTo>
                  <a:cubicBezTo>
                    <a:pt x="8" y="9"/>
                    <a:pt x="11" y="10"/>
                    <a:pt x="15" y="10"/>
                  </a:cubicBezTo>
                  <a:cubicBezTo>
                    <a:pt x="18" y="10"/>
                    <a:pt x="21" y="10"/>
                    <a:pt x="20" y="8"/>
                  </a:cubicBezTo>
                  <a:cubicBezTo>
                    <a:pt x="20" y="6"/>
                    <a:pt x="18" y="4"/>
                    <a:pt x="19" y="3"/>
                  </a:cubicBezTo>
                  <a:cubicBezTo>
                    <a:pt x="20" y="2"/>
                    <a:pt x="23" y="1"/>
                    <a:pt x="21" y="0"/>
                  </a:cubicBezTo>
                  <a:cubicBezTo>
                    <a:pt x="19" y="0"/>
                    <a:pt x="15" y="0"/>
                    <a:pt x="12" y="2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1132">
              <a:extLst>
                <a:ext uri="{FF2B5EF4-FFF2-40B4-BE49-F238E27FC236}">
                  <a16:creationId xmlns:a16="http://schemas.microsoft.com/office/drawing/2014/main" id="{997EACED-631E-4916-91B3-A14697235250}"/>
                </a:ext>
              </a:extLst>
            </p:cNvPr>
            <p:cNvSpPr>
              <a:spLocks/>
            </p:cNvSpPr>
            <p:nvPr/>
          </p:nvSpPr>
          <p:spPr bwMode="auto">
            <a:xfrm>
              <a:off x="4102" y="2016"/>
              <a:ext cx="30" cy="10"/>
            </a:xfrm>
            <a:custGeom>
              <a:avLst/>
              <a:gdLst>
                <a:gd name="T0" fmla="*/ 30 w 30"/>
                <a:gd name="T1" fmla="*/ 1 h 10"/>
                <a:gd name="T2" fmla="*/ 29 w 30"/>
                <a:gd name="T3" fmla="*/ 0 h 10"/>
                <a:gd name="T4" fmla="*/ 3 w 30"/>
                <a:gd name="T5" fmla="*/ 9 h 10"/>
                <a:gd name="T6" fmla="*/ 3 w 30"/>
                <a:gd name="T7" fmla="*/ 7 h 10"/>
                <a:gd name="T8" fmla="*/ 0 w 30"/>
                <a:gd name="T9" fmla="*/ 10 h 10"/>
                <a:gd name="T10" fmla="*/ 5 w 30"/>
                <a:gd name="T11" fmla="*/ 10 h 10"/>
                <a:gd name="T12" fmla="*/ 3 w 30"/>
                <a:gd name="T13" fmla="*/ 10 h 10"/>
                <a:gd name="T14" fmla="*/ 30 w 30"/>
                <a:gd name="T15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" h="10">
                  <a:moveTo>
                    <a:pt x="30" y="1"/>
                  </a:moveTo>
                  <a:lnTo>
                    <a:pt x="29" y="0"/>
                  </a:lnTo>
                  <a:lnTo>
                    <a:pt x="3" y="9"/>
                  </a:lnTo>
                  <a:lnTo>
                    <a:pt x="3" y="7"/>
                  </a:lnTo>
                  <a:lnTo>
                    <a:pt x="0" y="10"/>
                  </a:lnTo>
                  <a:lnTo>
                    <a:pt x="5" y="10"/>
                  </a:lnTo>
                  <a:lnTo>
                    <a:pt x="3" y="10"/>
                  </a:lnTo>
                  <a:lnTo>
                    <a:pt x="30" y="1"/>
                  </a:ln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1133">
              <a:extLst>
                <a:ext uri="{FF2B5EF4-FFF2-40B4-BE49-F238E27FC236}">
                  <a16:creationId xmlns:a16="http://schemas.microsoft.com/office/drawing/2014/main" id="{784B6771-577C-4D3C-B7B4-5781709C49E1}"/>
                </a:ext>
              </a:extLst>
            </p:cNvPr>
            <p:cNvSpPr>
              <a:spLocks/>
            </p:cNvSpPr>
            <p:nvPr/>
          </p:nvSpPr>
          <p:spPr bwMode="auto">
            <a:xfrm>
              <a:off x="4495" y="2049"/>
              <a:ext cx="158" cy="151"/>
            </a:xfrm>
            <a:custGeom>
              <a:avLst/>
              <a:gdLst>
                <a:gd name="T0" fmla="*/ 257 w 263"/>
                <a:gd name="T1" fmla="*/ 147 h 253"/>
                <a:gd name="T2" fmla="*/ 258 w 263"/>
                <a:gd name="T3" fmla="*/ 203 h 253"/>
                <a:gd name="T4" fmla="*/ 253 w 263"/>
                <a:gd name="T5" fmla="*/ 249 h 253"/>
                <a:gd name="T6" fmla="*/ 245 w 263"/>
                <a:gd name="T7" fmla="*/ 248 h 253"/>
                <a:gd name="T8" fmla="*/ 230 w 263"/>
                <a:gd name="T9" fmla="*/ 232 h 253"/>
                <a:gd name="T10" fmla="*/ 210 w 263"/>
                <a:gd name="T11" fmla="*/ 225 h 253"/>
                <a:gd name="T12" fmla="*/ 207 w 263"/>
                <a:gd name="T13" fmla="*/ 215 h 253"/>
                <a:gd name="T14" fmla="*/ 200 w 263"/>
                <a:gd name="T15" fmla="*/ 196 h 253"/>
                <a:gd name="T16" fmla="*/ 196 w 263"/>
                <a:gd name="T17" fmla="*/ 182 h 253"/>
                <a:gd name="T18" fmla="*/ 188 w 263"/>
                <a:gd name="T19" fmla="*/ 158 h 253"/>
                <a:gd name="T20" fmla="*/ 161 w 263"/>
                <a:gd name="T21" fmla="*/ 136 h 253"/>
                <a:gd name="T22" fmla="*/ 128 w 263"/>
                <a:gd name="T23" fmla="*/ 123 h 253"/>
                <a:gd name="T24" fmla="*/ 104 w 263"/>
                <a:gd name="T25" fmla="*/ 107 h 253"/>
                <a:gd name="T26" fmla="*/ 86 w 263"/>
                <a:gd name="T27" fmla="*/ 103 h 253"/>
                <a:gd name="T28" fmla="*/ 76 w 263"/>
                <a:gd name="T29" fmla="*/ 93 h 253"/>
                <a:gd name="T30" fmla="*/ 65 w 263"/>
                <a:gd name="T31" fmla="*/ 112 h 253"/>
                <a:gd name="T32" fmla="*/ 56 w 263"/>
                <a:gd name="T33" fmla="*/ 94 h 253"/>
                <a:gd name="T34" fmla="*/ 40 w 263"/>
                <a:gd name="T35" fmla="*/ 80 h 253"/>
                <a:gd name="T36" fmla="*/ 49 w 263"/>
                <a:gd name="T37" fmla="*/ 74 h 253"/>
                <a:gd name="T38" fmla="*/ 65 w 263"/>
                <a:gd name="T39" fmla="*/ 65 h 253"/>
                <a:gd name="T40" fmla="*/ 84 w 263"/>
                <a:gd name="T41" fmla="*/ 62 h 253"/>
                <a:gd name="T42" fmla="*/ 67 w 263"/>
                <a:gd name="T43" fmla="*/ 60 h 253"/>
                <a:gd name="T44" fmla="*/ 42 w 263"/>
                <a:gd name="T45" fmla="*/ 58 h 253"/>
                <a:gd name="T46" fmla="*/ 37 w 263"/>
                <a:gd name="T47" fmla="*/ 41 h 253"/>
                <a:gd name="T48" fmla="*/ 17 w 263"/>
                <a:gd name="T49" fmla="*/ 36 h 253"/>
                <a:gd name="T50" fmla="*/ 2 w 263"/>
                <a:gd name="T51" fmla="*/ 21 h 253"/>
                <a:gd name="T52" fmla="*/ 17 w 263"/>
                <a:gd name="T53" fmla="*/ 25 h 253"/>
                <a:gd name="T54" fmla="*/ 31 w 263"/>
                <a:gd name="T55" fmla="*/ 13 h 253"/>
                <a:gd name="T56" fmla="*/ 59 w 263"/>
                <a:gd name="T57" fmla="*/ 6 h 253"/>
                <a:gd name="T58" fmla="*/ 77 w 263"/>
                <a:gd name="T59" fmla="*/ 16 h 253"/>
                <a:gd name="T60" fmla="*/ 92 w 263"/>
                <a:gd name="T61" fmla="*/ 24 h 253"/>
                <a:gd name="T62" fmla="*/ 92 w 263"/>
                <a:gd name="T63" fmla="*/ 47 h 253"/>
                <a:gd name="T64" fmla="*/ 94 w 263"/>
                <a:gd name="T65" fmla="*/ 70 h 253"/>
                <a:gd name="T66" fmla="*/ 104 w 263"/>
                <a:gd name="T67" fmla="*/ 75 h 253"/>
                <a:gd name="T68" fmla="*/ 119 w 263"/>
                <a:gd name="T69" fmla="*/ 90 h 253"/>
                <a:gd name="T70" fmla="*/ 133 w 263"/>
                <a:gd name="T71" fmla="*/ 77 h 253"/>
                <a:gd name="T72" fmla="*/ 144 w 263"/>
                <a:gd name="T73" fmla="*/ 60 h 253"/>
                <a:gd name="T74" fmla="*/ 164 w 263"/>
                <a:gd name="T75" fmla="*/ 53 h 253"/>
                <a:gd name="T76" fmla="*/ 172 w 263"/>
                <a:gd name="T77" fmla="*/ 40 h 253"/>
                <a:gd name="T78" fmla="*/ 204 w 263"/>
                <a:gd name="T79" fmla="*/ 45 h 253"/>
                <a:gd name="T80" fmla="*/ 225 w 263"/>
                <a:gd name="T81" fmla="*/ 58 h 253"/>
                <a:gd name="T82" fmla="*/ 254 w 263"/>
                <a:gd name="T83" fmla="*/ 65 h 253"/>
                <a:gd name="T84" fmla="*/ 262 w 263"/>
                <a:gd name="T85" fmla="*/ 84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63" h="253">
                  <a:moveTo>
                    <a:pt x="262" y="112"/>
                  </a:moveTo>
                  <a:cubicBezTo>
                    <a:pt x="261" y="120"/>
                    <a:pt x="257" y="140"/>
                    <a:pt x="257" y="147"/>
                  </a:cubicBezTo>
                  <a:cubicBezTo>
                    <a:pt x="257" y="154"/>
                    <a:pt x="252" y="176"/>
                    <a:pt x="253" y="185"/>
                  </a:cubicBezTo>
                  <a:cubicBezTo>
                    <a:pt x="254" y="194"/>
                    <a:pt x="261" y="196"/>
                    <a:pt x="258" y="203"/>
                  </a:cubicBezTo>
                  <a:cubicBezTo>
                    <a:pt x="255" y="210"/>
                    <a:pt x="253" y="213"/>
                    <a:pt x="253" y="223"/>
                  </a:cubicBezTo>
                  <a:cubicBezTo>
                    <a:pt x="253" y="232"/>
                    <a:pt x="253" y="249"/>
                    <a:pt x="253" y="249"/>
                  </a:cubicBezTo>
                  <a:cubicBezTo>
                    <a:pt x="253" y="253"/>
                    <a:pt x="253" y="253"/>
                    <a:pt x="253" y="253"/>
                  </a:cubicBezTo>
                  <a:cubicBezTo>
                    <a:pt x="248" y="253"/>
                    <a:pt x="248" y="251"/>
                    <a:pt x="245" y="248"/>
                  </a:cubicBezTo>
                  <a:cubicBezTo>
                    <a:pt x="243" y="243"/>
                    <a:pt x="240" y="244"/>
                    <a:pt x="237" y="239"/>
                  </a:cubicBezTo>
                  <a:cubicBezTo>
                    <a:pt x="235" y="233"/>
                    <a:pt x="232" y="234"/>
                    <a:pt x="230" y="232"/>
                  </a:cubicBezTo>
                  <a:cubicBezTo>
                    <a:pt x="228" y="229"/>
                    <a:pt x="227" y="228"/>
                    <a:pt x="224" y="225"/>
                  </a:cubicBezTo>
                  <a:cubicBezTo>
                    <a:pt x="221" y="223"/>
                    <a:pt x="214" y="226"/>
                    <a:pt x="210" y="225"/>
                  </a:cubicBezTo>
                  <a:cubicBezTo>
                    <a:pt x="208" y="225"/>
                    <a:pt x="206" y="223"/>
                    <a:pt x="203" y="224"/>
                  </a:cubicBezTo>
                  <a:cubicBezTo>
                    <a:pt x="205" y="220"/>
                    <a:pt x="207" y="217"/>
                    <a:pt x="207" y="215"/>
                  </a:cubicBezTo>
                  <a:cubicBezTo>
                    <a:pt x="208" y="212"/>
                    <a:pt x="204" y="208"/>
                    <a:pt x="202" y="200"/>
                  </a:cubicBezTo>
                  <a:cubicBezTo>
                    <a:pt x="203" y="199"/>
                    <a:pt x="201" y="198"/>
                    <a:pt x="200" y="196"/>
                  </a:cubicBezTo>
                  <a:cubicBezTo>
                    <a:pt x="199" y="194"/>
                    <a:pt x="198" y="191"/>
                    <a:pt x="198" y="190"/>
                  </a:cubicBezTo>
                  <a:cubicBezTo>
                    <a:pt x="198" y="188"/>
                    <a:pt x="199" y="185"/>
                    <a:pt x="196" y="182"/>
                  </a:cubicBezTo>
                  <a:cubicBezTo>
                    <a:pt x="193" y="178"/>
                    <a:pt x="193" y="177"/>
                    <a:pt x="190" y="169"/>
                  </a:cubicBezTo>
                  <a:cubicBezTo>
                    <a:pt x="187" y="160"/>
                    <a:pt x="188" y="158"/>
                    <a:pt x="188" y="158"/>
                  </a:cubicBezTo>
                  <a:cubicBezTo>
                    <a:pt x="188" y="158"/>
                    <a:pt x="178" y="144"/>
                    <a:pt x="176" y="140"/>
                  </a:cubicBezTo>
                  <a:cubicBezTo>
                    <a:pt x="174" y="136"/>
                    <a:pt x="171" y="139"/>
                    <a:pt x="161" y="136"/>
                  </a:cubicBezTo>
                  <a:cubicBezTo>
                    <a:pt x="151" y="134"/>
                    <a:pt x="148" y="130"/>
                    <a:pt x="144" y="127"/>
                  </a:cubicBezTo>
                  <a:cubicBezTo>
                    <a:pt x="140" y="124"/>
                    <a:pt x="136" y="125"/>
                    <a:pt x="128" y="123"/>
                  </a:cubicBezTo>
                  <a:cubicBezTo>
                    <a:pt x="120" y="122"/>
                    <a:pt x="124" y="123"/>
                    <a:pt x="110" y="121"/>
                  </a:cubicBezTo>
                  <a:cubicBezTo>
                    <a:pt x="96" y="119"/>
                    <a:pt x="104" y="112"/>
                    <a:pt x="104" y="107"/>
                  </a:cubicBezTo>
                  <a:cubicBezTo>
                    <a:pt x="104" y="102"/>
                    <a:pt x="101" y="107"/>
                    <a:pt x="94" y="106"/>
                  </a:cubicBezTo>
                  <a:cubicBezTo>
                    <a:pt x="87" y="105"/>
                    <a:pt x="91" y="105"/>
                    <a:pt x="86" y="103"/>
                  </a:cubicBezTo>
                  <a:cubicBezTo>
                    <a:pt x="80" y="102"/>
                    <a:pt x="80" y="101"/>
                    <a:pt x="79" y="96"/>
                  </a:cubicBezTo>
                  <a:cubicBezTo>
                    <a:pt x="79" y="91"/>
                    <a:pt x="79" y="89"/>
                    <a:pt x="76" y="93"/>
                  </a:cubicBezTo>
                  <a:cubicBezTo>
                    <a:pt x="74" y="97"/>
                    <a:pt x="74" y="100"/>
                    <a:pt x="72" y="105"/>
                  </a:cubicBezTo>
                  <a:cubicBezTo>
                    <a:pt x="70" y="109"/>
                    <a:pt x="71" y="110"/>
                    <a:pt x="65" y="112"/>
                  </a:cubicBezTo>
                  <a:cubicBezTo>
                    <a:pt x="60" y="115"/>
                    <a:pt x="57" y="110"/>
                    <a:pt x="55" y="105"/>
                  </a:cubicBezTo>
                  <a:cubicBezTo>
                    <a:pt x="53" y="100"/>
                    <a:pt x="55" y="99"/>
                    <a:pt x="56" y="94"/>
                  </a:cubicBezTo>
                  <a:cubicBezTo>
                    <a:pt x="57" y="90"/>
                    <a:pt x="53" y="90"/>
                    <a:pt x="52" y="85"/>
                  </a:cubicBezTo>
                  <a:cubicBezTo>
                    <a:pt x="52" y="81"/>
                    <a:pt x="44" y="82"/>
                    <a:pt x="40" y="80"/>
                  </a:cubicBezTo>
                  <a:cubicBezTo>
                    <a:pt x="36" y="79"/>
                    <a:pt x="38" y="76"/>
                    <a:pt x="39" y="73"/>
                  </a:cubicBezTo>
                  <a:cubicBezTo>
                    <a:pt x="40" y="70"/>
                    <a:pt x="45" y="73"/>
                    <a:pt x="49" y="74"/>
                  </a:cubicBezTo>
                  <a:cubicBezTo>
                    <a:pt x="54" y="76"/>
                    <a:pt x="56" y="73"/>
                    <a:pt x="57" y="69"/>
                  </a:cubicBezTo>
                  <a:cubicBezTo>
                    <a:pt x="58" y="64"/>
                    <a:pt x="60" y="67"/>
                    <a:pt x="65" y="65"/>
                  </a:cubicBezTo>
                  <a:cubicBezTo>
                    <a:pt x="71" y="64"/>
                    <a:pt x="72" y="67"/>
                    <a:pt x="79" y="66"/>
                  </a:cubicBezTo>
                  <a:cubicBezTo>
                    <a:pt x="86" y="66"/>
                    <a:pt x="82" y="65"/>
                    <a:pt x="84" y="62"/>
                  </a:cubicBezTo>
                  <a:cubicBezTo>
                    <a:pt x="86" y="58"/>
                    <a:pt x="84" y="58"/>
                    <a:pt x="82" y="57"/>
                  </a:cubicBezTo>
                  <a:cubicBezTo>
                    <a:pt x="81" y="56"/>
                    <a:pt x="73" y="59"/>
                    <a:pt x="67" y="60"/>
                  </a:cubicBezTo>
                  <a:cubicBezTo>
                    <a:pt x="61" y="61"/>
                    <a:pt x="62" y="62"/>
                    <a:pt x="53" y="59"/>
                  </a:cubicBezTo>
                  <a:cubicBezTo>
                    <a:pt x="43" y="56"/>
                    <a:pt x="50" y="59"/>
                    <a:pt x="42" y="58"/>
                  </a:cubicBezTo>
                  <a:cubicBezTo>
                    <a:pt x="35" y="57"/>
                    <a:pt x="38" y="56"/>
                    <a:pt x="36" y="49"/>
                  </a:cubicBezTo>
                  <a:cubicBezTo>
                    <a:pt x="35" y="43"/>
                    <a:pt x="37" y="42"/>
                    <a:pt x="37" y="41"/>
                  </a:cubicBezTo>
                  <a:cubicBezTo>
                    <a:pt x="37" y="39"/>
                    <a:pt x="30" y="41"/>
                    <a:pt x="26" y="37"/>
                  </a:cubicBezTo>
                  <a:cubicBezTo>
                    <a:pt x="22" y="33"/>
                    <a:pt x="23" y="36"/>
                    <a:pt x="17" y="36"/>
                  </a:cubicBezTo>
                  <a:cubicBezTo>
                    <a:pt x="11" y="36"/>
                    <a:pt x="11" y="34"/>
                    <a:pt x="8" y="30"/>
                  </a:cubicBezTo>
                  <a:cubicBezTo>
                    <a:pt x="4" y="26"/>
                    <a:pt x="4" y="27"/>
                    <a:pt x="2" y="21"/>
                  </a:cubicBezTo>
                  <a:cubicBezTo>
                    <a:pt x="0" y="14"/>
                    <a:pt x="7" y="20"/>
                    <a:pt x="10" y="20"/>
                  </a:cubicBezTo>
                  <a:cubicBezTo>
                    <a:pt x="14" y="20"/>
                    <a:pt x="13" y="21"/>
                    <a:pt x="17" y="25"/>
                  </a:cubicBezTo>
                  <a:cubicBezTo>
                    <a:pt x="21" y="29"/>
                    <a:pt x="20" y="23"/>
                    <a:pt x="23" y="18"/>
                  </a:cubicBezTo>
                  <a:cubicBezTo>
                    <a:pt x="26" y="13"/>
                    <a:pt x="28" y="15"/>
                    <a:pt x="31" y="13"/>
                  </a:cubicBezTo>
                  <a:cubicBezTo>
                    <a:pt x="34" y="10"/>
                    <a:pt x="37" y="12"/>
                    <a:pt x="46" y="6"/>
                  </a:cubicBezTo>
                  <a:cubicBezTo>
                    <a:pt x="56" y="0"/>
                    <a:pt x="54" y="6"/>
                    <a:pt x="59" y="6"/>
                  </a:cubicBezTo>
                  <a:cubicBezTo>
                    <a:pt x="65" y="6"/>
                    <a:pt x="65" y="12"/>
                    <a:pt x="68" y="14"/>
                  </a:cubicBezTo>
                  <a:cubicBezTo>
                    <a:pt x="70" y="15"/>
                    <a:pt x="74" y="16"/>
                    <a:pt x="77" y="16"/>
                  </a:cubicBezTo>
                  <a:cubicBezTo>
                    <a:pt x="80" y="16"/>
                    <a:pt x="83" y="18"/>
                    <a:pt x="88" y="19"/>
                  </a:cubicBezTo>
                  <a:cubicBezTo>
                    <a:pt x="93" y="19"/>
                    <a:pt x="92" y="22"/>
                    <a:pt x="92" y="24"/>
                  </a:cubicBezTo>
                  <a:cubicBezTo>
                    <a:pt x="92" y="26"/>
                    <a:pt x="93" y="28"/>
                    <a:pt x="93" y="33"/>
                  </a:cubicBezTo>
                  <a:cubicBezTo>
                    <a:pt x="94" y="39"/>
                    <a:pt x="92" y="40"/>
                    <a:pt x="92" y="47"/>
                  </a:cubicBezTo>
                  <a:cubicBezTo>
                    <a:pt x="92" y="55"/>
                    <a:pt x="92" y="52"/>
                    <a:pt x="92" y="57"/>
                  </a:cubicBezTo>
                  <a:cubicBezTo>
                    <a:pt x="92" y="63"/>
                    <a:pt x="92" y="64"/>
                    <a:pt x="94" y="70"/>
                  </a:cubicBezTo>
                  <a:cubicBezTo>
                    <a:pt x="95" y="76"/>
                    <a:pt x="99" y="68"/>
                    <a:pt x="101" y="66"/>
                  </a:cubicBezTo>
                  <a:cubicBezTo>
                    <a:pt x="102" y="64"/>
                    <a:pt x="104" y="71"/>
                    <a:pt x="104" y="75"/>
                  </a:cubicBezTo>
                  <a:cubicBezTo>
                    <a:pt x="104" y="79"/>
                    <a:pt x="105" y="81"/>
                    <a:pt x="110" y="88"/>
                  </a:cubicBezTo>
                  <a:cubicBezTo>
                    <a:pt x="114" y="94"/>
                    <a:pt x="113" y="89"/>
                    <a:pt x="119" y="90"/>
                  </a:cubicBezTo>
                  <a:cubicBezTo>
                    <a:pt x="125" y="92"/>
                    <a:pt x="121" y="90"/>
                    <a:pt x="123" y="89"/>
                  </a:cubicBezTo>
                  <a:cubicBezTo>
                    <a:pt x="126" y="87"/>
                    <a:pt x="129" y="82"/>
                    <a:pt x="133" y="77"/>
                  </a:cubicBezTo>
                  <a:cubicBezTo>
                    <a:pt x="137" y="72"/>
                    <a:pt x="136" y="74"/>
                    <a:pt x="139" y="69"/>
                  </a:cubicBezTo>
                  <a:cubicBezTo>
                    <a:pt x="142" y="65"/>
                    <a:pt x="143" y="65"/>
                    <a:pt x="144" y="60"/>
                  </a:cubicBezTo>
                  <a:cubicBezTo>
                    <a:pt x="145" y="56"/>
                    <a:pt x="147" y="58"/>
                    <a:pt x="152" y="56"/>
                  </a:cubicBezTo>
                  <a:cubicBezTo>
                    <a:pt x="156" y="55"/>
                    <a:pt x="159" y="55"/>
                    <a:pt x="164" y="53"/>
                  </a:cubicBezTo>
                  <a:cubicBezTo>
                    <a:pt x="169" y="52"/>
                    <a:pt x="167" y="51"/>
                    <a:pt x="167" y="45"/>
                  </a:cubicBezTo>
                  <a:cubicBezTo>
                    <a:pt x="167" y="39"/>
                    <a:pt x="171" y="42"/>
                    <a:pt x="172" y="40"/>
                  </a:cubicBezTo>
                  <a:cubicBezTo>
                    <a:pt x="174" y="38"/>
                    <a:pt x="182" y="38"/>
                    <a:pt x="186" y="38"/>
                  </a:cubicBezTo>
                  <a:cubicBezTo>
                    <a:pt x="190" y="38"/>
                    <a:pt x="194" y="41"/>
                    <a:pt x="204" y="45"/>
                  </a:cubicBezTo>
                  <a:cubicBezTo>
                    <a:pt x="213" y="49"/>
                    <a:pt x="208" y="48"/>
                    <a:pt x="215" y="52"/>
                  </a:cubicBezTo>
                  <a:cubicBezTo>
                    <a:pt x="222" y="55"/>
                    <a:pt x="220" y="54"/>
                    <a:pt x="225" y="58"/>
                  </a:cubicBezTo>
                  <a:cubicBezTo>
                    <a:pt x="229" y="63"/>
                    <a:pt x="238" y="60"/>
                    <a:pt x="243" y="60"/>
                  </a:cubicBezTo>
                  <a:cubicBezTo>
                    <a:pt x="248" y="60"/>
                    <a:pt x="247" y="62"/>
                    <a:pt x="254" y="65"/>
                  </a:cubicBezTo>
                  <a:cubicBezTo>
                    <a:pt x="258" y="67"/>
                    <a:pt x="260" y="67"/>
                    <a:pt x="262" y="68"/>
                  </a:cubicBezTo>
                  <a:cubicBezTo>
                    <a:pt x="262" y="72"/>
                    <a:pt x="263" y="82"/>
                    <a:pt x="262" y="84"/>
                  </a:cubicBezTo>
                  <a:cubicBezTo>
                    <a:pt x="261" y="87"/>
                    <a:pt x="263" y="103"/>
                    <a:pt x="262" y="112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1134">
              <a:extLst>
                <a:ext uri="{FF2B5EF4-FFF2-40B4-BE49-F238E27FC236}">
                  <a16:creationId xmlns:a16="http://schemas.microsoft.com/office/drawing/2014/main" id="{445DBA33-01E9-48A1-8A06-3B563C4EDD2A}"/>
                </a:ext>
              </a:extLst>
            </p:cNvPr>
            <p:cNvSpPr>
              <a:spLocks/>
            </p:cNvSpPr>
            <p:nvPr/>
          </p:nvSpPr>
          <p:spPr bwMode="auto">
            <a:xfrm>
              <a:off x="4180" y="1925"/>
              <a:ext cx="148" cy="106"/>
            </a:xfrm>
            <a:custGeom>
              <a:avLst/>
              <a:gdLst>
                <a:gd name="T0" fmla="*/ 237 w 246"/>
                <a:gd name="T1" fmla="*/ 59 h 176"/>
                <a:gd name="T2" fmla="*/ 213 w 246"/>
                <a:gd name="T3" fmla="*/ 63 h 176"/>
                <a:gd name="T4" fmla="*/ 224 w 246"/>
                <a:gd name="T5" fmla="*/ 79 h 176"/>
                <a:gd name="T6" fmla="*/ 201 w 246"/>
                <a:gd name="T7" fmla="*/ 82 h 176"/>
                <a:gd name="T8" fmla="*/ 189 w 246"/>
                <a:gd name="T9" fmla="*/ 79 h 176"/>
                <a:gd name="T10" fmla="*/ 154 w 246"/>
                <a:gd name="T11" fmla="*/ 82 h 176"/>
                <a:gd name="T12" fmla="*/ 139 w 246"/>
                <a:gd name="T13" fmla="*/ 117 h 176"/>
                <a:gd name="T14" fmla="*/ 138 w 246"/>
                <a:gd name="T15" fmla="*/ 135 h 176"/>
                <a:gd name="T16" fmla="*/ 128 w 246"/>
                <a:gd name="T17" fmla="*/ 155 h 176"/>
                <a:gd name="T18" fmla="*/ 106 w 246"/>
                <a:gd name="T19" fmla="*/ 164 h 176"/>
                <a:gd name="T20" fmla="*/ 77 w 246"/>
                <a:gd name="T21" fmla="*/ 157 h 176"/>
                <a:gd name="T22" fmla="*/ 47 w 246"/>
                <a:gd name="T23" fmla="*/ 173 h 176"/>
                <a:gd name="T24" fmla="*/ 11 w 246"/>
                <a:gd name="T25" fmla="*/ 164 h 176"/>
                <a:gd name="T26" fmla="*/ 3 w 246"/>
                <a:gd name="T27" fmla="*/ 148 h 176"/>
                <a:gd name="T28" fmla="*/ 21 w 246"/>
                <a:gd name="T29" fmla="*/ 153 h 176"/>
                <a:gd name="T30" fmla="*/ 41 w 246"/>
                <a:gd name="T31" fmla="*/ 152 h 176"/>
                <a:gd name="T32" fmla="*/ 47 w 246"/>
                <a:gd name="T33" fmla="*/ 122 h 176"/>
                <a:gd name="T34" fmla="*/ 86 w 246"/>
                <a:gd name="T35" fmla="*/ 111 h 176"/>
                <a:gd name="T36" fmla="*/ 98 w 246"/>
                <a:gd name="T37" fmla="*/ 91 h 176"/>
                <a:gd name="T38" fmla="*/ 110 w 246"/>
                <a:gd name="T39" fmla="*/ 71 h 176"/>
                <a:gd name="T40" fmla="*/ 117 w 246"/>
                <a:gd name="T41" fmla="*/ 80 h 176"/>
                <a:gd name="T42" fmla="*/ 129 w 246"/>
                <a:gd name="T43" fmla="*/ 68 h 176"/>
                <a:gd name="T44" fmla="*/ 139 w 246"/>
                <a:gd name="T45" fmla="*/ 78 h 176"/>
                <a:gd name="T46" fmla="*/ 140 w 246"/>
                <a:gd name="T47" fmla="*/ 64 h 176"/>
                <a:gd name="T48" fmla="*/ 146 w 246"/>
                <a:gd name="T49" fmla="*/ 60 h 176"/>
                <a:gd name="T50" fmla="*/ 144 w 246"/>
                <a:gd name="T51" fmla="*/ 50 h 176"/>
                <a:gd name="T52" fmla="*/ 155 w 246"/>
                <a:gd name="T53" fmla="*/ 39 h 176"/>
                <a:gd name="T54" fmla="*/ 170 w 246"/>
                <a:gd name="T55" fmla="*/ 16 h 176"/>
                <a:gd name="T56" fmla="*/ 179 w 246"/>
                <a:gd name="T57" fmla="*/ 15 h 176"/>
                <a:gd name="T58" fmla="*/ 190 w 246"/>
                <a:gd name="T59" fmla="*/ 14 h 176"/>
                <a:gd name="T60" fmla="*/ 203 w 246"/>
                <a:gd name="T61" fmla="*/ 22 h 176"/>
                <a:gd name="T62" fmla="*/ 206 w 246"/>
                <a:gd name="T63" fmla="*/ 31 h 176"/>
                <a:gd name="T64" fmla="*/ 221 w 246"/>
                <a:gd name="T65" fmla="*/ 40 h 176"/>
                <a:gd name="T66" fmla="*/ 245 w 246"/>
                <a:gd name="T67" fmla="*/ 51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46" h="176">
                  <a:moveTo>
                    <a:pt x="245" y="51"/>
                  </a:moveTo>
                  <a:cubicBezTo>
                    <a:pt x="244" y="56"/>
                    <a:pt x="239" y="54"/>
                    <a:pt x="237" y="59"/>
                  </a:cubicBezTo>
                  <a:cubicBezTo>
                    <a:pt x="234" y="63"/>
                    <a:pt x="228" y="63"/>
                    <a:pt x="224" y="63"/>
                  </a:cubicBezTo>
                  <a:cubicBezTo>
                    <a:pt x="220" y="63"/>
                    <a:pt x="214" y="60"/>
                    <a:pt x="213" y="63"/>
                  </a:cubicBezTo>
                  <a:cubicBezTo>
                    <a:pt x="213" y="67"/>
                    <a:pt x="218" y="64"/>
                    <a:pt x="222" y="70"/>
                  </a:cubicBezTo>
                  <a:cubicBezTo>
                    <a:pt x="227" y="75"/>
                    <a:pt x="226" y="77"/>
                    <a:pt x="224" y="79"/>
                  </a:cubicBezTo>
                  <a:cubicBezTo>
                    <a:pt x="221" y="81"/>
                    <a:pt x="219" y="81"/>
                    <a:pt x="213" y="82"/>
                  </a:cubicBezTo>
                  <a:cubicBezTo>
                    <a:pt x="207" y="83"/>
                    <a:pt x="204" y="79"/>
                    <a:pt x="201" y="82"/>
                  </a:cubicBezTo>
                  <a:cubicBezTo>
                    <a:pt x="200" y="83"/>
                    <a:pt x="199" y="83"/>
                    <a:pt x="198" y="84"/>
                  </a:cubicBezTo>
                  <a:cubicBezTo>
                    <a:pt x="196" y="82"/>
                    <a:pt x="192" y="79"/>
                    <a:pt x="189" y="79"/>
                  </a:cubicBezTo>
                  <a:cubicBezTo>
                    <a:pt x="185" y="79"/>
                    <a:pt x="174" y="79"/>
                    <a:pt x="169" y="78"/>
                  </a:cubicBezTo>
                  <a:cubicBezTo>
                    <a:pt x="164" y="77"/>
                    <a:pt x="158" y="79"/>
                    <a:pt x="154" y="82"/>
                  </a:cubicBezTo>
                  <a:cubicBezTo>
                    <a:pt x="150" y="86"/>
                    <a:pt x="154" y="95"/>
                    <a:pt x="150" y="104"/>
                  </a:cubicBezTo>
                  <a:cubicBezTo>
                    <a:pt x="146" y="114"/>
                    <a:pt x="144" y="116"/>
                    <a:pt x="139" y="117"/>
                  </a:cubicBezTo>
                  <a:cubicBezTo>
                    <a:pt x="135" y="118"/>
                    <a:pt x="139" y="122"/>
                    <a:pt x="141" y="125"/>
                  </a:cubicBezTo>
                  <a:cubicBezTo>
                    <a:pt x="142" y="128"/>
                    <a:pt x="142" y="131"/>
                    <a:pt x="138" y="135"/>
                  </a:cubicBezTo>
                  <a:cubicBezTo>
                    <a:pt x="134" y="138"/>
                    <a:pt x="132" y="137"/>
                    <a:pt x="132" y="143"/>
                  </a:cubicBezTo>
                  <a:cubicBezTo>
                    <a:pt x="132" y="149"/>
                    <a:pt x="131" y="150"/>
                    <a:pt x="128" y="155"/>
                  </a:cubicBezTo>
                  <a:cubicBezTo>
                    <a:pt x="125" y="161"/>
                    <a:pt x="126" y="159"/>
                    <a:pt x="118" y="160"/>
                  </a:cubicBezTo>
                  <a:cubicBezTo>
                    <a:pt x="109" y="162"/>
                    <a:pt x="112" y="161"/>
                    <a:pt x="106" y="164"/>
                  </a:cubicBezTo>
                  <a:cubicBezTo>
                    <a:pt x="100" y="168"/>
                    <a:pt x="96" y="163"/>
                    <a:pt x="90" y="160"/>
                  </a:cubicBezTo>
                  <a:cubicBezTo>
                    <a:pt x="84" y="157"/>
                    <a:pt x="83" y="155"/>
                    <a:pt x="77" y="157"/>
                  </a:cubicBezTo>
                  <a:cubicBezTo>
                    <a:pt x="71" y="159"/>
                    <a:pt x="66" y="161"/>
                    <a:pt x="64" y="168"/>
                  </a:cubicBezTo>
                  <a:cubicBezTo>
                    <a:pt x="61" y="174"/>
                    <a:pt x="56" y="172"/>
                    <a:pt x="47" y="173"/>
                  </a:cubicBezTo>
                  <a:cubicBezTo>
                    <a:pt x="39" y="174"/>
                    <a:pt x="36" y="176"/>
                    <a:pt x="29" y="176"/>
                  </a:cubicBezTo>
                  <a:cubicBezTo>
                    <a:pt x="21" y="176"/>
                    <a:pt x="16" y="169"/>
                    <a:pt x="11" y="164"/>
                  </a:cubicBezTo>
                  <a:cubicBezTo>
                    <a:pt x="6" y="159"/>
                    <a:pt x="6" y="157"/>
                    <a:pt x="3" y="154"/>
                  </a:cubicBezTo>
                  <a:cubicBezTo>
                    <a:pt x="0" y="151"/>
                    <a:pt x="2" y="150"/>
                    <a:pt x="3" y="148"/>
                  </a:cubicBezTo>
                  <a:cubicBezTo>
                    <a:pt x="4" y="149"/>
                    <a:pt x="5" y="149"/>
                    <a:pt x="9" y="151"/>
                  </a:cubicBezTo>
                  <a:cubicBezTo>
                    <a:pt x="18" y="153"/>
                    <a:pt x="15" y="149"/>
                    <a:pt x="21" y="153"/>
                  </a:cubicBezTo>
                  <a:cubicBezTo>
                    <a:pt x="27" y="156"/>
                    <a:pt x="25" y="157"/>
                    <a:pt x="32" y="157"/>
                  </a:cubicBezTo>
                  <a:cubicBezTo>
                    <a:pt x="38" y="157"/>
                    <a:pt x="41" y="160"/>
                    <a:pt x="41" y="152"/>
                  </a:cubicBezTo>
                  <a:cubicBezTo>
                    <a:pt x="41" y="144"/>
                    <a:pt x="42" y="142"/>
                    <a:pt x="44" y="136"/>
                  </a:cubicBezTo>
                  <a:cubicBezTo>
                    <a:pt x="46" y="130"/>
                    <a:pt x="43" y="124"/>
                    <a:pt x="47" y="122"/>
                  </a:cubicBezTo>
                  <a:cubicBezTo>
                    <a:pt x="52" y="121"/>
                    <a:pt x="62" y="117"/>
                    <a:pt x="71" y="117"/>
                  </a:cubicBezTo>
                  <a:cubicBezTo>
                    <a:pt x="81" y="116"/>
                    <a:pt x="82" y="117"/>
                    <a:pt x="86" y="111"/>
                  </a:cubicBezTo>
                  <a:cubicBezTo>
                    <a:pt x="90" y="105"/>
                    <a:pt x="90" y="104"/>
                    <a:pt x="93" y="99"/>
                  </a:cubicBezTo>
                  <a:cubicBezTo>
                    <a:pt x="95" y="94"/>
                    <a:pt x="94" y="96"/>
                    <a:pt x="98" y="91"/>
                  </a:cubicBezTo>
                  <a:cubicBezTo>
                    <a:pt x="102" y="86"/>
                    <a:pt x="103" y="85"/>
                    <a:pt x="106" y="80"/>
                  </a:cubicBezTo>
                  <a:cubicBezTo>
                    <a:pt x="109" y="76"/>
                    <a:pt x="104" y="72"/>
                    <a:pt x="110" y="71"/>
                  </a:cubicBezTo>
                  <a:cubicBezTo>
                    <a:pt x="110" y="71"/>
                    <a:pt x="111" y="71"/>
                    <a:pt x="112" y="71"/>
                  </a:cubicBezTo>
                  <a:cubicBezTo>
                    <a:pt x="114" y="74"/>
                    <a:pt x="114" y="75"/>
                    <a:pt x="117" y="80"/>
                  </a:cubicBezTo>
                  <a:cubicBezTo>
                    <a:pt x="121" y="85"/>
                    <a:pt x="129" y="94"/>
                    <a:pt x="130" y="86"/>
                  </a:cubicBezTo>
                  <a:cubicBezTo>
                    <a:pt x="132" y="79"/>
                    <a:pt x="128" y="70"/>
                    <a:pt x="129" y="68"/>
                  </a:cubicBezTo>
                  <a:cubicBezTo>
                    <a:pt x="131" y="66"/>
                    <a:pt x="135" y="62"/>
                    <a:pt x="135" y="66"/>
                  </a:cubicBezTo>
                  <a:cubicBezTo>
                    <a:pt x="134" y="71"/>
                    <a:pt x="137" y="78"/>
                    <a:pt x="139" y="78"/>
                  </a:cubicBezTo>
                  <a:cubicBezTo>
                    <a:pt x="142" y="79"/>
                    <a:pt x="146" y="81"/>
                    <a:pt x="144" y="74"/>
                  </a:cubicBezTo>
                  <a:cubicBezTo>
                    <a:pt x="142" y="66"/>
                    <a:pt x="141" y="67"/>
                    <a:pt x="140" y="64"/>
                  </a:cubicBezTo>
                  <a:cubicBezTo>
                    <a:pt x="140" y="63"/>
                    <a:pt x="140" y="63"/>
                    <a:pt x="140" y="62"/>
                  </a:cubicBezTo>
                  <a:cubicBezTo>
                    <a:pt x="144" y="62"/>
                    <a:pt x="146" y="63"/>
                    <a:pt x="146" y="60"/>
                  </a:cubicBezTo>
                  <a:cubicBezTo>
                    <a:pt x="146" y="55"/>
                    <a:pt x="148" y="55"/>
                    <a:pt x="146" y="54"/>
                  </a:cubicBezTo>
                  <a:cubicBezTo>
                    <a:pt x="145" y="53"/>
                    <a:pt x="141" y="54"/>
                    <a:pt x="144" y="50"/>
                  </a:cubicBezTo>
                  <a:cubicBezTo>
                    <a:pt x="146" y="45"/>
                    <a:pt x="145" y="46"/>
                    <a:pt x="149" y="44"/>
                  </a:cubicBezTo>
                  <a:cubicBezTo>
                    <a:pt x="153" y="43"/>
                    <a:pt x="155" y="43"/>
                    <a:pt x="155" y="39"/>
                  </a:cubicBezTo>
                  <a:cubicBezTo>
                    <a:pt x="155" y="35"/>
                    <a:pt x="158" y="33"/>
                    <a:pt x="163" y="28"/>
                  </a:cubicBezTo>
                  <a:cubicBezTo>
                    <a:pt x="167" y="23"/>
                    <a:pt x="168" y="20"/>
                    <a:pt x="170" y="16"/>
                  </a:cubicBezTo>
                  <a:cubicBezTo>
                    <a:pt x="172" y="12"/>
                    <a:pt x="173" y="2"/>
                    <a:pt x="175" y="5"/>
                  </a:cubicBezTo>
                  <a:cubicBezTo>
                    <a:pt x="177" y="8"/>
                    <a:pt x="179" y="19"/>
                    <a:pt x="179" y="15"/>
                  </a:cubicBezTo>
                  <a:cubicBezTo>
                    <a:pt x="179" y="11"/>
                    <a:pt x="184" y="0"/>
                    <a:pt x="185" y="7"/>
                  </a:cubicBezTo>
                  <a:cubicBezTo>
                    <a:pt x="186" y="12"/>
                    <a:pt x="186" y="10"/>
                    <a:pt x="190" y="14"/>
                  </a:cubicBezTo>
                  <a:cubicBezTo>
                    <a:pt x="193" y="17"/>
                    <a:pt x="196" y="14"/>
                    <a:pt x="198" y="17"/>
                  </a:cubicBezTo>
                  <a:cubicBezTo>
                    <a:pt x="200" y="21"/>
                    <a:pt x="206" y="17"/>
                    <a:pt x="203" y="22"/>
                  </a:cubicBezTo>
                  <a:cubicBezTo>
                    <a:pt x="200" y="27"/>
                    <a:pt x="195" y="31"/>
                    <a:pt x="198" y="33"/>
                  </a:cubicBezTo>
                  <a:cubicBezTo>
                    <a:pt x="201" y="35"/>
                    <a:pt x="206" y="29"/>
                    <a:pt x="206" y="31"/>
                  </a:cubicBezTo>
                  <a:cubicBezTo>
                    <a:pt x="207" y="34"/>
                    <a:pt x="204" y="37"/>
                    <a:pt x="210" y="39"/>
                  </a:cubicBezTo>
                  <a:cubicBezTo>
                    <a:pt x="216" y="40"/>
                    <a:pt x="216" y="35"/>
                    <a:pt x="221" y="40"/>
                  </a:cubicBezTo>
                  <a:cubicBezTo>
                    <a:pt x="226" y="46"/>
                    <a:pt x="219" y="42"/>
                    <a:pt x="230" y="47"/>
                  </a:cubicBezTo>
                  <a:cubicBezTo>
                    <a:pt x="240" y="51"/>
                    <a:pt x="246" y="47"/>
                    <a:pt x="245" y="51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1135">
              <a:extLst>
                <a:ext uri="{FF2B5EF4-FFF2-40B4-BE49-F238E27FC236}">
                  <a16:creationId xmlns:a16="http://schemas.microsoft.com/office/drawing/2014/main" id="{250A9A21-1C13-4355-BEB5-E2E3D63F2ED9}"/>
                </a:ext>
              </a:extLst>
            </p:cNvPr>
            <p:cNvSpPr>
              <a:spLocks/>
            </p:cNvSpPr>
            <p:nvPr/>
          </p:nvSpPr>
          <p:spPr bwMode="auto">
            <a:xfrm>
              <a:off x="4035" y="1931"/>
              <a:ext cx="67" cy="94"/>
            </a:xfrm>
            <a:custGeom>
              <a:avLst/>
              <a:gdLst>
                <a:gd name="T0" fmla="*/ 110 w 112"/>
                <a:gd name="T1" fmla="*/ 152 h 156"/>
                <a:gd name="T2" fmla="*/ 106 w 112"/>
                <a:gd name="T3" fmla="*/ 152 h 156"/>
                <a:gd name="T4" fmla="*/ 101 w 112"/>
                <a:gd name="T5" fmla="*/ 150 h 156"/>
                <a:gd name="T6" fmla="*/ 97 w 112"/>
                <a:gd name="T7" fmla="*/ 154 h 156"/>
                <a:gd name="T8" fmla="*/ 96 w 112"/>
                <a:gd name="T9" fmla="*/ 153 h 156"/>
                <a:gd name="T10" fmla="*/ 87 w 112"/>
                <a:gd name="T11" fmla="*/ 152 h 156"/>
                <a:gd name="T12" fmla="*/ 82 w 112"/>
                <a:gd name="T13" fmla="*/ 144 h 156"/>
                <a:gd name="T14" fmla="*/ 74 w 112"/>
                <a:gd name="T15" fmla="*/ 140 h 156"/>
                <a:gd name="T16" fmla="*/ 65 w 112"/>
                <a:gd name="T17" fmla="*/ 133 h 156"/>
                <a:gd name="T18" fmla="*/ 55 w 112"/>
                <a:gd name="T19" fmla="*/ 129 h 156"/>
                <a:gd name="T20" fmla="*/ 49 w 112"/>
                <a:gd name="T21" fmla="*/ 120 h 156"/>
                <a:gd name="T22" fmla="*/ 39 w 112"/>
                <a:gd name="T23" fmla="*/ 115 h 156"/>
                <a:gd name="T24" fmla="*/ 37 w 112"/>
                <a:gd name="T25" fmla="*/ 109 h 156"/>
                <a:gd name="T26" fmla="*/ 33 w 112"/>
                <a:gd name="T27" fmla="*/ 98 h 156"/>
                <a:gd name="T28" fmla="*/ 26 w 112"/>
                <a:gd name="T29" fmla="*/ 89 h 156"/>
                <a:gd name="T30" fmla="*/ 19 w 112"/>
                <a:gd name="T31" fmla="*/ 75 h 156"/>
                <a:gd name="T32" fmla="*/ 17 w 112"/>
                <a:gd name="T33" fmla="*/ 65 h 156"/>
                <a:gd name="T34" fmla="*/ 11 w 112"/>
                <a:gd name="T35" fmla="*/ 51 h 156"/>
                <a:gd name="T36" fmla="*/ 7 w 112"/>
                <a:gd name="T37" fmla="*/ 41 h 156"/>
                <a:gd name="T38" fmla="*/ 7 w 112"/>
                <a:gd name="T39" fmla="*/ 30 h 156"/>
                <a:gd name="T40" fmla="*/ 6 w 112"/>
                <a:gd name="T41" fmla="*/ 20 h 156"/>
                <a:gd name="T42" fmla="*/ 2 w 112"/>
                <a:gd name="T43" fmla="*/ 12 h 156"/>
                <a:gd name="T44" fmla="*/ 5 w 112"/>
                <a:gd name="T45" fmla="*/ 4 h 156"/>
                <a:gd name="T46" fmla="*/ 23 w 112"/>
                <a:gd name="T47" fmla="*/ 12 h 156"/>
                <a:gd name="T48" fmla="*/ 29 w 112"/>
                <a:gd name="T49" fmla="*/ 24 h 156"/>
                <a:gd name="T50" fmla="*/ 29 w 112"/>
                <a:gd name="T51" fmla="*/ 34 h 156"/>
                <a:gd name="T52" fmla="*/ 40 w 112"/>
                <a:gd name="T53" fmla="*/ 26 h 156"/>
                <a:gd name="T54" fmla="*/ 51 w 112"/>
                <a:gd name="T55" fmla="*/ 24 h 156"/>
                <a:gd name="T56" fmla="*/ 53 w 112"/>
                <a:gd name="T57" fmla="*/ 14 h 156"/>
                <a:gd name="T58" fmla="*/ 60 w 112"/>
                <a:gd name="T59" fmla="*/ 17 h 156"/>
                <a:gd name="T60" fmla="*/ 65 w 112"/>
                <a:gd name="T61" fmla="*/ 29 h 156"/>
                <a:gd name="T62" fmla="*/ 79 w 112"/>
                <a:gd name="T63" fmla="*/ 40 h 156"/>
                <a:gd name="T64" fmla="*/ 84 w 112"/>
                <a:gd name="T65" fmla="*/ 49 h 156"/>
                <a:gd name="T66" fmla="*/ 88 w 112"/>
                <a:gd name="T67" fmla="*/ 62 h 156"/>
                <a:gd name="T68" fmla="*/ 87 w 112"/>
                <a:gd name="T69" fmla="*/ 76 h 156"/>
                <a:gd name="T70" fmla="*/ 90 w 112"/>
                <a:gd name="T71" fmla="*/ 92 h 156"/>
                <a:gd name="T72" fmla="*/ 90 w 112"/>
                <a:gd name="T73" fmla="*/ 104 h 156"/>
                <a:gd name="T74" fmla="*/ 93 w 112"/>
                <a:gd name="T75" fmla="*/ 115 h 156"/>
                <a:gd name="T76" fmla="*/ 106 w 112"/>
                <a:gd name="T77" fmla="*/ 130 h 156"/>
                <a:gd name="T78" fmla="*/ 109 w 112"/>
                <a:gd name="T79" fmla="*/ 141 h 156"/>
                <a:gd name="T80" fmla="*/ 110 w 112"/>
                <a:gd name="T81" fmla="*/ 152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2" h="156">
                  <a:moveTo>
                    <a:pt x="110" y="152"/>
                  </a:moveTo>
                  <a:cubicBezTo>
                    <a:pt x="108" y="153"/>
                    <a:pt x="106" y="154"/>
                    <a:pt x="106" y="152"/>
                  </a:cubicBezTo>
                  <a:cubicBezTo>
                    <a:pt x="105" y="150"/>
                    <a:pt x="101" y="148"/>
                    <a:pt x="101" y="150"/>
                  </a:cubicBezTo>
                  <a:cubicBezTo>
                    <a:pt x="101" y="153"/>
                    <a:pt x="99" y="156"/>
                    <a:pt x="97" y="154"/>
                  </a:cubicBezTo>
                  <a:cubicBezTo>
                    <a:pt x="96" y="153"/>
                    <a:pt x="100" y="153"/>
                    <a:pt x="96" y="153"/>
                  </a:cubicBezTo>
                  <a:cubicBezTo>
                    <a:pt x="91" y="154"/>
                    <a:pt x="87" y="156"/>
                    <a:pt x="87" y="152"/>
                  </a:cubicBezTo>
                  <a:cubicBezTo>
                    <a:pt x="86" y="147"/>
                    <a:pt x="87" y="146"/>
                    <a:pt x="82" y="144"/>
                  </a:cubicBezTo>
                  <a:cubicBezTo>
                    <a:pt x="78" y="142"/>
                    <a:pt x="82" y="145"/>
                    <a:pt x="74" y="140"/>
                  </a:cubicBezTo>
                  <a:cubicBezTo>
                    <a:pt x="66" y="134"/>
                    <a:pt x="74" y="136"/>
                    <a:pt x="65" y="133"/>
                  </a:cubicBezTo>
                  <a:cubicBezTo>
                    <a:pt x="56" y="130"/>
                    <a:pt x="60" y="135"/>
                    <a:pt x="55" y="129"/>
                  </a:cubicBezTo>
                  <a:cubicBezTo>
                    <a:pt x="50" y="123"/>
                    <a:pt x="51" y="121"/>
                    <a:pt x="49" y="120"/>
                  </a:cubicBezTo>
                  <a:cubicBezTo>
                    <a:pt x="46" y="119"/>
                    <a:pt x="41" y="120"/>
                    <a:pt x="39" y="115"/>
                  </a:cubicBezTo>
                  <a:cubicBezTo>
                    <a:pt x="38" y="111"/>
                    <a:pt x="39" y="115"/>
                    <a:pt x="37" y="109"/>
                  </a:cubicBezTo>
                  <a:cubicBezTo>
                    <a:pt x="36" y="104"/>
                    <a:pt x="35" y="102"/>
                    <a:pt x="33" y="98"/>
                  </a:cubicBezTo>
                  <a:cubicBezTo>
                    <a:pt x="30" y="95"/>
                    <a:pt x="27" y="95"/>
                    <a:pt x="26" y="89"/>
                  </a:cubicBezTo>
                  <a:cubicBezTo>
                    <a:pt x="25" y="84"/>
                    <a:pt x="19" y="75"/>
                    <a:pt x="19" y="75"/>
                  </a:cubicBezTo>
                  <a:cubicBezTo>
                    <a:pt x="19" y="75"/>
                    <a:pt x="17" y="69"/>
                    <a:pt x="17" y="65"/>
                  </a:cubicBezTo>
                  <a:cubicBezTo>
                    <a:pt x="17" y="60"/>
                    <a:pt x="14" y="55"/>
                    <a:pt x="11" y="51"/>
                  </a:cubicBezTo>
                  <a:cubicBezTo>
                    <a:pt x="9" y="48"/>
                    <a:pt x="6" y="46"/>
                    <a:pt x="7" y="41"/>
                  </a:cubicBezTo>
                  <a:cubicBezTo>
                    <a:pt x="8" y="36"/>
                    <a:pt x="7" y="33"/>
                    <a:pt x="7" y="30"/>
                  </a:cubicBezTo>
                  <a:cubicBezTo>
                    <a:pt x="7" y="26"/>
                    <a:pt x="10" y="29"/>
                    <a:pt x="6" y="20"/>
                  </a:cubicBezTo>
                  <a:cubicBezTo>
                    <a:pt x="4" y="17"/>
                    <a:pt x="2" y="14"/>
                    <a:pt x="2" y="12"/>
                  </a:cubicBezTo>
                  <a:cubicBezTo>
                    <a:pt x="1" y="8"/>
                    <a:pt x="0" y="0"/>
                    <a:pt x="5" y="4"/>
                  </a:cubicBezTo>
                  <a:cubicBezTo>
                    <a:pt x="11" y="8"/>
                    <a:pt x="20" y="9"/>
                    <a:pt x="23" y="12"/>
                  </a:cubicBezTo>
                  <a:cubicBezTo>
                    <a:pt x="26" y="15"/>
                    <a:pt x="29" y="21"/>
                    <a:pt x="29" y="24"/>
                  </a:cubicBezTo>
                  <a:cubicBezTo>
                    <a:pt x="28" y="27"/>
                    <a:pt x="20" y="36"/>
                    <a:pt x="29" y="34"/>
                  </a:cubicBezTo>
                  <a:cubicBezTo>
                    <a:pt x="37" y="32"/>
                    <a:pt x="36" y="24"/>
                    <a:pt x="40" y="26"/>
                  </a:cubicBezTo>
                  <a:cubicBezTo>
                    <a:pt x="45" y="29"/>
                    <a:pt x="49" y="29"/>
                    <a:pt x="51" y="24"/>
                  </a:cubicBezTo>
                  <a:cubicBezTo>
                    <a:pt x="52" y="20"/>
                    <a:pt x="52" y="16"/>
                    <a:pt x="53" y="14"/>
                  </a:cubicBezTo>
                  <a:cubicBezTo>
                    <a:pt x="55" y="15"/>
                    <a:pt x="58" y="16"/>
                    <a:pt x="60" y="17"/>
                  </a:cubicBezTo>
                  <a:cubicBezTo>
                    <a:pt x="65" y="21"/>
                    <a:pt x="61" y="25"/>
                    <a:pt x="65" y="29"/>
                  </a:cubicBezTo>
                  <a:cubicBezTo>
                    <a:pt x="70" y="32"/>
                    <a:pt x="77" y="37"/>
                    <a:pt x="79" y="40"/>
                  </a:cubicBezTo>
                  <a:cubicBezTo>
                    <a:pt x="80" y="42"/>
                    <a:pt x="83" y="43"/>
                    <a:pt x="84" y="49"/>
                  </a:cubicBezTo>
                  <a:cubicBezTo>
                    <a:pt x="86" y="55"/>
                    <a:pt x="88" y="59"/>
                    <a:pt x="88" y="62"/>
                  </a:cubicBezTo>
                  <a:cubicBezTo>
                    <a:pt x="88" y="66"/>
                    <a:pt x="87" y="73"/>
                    <a:pt x="87" y="76"/>
                  </a:cubicBezTo>
                  <a:cubicBezTo>
                    <a:pt x="87" y="80"/>
                    <a:pt x="89" y="87"/>
                    <a:pt x="90" y="92"/>
                  </a:cubicBezTo>
                  <a:cubicBezTo>
                    <a:pt x="90" y="97"/>
                    <a:pt x="90" y="100"/>
                    <a:pt x="90" y="104"/>
                  </a:cubicBezTo>
                  <a:cubicBezTo>
                    <a:pt x="90" y="109"/>
                    <a:pt x="91" y="112"/>
                    <a:pt x="93" y="115"/>
                  </a:cubicBezTo>
                  <a:cubicBezTo>
                    <a:pt x="95" y="117"/>
                    <a:pt x="106" y="128"/>
                    <a:pt x="106" y="130"/>
                  </a:cubicBezTo>
                  <a:cubicBezTo>
                    <a:pt x="106" y="132"/>
                    <a:pt x="108" y="138"/>
                    <a:pt x="109" y="141"/>
                  </a:cubicBezTo>
                  <a:cubicBezTo>
                    <a:pt x="110" y="144"/>
                    <a:pt x="112" y="151"/>
                    <a:pt x="110" y="152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1136">
              <a:extLst>
                <a:ext uri="{FF2B5EF4-FFF2-40B4-BE49-F238E27FC236}">
                  <a16:creationId xmlns:a16="http://schemas.microsoft.com/office/drawing/2014/main" id="{75C2D9C9-2A6B-44CF-AFDA-15591C45B84F}"/>
                </a:ext>
              </a:extLst>
            </p:cNvPr>
            <p:cNvSpPr>
              <a:spLocks/>
            </p:cNvSpPr>
            <p:nvPr/>
          </p:nvSpPr>
          <p:spPr bwMode="auto">
            <a:xfrm>
              <a:off x="4402" y="2185"/>
              <a:ext cx="40" cy="19"/>
            </a:xfrm>
            <a:custGeom>
              <a:avLst/>
              <a:gdLst>
                <a:gd name="T0" fmla="*/ 65 w 67"/>
                <a:gd name="T1" fmla="*/ 7 h 31"/>
                <a:gd name="T2" fmla="*/ 56 w 67"/>
                <a:gd name="T3" fmla="*/ 11 h 31"/>
                <a:gd name="T4" fmla="*/ 41 w 67"/>
                <a:gd name="T5" fmla="*/ 20 h 31"/>
                <a:gd name="T6" fmla="*/ 24 w 67"/>
                <a:gd name="T7" fmla="*/ 26 h 31"/>
                <a:gd name="T8" fmla="*/ 10 w 67"/>
                <a:gd name="T9" fmla="*/ 30 h 31"/>
                <a:gd name="T10" fmla="*/ 10 w 67"/>
                <a:gd name="T11" fmla="*/ 31 h 31"/>
                <a:gd name="T12" fmla="*/ 7 w 67"/>
                <a:gd name="T13" fmla="*/ 29 h 31"/>
                <a:gd name="T14" fmla="*/ 7 w 67"/>
                <a:gd name="T15" fmla="*/ 23 h 31"/>
                <a:gd name="T16" fmla="*/ 3 w 67"/>
                <a:gd name="T17" fmla="*/ 23 h 31"/>
                <a:gd name="T18" fmla="*/ 1 w 67"/>
                <a:gd name="T19" fmla="*/ 22 h 31"/>
                <a:gd name="T20" fmla="*/ 3 w 67"/>
                <a:gd name="T21" fmla="*/ 19 h 31"/>
                <a:gd name="T22" fmla="*/ 8 w 67"/>
                <a:gd name="T23" fmla="*/ 11 h 31"/>
                <a:gd name="T24" fmla="*/ 19 w 67"/>
                <a:gd name="T25" fmla="*/ 7 h 31"/>
                <a:gd name="T26" fmla="*/ 32 w 67"/>
                <a:gd name="T27" fmla="*/ 5 h 31"/>
                <a:gd name="T28" fmla="*/ 49 w 67"/>
                <a:gd name="T29" fmla="*/ 4 h 31"/>
                <a:gd name="T30" fmla="*/ 60 w 67"/>
                <a:gd name="T31" fmla="*/ 1 h 31"/>
                <a:gd name="T32" fmla="*/ 65 w 67"/>
                <a:gd name="T33" fmla="*/ 7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7" h="31">
                  <a:moveTo>
                    <a:pt x="65" y="7"/>
                  </a:moveTo>
                  <a:cubicBezTo>
                    <a:pt x="63" y="8"/>
                    <a:pt x="62" y="7"/>
                    <a:pt x="56" y="11"/>
                  </a:cubicBezTo>
                  <a:cubicBezTo>
                    <a:pt x="49" y="16"/>
                    <a:pt x="50" y="16"/>
                    <a:pt x="41" y="20"/>
                  </a:cubicBezTo>
                  <a:cubicBezTo>
                    <a:pt x="33" y="23"/>
                    <a:pt x="30" y="24"/>
                    <a:pt x="24" y="26"/>
                  </a:cubicBezTo>
                  <a:cubicBezTo>
                    <a:pt x="19" y="28"/>
                    <a:pt x="12" y="27"/>
                    <a:pt x="10" y="30"/>
                  </a:cubicBezTo>
                  <a:cubicBezTo>
                    <a:pt x="10" y="30"/>
                    <a:pt x="10" y="30"/>
                    <a:pt x="10" y="31"/>
                  </a:cubicBezTo>
                  <a:cubicBezTo>
                    <a:pt x="9" y="30"/>
                    <a:pt x="7" y="29"/>
                    <a:pt x="7" y="29"/>
                  </a:cubicBezTo>
                  <a:cubicBezTo>
                    <a:pt x="6" y="27"/>
                    <a:pt x="6" y="25"/>
                    <a:pt x="7" y="23"/>
                  </a:cubicBezTo>
                  <a:cubicBezTo>
                    <a:pt x="7" y="22"/>
                    <a:pt x="5" y="22"/>
                    <a:pt x="3" y="23"/>
                  </a:cubicBezTo>
                  <a:cubicBezTo>
                    <a:pt x="2" y="24"/>
                    <a:pt x="1" y="23"/>
                    <a:pt x="1" y="22"/>
                  </a:cubicBezTo>
                  <a:cubicBezTo>
                    <a:pt x="1" y="21"/>
                    <a:pt x="2" y="20"/>
                    <a:pt x="3" y="19"/>
                  </a:cubicBezTo>
                  <a:cubicBezTo>
                    <a:pt x="7" y="12"/>
                    <a:pt x="0" y="14"/>
                    <a:pt x="8" y="11"/>
                  </a:cubicBezTo>
                  <a:cubicBezTo>
                    <a:pt x="16" y="8"/>
                    <a:pt x="8" y="9"/>
                    <a:pt x="19" y="7"/>
                  </a:cubicBezTo>
                  <a:cubicBezTo>
                    <a:pt x="31" y="5"/>
                    <a:pt x="20" y="7"/>
                    <a:pt x="32" y="5"/>
                  </a:cubicBezTo>
                  <a:cubicBezTo>
                    <a:pt x="45" y="4"/>
                    <a:pt x="42" y="7"/>
                    <a:pt x="49" y="4"/>
                  </a:cubicBezTo>
                  <a:cubicBezTo>
                    <a:pt x="56" y="2"/>
                    <a:pt x="57" y="1"/>
                    <a:pt x="60" y="1"/>
                  </a:cubicBezTo>
                  <a:cubicBezTo>
                    <a:pt x="64" y="0"/>
                    <a:pt x="67" y="6"/>
                    <a:pt x="65" y="7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1137">
              <a:extLst>
                <a:ext uri="{FF2B5EF4-FFF2-40B4-BE49-F238E27FC236}">
                  <a16:creationId xmlns:a16="http://schemas.microsoft.com/office/drawing/2014/main" id="{DCDE5077-D3E8-4B7F-969D-63584FC79564}"/>
                </a:ext>
              </a:extLst>
            </p:cNvPr>
            <p:cNvSpPr>
              <a:spLocks/>
            </p:cNvSpPr>
            <p:nvPr/>
          </p:nvSpPr>
          <p:spPr bwMode="auto">
            <a:xfrm>
              <a:off x="4386" y="2202"/>
              <a:ext cx="9" cy="7"/>
            </a:xfrm>
            <a:custGeom>
              <a:avLst/>
              <a:gdLst>
                <a:gd name="T0" fmla="*/ 14 w 15"/>
                <a:gd name="T1" fmla="*/ 3 h 12"/>
                <a:gd name="T2" fmla="*/ 14 w 15"/>
                <a:gd name="T3" fmla="*/ 4 h 12"/>
                <a:gd name="T4" fmla="*/ 9 w 15"/>
                <a:gd name="T5" fmla="*/ 9 h 12"/>
                <a:gd name="T6" fmla="*/ 2 w 15"/>
                <a:gd name="T7" fmla="*/ 12 h 12"/>
                <a:gd name="T8" fmla="*/ 0 w 15"/>
                <a:gd name="T9" fmla="*/ 10 h 12"/>
                <a:gd name="T10" fmla="*/ 3 w 15"/>
                <a:gd name="T11" fmla="*/ 7 h 12"/>
                <a:gd name="T12" fmla="*/ 9 w 15"/>
                <a:gd name="T13" fmla="*/ 0 h 12"/>
                <a:gd name="T14" fmla="*/ 14 w 15"/>
                <a:gd name="T15" fmla="*/ 3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" h="12">
                  <a:moveTo>
                    <a:pt x="14" y="3"/>
                  </a:moveTo>
                  <a:cubicBezTo>
                    <a:pt x="14" y="3"/>
                    <a:pt x="14" y="4"/>
                    <a:pt x="14" y="4"/>
                  </a:cubicBezTo>
                  <a:cubicBezTo>
                    <a:pt x="14" y="5"/>
                    <a:pt x="12" y="8"/>
                    <a:pt x="9" y="9"/>
                  </a:cubicBezTo>
                  <a:cubicBezTo>
                    <a:pt x="6" y="11"/>
                    <a:pt x="5" y="12"/>
                    <a:pt x="2" y="12"/>
                  </a:cubicBezTo>
                  <a:cubicBezTo>
                    <a:pt x="1" y="11"/>
                    <a:pt x="0" y="10"/>
                    <a:pt x="0" y="10"/>
                  </a:cubicBezTo>
                  <a:cubicBezTo>
                    <a:pt x="0" y="9"/>
                    <a:pt x="1" y="8"/>
                    <a:pt x="3" y="7"/>
                  </a:cubicBezTo>
                  <a:cubicBezTo>
                    <a:pt x="7" y="1"/>
                    <a:pt x="2" y="0"/>
                    <a:pt x="9" y="0"/>
                  </a:cubicBezTo>
                  <a:cubicBezTo>
                    <a:pt x="15" y="0"/>
                    <a:pt x="11" y="2"/>
                    <a:pt x="14" y="3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1138">
              <a:extLst>
                <a:ext uri="{FF2B5EF4-FFF2-40B4-BE49-F238E27FC236}">
                  <a16:creationId xmlns:a16="http://schemas.microsoft.com/office/drawing/2014/main" id="{5755864B-46F9-4660-B6D3-E51CEB2F702C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3" y="2178"/>
              <a:ext cx="3" cy="7"/>
            </a:xfrm>
            <a:custGeom>
              <a:avLst/>
              <a:gdLst>
                <a:gd name="T0" fmla="*/ 2 w 5"/>
                <a:gd name="T1" fmla="*/ 5 h 12"/>
                <a:gd name="T2" fmla="*/ 0 w 5"/>
                <a:gd name="T3" fmla="*/ 10 h 12"/>
                <a:gd name="T4" fmla="*/ 2 w 5"/>
                <a:gd name="T5" fmla="*/ 12 h 12"/>
                <a:gd name="T6" fmla="*/ 5 w 5"/>
                <a:gd name="T7" fmla="*/ 9 h 12"/>
                <a:gd name="T8" fmla="*/ 2 w 5"/>
                <a:gd name="T9" fmla="*/ 5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2">
                  <a:moveTo>
                    <a:pt x="2" y="5"/>
                  </a:moveTo>
                  <a:cubicBezTo>
                    <a:pt x="1" y="7"/>
                    <a:pt x="0" y="8"/>
                    <a:pt x="0" y="10"/>
                  </a:cubicBezTo>
                  <a:cubicBezTo>
                    <a:pt x="0" y="11"/>
                    <a:pt x="0" y="12"/>
                    <a:pt x="2" y="12"/>
                  </a:cubicBezTo>
                  <a:cubicBezTo>
                    <a:pt x="3" y="12"/>
                    <a:pt x="5" y="12"/>
                    <a:pt x="5" y="9"/>
                  </a:cubicBezTo>
                  <a:cubicBezTo>
                    <a:pt x="5" y="6"/>
                    <a:pt x="4" y="0"/>
                    <a:pt x="2" y="5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1139">
              <a:extLst>
                <a:ext uri="{FF2B5EF4-FFF2-40B4-BE49-F238E27FC236}">
                  <a16:creationId xmlns:a16="http://schemas.microsoft.com/office/drawing/2014/main" id="{E8CF984E-87A5-4D3F-903F-D7CDD4F16A20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0" y="1419"/>
              <a:ext cx="93" cy="85"/>
            </a:xfrm>
            <a:custGeom>
              <a:avLst/>
              <a:gdLst>
                <a:gd name="T0" fmla="*/ 154 w 154"/>
                <a:gd name="T1" fmla="*/ 3 h 142"/>
                <a:gd name="T2" fmla="*/ 152 w 154"/>
                <a:gd name="T3" fmla="*/ 7 h 142"/>
                <a:gd name="T4" fmla="*/ 140 w 154"/>
                <a:gd name="T5" fmla="*/ 17 h 142"/>
                <a:gd name="T6" fmla="*/ 129 w 154"/>
                <a:gd name="T7" fmla="*/ 27 h 142"/>
                <a:gd name="T8" fmla="*/ 134 w 154"/>
                <a:gd name="T9" fmla="*/ 49 h 142"/>
                <a:gd name="T10" fmla="*/ 130 w 154"/>
                <a:gd name="T11" fmla="*/ 76 h 142"/>
                <a:gd name="T12" fmla="*/ 111 w 154"/>
                <a:gd name="T13" fmla="*/ 89 h 142"/>
                <a:gd name="T14" fmla="*/ 97 w 154"/>
                <a:gd name="T15" fmla="*/ 99 h 142"/>
                <a:gd name="T16" fmla="*/ 80 w 154"/>
                <a:gd name="T17" fmla="*/ 109 h 142"/>
                <a:gd name="T18" fmla="*/ 76 w 154"/>
                <a:gd name="T19" fmla="*/ 111 h 142"/>
                <a:gd name="T20" fmla="*/ 63 w 154"/>
                <a:gd name="T21" fmla="*/ 120 h 142"/>
                <a:gd name="T22" fmla="*/ 45 w 154"/>
                <a:gd name="T23" fmla="*/ 134 h 142"/>
                <a:gd name="T24" fmla="*/ 29 w 154"/>
                <a:gd name="T25" fmla="*/ 139 h 142"/>
                <a:gd name="T26" fmla="*/ 18 w 154"/>
                <a:gd name="T27" fmla="*/ 133 h 142"/>
                <a:gd name="T28" fmla="*/ 7 w 154"/>
                <a:gd name="T29" fmla="*/ 129 h 142"/>
                <a:gd name="T30" fmla="*/ 5 w 154"/>
                <a:gd name="T31" fmla="*/ 125 h 142"/>
                <a:gd name="T32" fmla="*/ 5 w 154"/>
                <a:gd name="T33" fmla="*/ 125 h 142"/>
                <a:gd name="T34" fmla="*/ 4 w 154"/>
                <a:gd name="T35" fmla="*/ 120 h 142"/>
                <a:gd name="T36" fmla="*/ 1 w 154"/>
                <a:gd name="T37" fmla="*/ 117 h 142"/>
                <a:gd name="T38" fmla="*/ 3 w 154"/>
                <a:gd name="T39" fmla="*/ 112 h 142"/>
                <a:gd name="T40" fmla="*/ 12 w 154"/>
                <a:gd name="T41" fmla="*/ 100 h 142"/>
                <a:gd name="T42" fmla="*/ 20 w 154"/>
                <a:gd name="T43" fmla="*/ 93 h 142"/>
                <a:gd name="T44" fmla="*/ 24 w 154"/>
                <a:gd name="T45" fmla="*/ 83 h 142"/>
                <a:gd name="T46" fmla="*/ 16 w 154"/>
                <a:gd name="T47" fmla="*/ 73 h 142"/>
                <a:gd name="T48" fmla="*/ 8 w 154"/>
                <a:gd name="T49" fmla="*/ 74 h 142"/>
                <a:gd name="T50" fmla="*/ 7 w 154"/>
                <a:gd name="T51" fmla="*/ 69 h 142"/>
                <a:gd name="T52" fmla="*/ 4 w 154"/>
                <a:gd name="T53" fmla="*/ 51 h 142"/>
                <a:gd name="T54" fmla="*/ 4 w 154"/>
                <a:gd name="T55" fmla="*/ 40 h 142"/>
                <a:gd name="T56" fmla="*/ 4 w 154"/>
                <a:gd name="T57" fmla="*/ 39 h 142"/>
                <a:gd name="T58" fmla="*/ 11 w 154"/>
                <a:gd name="T59" fmla="*/ 40 h 142"/>
                <a:gd name="T60" fmla="*/ 16 w 154"/>
                <a:gd name="T61" fmla="*/ 30 h 142"/>
                <a:gd name="T62" fmla="*/ 21 w 154"/>
                <a:gd name="T63" fmla="*/ 26 h 142"/>
                <a:gd name="T64" fmla="*/ 19 w 154"/>
                <a:gd name="T65" fmla="*/ 19 h 142"/>
                <a:gd name="T66" fmla="*/ 25 w 154"/>
                <a:gd name="T67" fmla="*/ 12 h 142"/>
                <a:gd name="T68" fmla="*/ 36 w 154"/>
                <a:gd name="T69" fmla="*/ 19 h 142"/>
                <a:gd name="T70" fmla="*/ 45 w 154"/>
                <a:gd name="T71" fmla="*/ 14 h 142"/>
                <a:gd name="T72" fmla="*/ 63 w 154"/>
                <a:gd name="T73" fmla="*/ 13 h 142"/>
                <a:gd name="T74" fmla="*/ 82 w 154"/>
                <a:gd name="T75" fmla="*/ 16 h 142"/>
                <a:gd name="T76" fmla="*/ 97 w 154"/>
                <a:gd name="T77" fmla="*/ 11 h 142"/>
                <a:gd name="T78" fmla="*/ 109 w 154"/>
                <a:gd name="T79" fmla="*/ 8 h 142"/>
                <a:gd name="T80" fmla="*/ 127 w 154"/>
                <a:gd name="T81" fmla="*/ 6 h 142"/>
                <a:gd name="T82" fmla="*/ 141 w 154"/>
                <a:gd name="T83" fmla="*/ 4 h 142"/>
                <a:gd name="T84" fmla="*/ 154 w 154"/>
                <a:gd name="T85" fmla="*/ 2 h 142"/>
                <a:gd name="T86" fmla="*/ 154 w 154"/>
                <a:gd name="T87" fmla="*/ 3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54" h="142">
                  <a:moveTo>
                    <a:pt x="154" y="3"/>
                  </a:moveTo>
                  <a:cubicBezTo>
                    <a:pt x="154" y="4"/>
                    <a:pt x="153" y="5"/>
                    <a:pt x="152" y="7"/>
                  </a:cubicBezTo>
                  <a:cubicBezTo>
                    <a:pt x="147" y="12"/>
                    <a:pt x="144" y="14"/>
                    <a:pt x="140" y="17"/>
                  </a:cubicBezTo>
                  <a:cubicBezTo>
                    <a:pt x="136" y="19"/>
                    <a:pt x="127" y="21"/>
                    <a:pt x="129" y="27"/>
                  </a:cubicBezTo>
                  <a:cubicBezTo>
                    <a:pt x="130" y="32"/>
                    <a:pt x="134" y="47"/>
                    <a:pt x="134" y="49"/>
                  </a:cubicBezTo>
                  <a:cubicBezTo>
                    <a:pt x="133" y="51"/>
                    <a:pt x="133" y="73"/>
                    <a:pt x="130" y="76"/>
                  </a:cubicBezTo>
                  <a:cubicBezTo>
                    <a:pt x="128" y="78"/>
                    <a:pt x="113" y="87"/>
                    <a:pt x="111" y="89"/>
                  </a:cubicBezTo>
                  <a:cubicBezTo>
                    <a:pt x="109" y="92"/>
                    <a:pt x="103" y="96"/>
                    <a:pt x="97" y="99"/>
                  </a:cubicBezTo>
                  <a:cubicBezTo>
                    <a:pt x="91" y="102"/>
                    <a:pt x="87" y="106"/>
                    <a:pt x="80" y="109"/>
                  </a:cubicBezTo>
                  <a:cubicBezTo>
                    <a:pt x="78" y="109"/>
                    <a:pt x="77" y="110"/>
                    <a:pt x="76" y="111"/>
                  </a:cubicBezTo>
                  <a:cubicBezTo>
                    <a:pt x="71" y="114"/>
                    <a:pt x="68" y="117"/>
                    <a:pt x="63" y="120"/>
                  </a:cubicBezTo>
                  <a:cubicBezTo>
                    <a:pt x="58" y="124"/>
                    <a:pt x="54" y="129"/>
                    <a:pt x="45" y="134"/>
                  </a:cubicBezTo>
                  <a:cubicBezTo>
                    <a:pt x="36" y="139"/>
                    <a:pt x="35" y="142"/>
                    <a:pt x="29" y="139"/>
                  </a:cubicBezTo>
                  <a:cubicBezTo>
                    <a:pt x="24" y="137"/>
                    <a:pt x="23" y="135"/>
                    <a:pt x="18" y="133"/>
                  </a:cubicBezTo>
                  <a:cubicBezTo>
                    <a:pt x="14" y="130"/>
                    <a:pt x="9" y="129"/>
                    <a:pt x="7" y="129"/>
                  </a:cubicBezTo>
                  <a:cubicBezTo>
                    <a:pt x="7" y="129"/>
                    <a:pt x="6" y="127"/>
                    <a:pt x="5" y="125"/>
                  </a:cubicBezTo>
                  <a:cubicBezTo>
                    <a:pt x="5" y="125"/>
                    <a:pt x="5" y="125"/>
                    <a:pt x="5" y="125"/>
                  </a:cubicBezTo>
                  <a:cubicBezTo>
                    <a:pt x="5" y="123"/>
                    <a:pt x="4" y="121"/>
                    <a:pt x="4" y="120"/>
                  </a:cubicBezTo>
                  <a:cubicBezTo>
                    <a:pt x="4" y="118"/>
                    <a:pt x="2" y="118"/>
                    <a:pt x="1" y="117"/>
                  </a:cubicBezTo>
                  <a:cubicBezTo>
                    <a:pt x="0" y="116"/>
                    <a:pt x="1" y="115"/>
                    <a:pt x="3" y="112"/>
                  </a:cubicBezTo>
                  <a:cubicBezTo>
                    <a:pt x="10" y="105"/>
                    <a:pt x="10" y="103"/>
                    <a:pt x="12" y="100"/>
                  </a:cubicBezTo>
                  <a:cubicBezTo>
                    <a:pt x="14" y="98"/>
                    <a:pt x="15" y="99"/>
                    <a:pt x="20" y="93"/>
                  </a:cubicBezTo>
                  <a:cubicBezTo>
                    <a:pt x="24" y="87"/>
                    <a:pt x="27" y="87"/>
                    <a:pt x="24" y="83"/>
                  </a:cubicBezTo>
                  <a:cubicBezTo>
                    <a:pt x="21" y="79"/>
                    <a:pt x="18" y="72"/>
                    <a:pt x="16" y="73"/>
                  </a:cubicBezTo>
                  <a:cubicBezTo>
                    <a:pt x="14" y="74"/>
                    <a:pt x="10" y="74"/>
                    <a:pt x="8" y="74"/>
                  </a:cubicBezTo>
                  <a:cubicBezTo>
                    <a:pt x="8" y="73"/>
                    <a:pt x="8" y="71"/>
                    <a:pt x="7" y="69"/>
                  </a:cubicBezTo>
                  <a:cubicBezTo>
                    <a:pt x="2" y="60"/>
                    <a:pt x="5" y="54"/>
                    <a:pt x="4" y="51"/>
                  </a:cubicBezTo>
                  <a:cubicBezTo>
                    <a:pt x="3" y="48"/>
                    <a:pt x="1" y="44"/>
                    <a:pt x="4" y="40"/>
                  </a:cubicBezTo>
                  <a:cubicBezTo>
                    <a:pt x="4" y="40"/>
                    <a:pt x="4" y="40"/>
                    <a:pt x="4" y="39"/>
                  </a:cubicBezTo>
                  <a:cubicBezTo>
                    <a:pt x="7" y="41"/>
                    <a:pt x="8" y="44"/>
                    <a:pt x="11" y="40"/>
                  </a:cubicBezTo>
                  <a:cubicBezTo>
                    <a:pt x="14" y="36"/>
                    <a:pt x="12" y="30"/>
                    <a:pt x="16" y="30"/>
                  </a:cubicBezTo>
                  <a:cubicBezTo>
                    <a:pt x="20" y="29"/>
                    <a:pt x="24" y="27"/>
                    <a:pt x="21" y="26"/>
                  </a:cubicBezTo>
                  <a:cubicBezTo>
                    <a:pt x="19" y="25"/>
                    <a:pt x="18" y="24"/>
                    <a:pt x="19" y="19"/>
                  </a:cubicBezTo>
                  <a:cubicBezTo>
                    <a:pt x="20" y="15"/>
                    <a:pt x="21" y="11"/>
                    <a:pt x="25" y="12"/>
                  </a:cubicBezTo>
                  <a:cubicBezTo>
                    <a:pt x="30" y="14"/>
                    <a:pt x="31" y="22"/>
                    <a:pt x="36" y="19"/>
                  </a:cubicBezTo>
                  <a:cubicBezTo>
                    <a:pt x="41" y="17"/>
                    <a:pt x="39" y="15"/>
                    <a:pt x="45" y="14"/>
                  </a:cubicBezTo>
                  <a:cubicBezTo>
                    <a:pt x="50" y="12"/>
                    <a:pt x="57" y="9"/>
                    <a:pt x="63" y="13"/>
                  </a:cubicBezTo>
                  <a:cubicBezTo>
                    <a:pt x="69" y="17"/>
                    <a:pt x="77" y="17"/>
                    <a:pt x="82" y="16"/>
                  </a:cubicBezTo>
                  <a:cubicBezTo>
                    <a:pt x="87" y="15"/>
                    <a:pt x="93" y="14"/>
                    <a:pt x="97" y="11"/>
                  </a:cubicBezTo>
                  <a:cubicBezTo>
                    <a:pt x="102" y="9"/>
                    <a:pt x="104" y="9"/>
                    <a:pt x="109" y="8"/>
                  </a:cubicBezTo>
                  <a:cubicBezTo>
                    <a:pt x="115" y="6"/>
                    <a:pt x="122" y="5"/>
                    <a:pt x="127" y="6"/>
                  </a:cubicBezTo>
                  <a:cubicBezTo>
                    <a:pt x="132" y="6"/>
                    <a:pt x="136" y="6"/>
                    <a:pt x="141" y="4"/>
                  </a:cubicBezTo>
                  <a:cubicBezTo>
                    <a:pt x="145" y="2"/>
                    <a:pt x="154" y="0"/>
                    <a:pt x="154" y="2"/>
                  </a:cubicBezTo>
                  <a:cubicBezTo>
                    <a:pt x="154" y="2"/>
                    <a:pt x="154" y="3"/>
                    <a:pt x="154" y="3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1140">
              <a:extLst>
                <a:ext uri="{FF2B5EF4-FFF2-40B4-BE49-F238E27FC236}">
                  <a16:creationId xmlns:a16="http://schemas.microsoft.com/office/drawing/2014/main" id="{0A842DB2-47A1-451B-8E6D-4AC9BC924C91}"/>
                </a:ext>
              </a:extLst>
            </p:cNvPr>
            <p:cNvSpPr>
              <a:spLocks/>
            </p:cNvSpPr>
            <p:nvPr/>
          </p:nvSpPr>
          <p:spPr bwMode="auto">
            <a:xfrm>
              <a:off x="3569" y="1152"/>
              <a:ext cx="774" cy="557"/>
            </a:xfrm>
            <a:custGeom>
              <a:avLst/>
              <a:gdLst>
                <a:gd name="T0" fmla="*/ 1261 w 1290"/>
                <a:gd name="T1" fmla="*/ 256 h 928"/>
                <a:gd name="T2" fmla="*/ 1243 w 1290"/>
                <a:gd name="T3" fmla="*/ 310 h 928"/>
                <a:gd name="T4" fmla="*/ 1187 w 1290"/>
                <a:gd name="T5" fmla="*/ 346 h 928"/>
                <a:gd name="T6" fmla="*/ 1127 w 1290"/>
                <a:gd name="T7" fmla="*/ 388 h 928"/>
                <a:gd name="T8" fmla="*/ 1100 w 1290"/>
                <a:gd name="T9" fmla="*/ 382 h 928"/>
                <a:gd name="T10" fmla="*/ 1061 w 1290"/>
                <a:gd name="T11" fmla="*/ 371 h 928"/>
                <a:gd name="T12" fmla="*/ 1040 w 1290"/>
                <a:gd name="T13" fmla="*/ 420 h 928"/>
                <a:gd name="T14" fmla="*/ 1119 w 1290"/>
                <a:gd name="T15" fmla="*/ 432 h 928"/>
                <a:gd name="T16" fmla="*/ 1146 w 1290"/>
                <a:gd name="T17" fmla="*/ 456 h 928"/>
                <a:gd name="T18" fmla="*/ 1106 w 1290"/>
                <a:gd name="T19" fmla="*/ 512 h 928"/>
                <a:gd name="T20" fmla="*/ 1171 w 1290"/>
                <a:gd name="T21" fmla="*/ 579 h 928"/>
                <a:gd name="T22" fmla="*/ 1202 w 1290"/>
                <a:gd name="T23" fmla="*/ 616 h 928"/>
                <a:gd name="T24" fmla="*/ 1211 w 1290"/>
                <a:gd name="T25" fmla="*/ 650 h 928"/>
                <a:gd name="T26" fmla="*/ 1222 w 1290"/>
                <a:gd name="T27" fmla="*/ 693 h 928"/>
                <a:gd name="T28" fmla="*/ 1200 w 1290"/>
                <a:gd name="T29" fmla="*/ 741 h 928"/>
                <a:gd name="T30" fmla="*/ 1177 w 1290"/>
                <a:gd name="T31" fmla="*/ 795 h 928"/>
                <a:gd name="T32" fmla="*/ 1135 w 1290"/>
                <a:gd name="T33" fmla="*/ 840 h 928"/>
                <a:gd name="T34" fmla="*/ 1090 w 1290"/>
                <a:gd name="T35" fmla="*/ 858 h 928"/>
                <a:gd name="T36" fmla="*/ 1061 w 1290"/>
                <a:gd name="T37" fmla="*/ 861 h 928"/>
                <a:gd name="T38" fmla="*/ 1006 w 1290"/>
                <a:gd name="T39" fmla="*/ 890 h 928"/>
                <a:gd name="T40" fmla="*/ 967 w 1290"/>
                <a:gd name="T41" fmla="*/ 886 h 928"/>
                <a:gd name="T42" fmla="*/ 894 w 1290"/>
                <a:gd name="T43" fmla="*/ 861 h 928"/>
                <a:gd name="T44" fmla="*/ 828 w 1290"/>
                <a:gd name="T45" fmla="*/ 858 h 928"/>
                <a:gd name="T46" fmla="*/ 776 w 1290"/>
                <a:gd name="T47" fmla="*/ 875 h 928"/>
                <a:gd name="T48" fmla="*/ 751 w 1290"/>
                <a:gd name="T49" fmla="*/ 888 h 928"/>
                <a:gd name="T50" fmla="*/ 696 w 1290"/>
                <a:gd name="T51" fmla="*/ 827 h 928"/>
                <a:gd name="T52" fmla="*/ 680 w 1290"/>
                <a:gd name="T53" fmla="*/ 747 h 928"/>
                <a:gd name="T54" fmla="*/ 638 w 1290"/>
                <a:gd name="T55" fmla="*/ 697 h 928"/>
                <a:gd name="T56" fmla="*/ 586 w 1290"/>
                <a:gd name="T57" fmla="*/ 675 h 928"/>
                <a:gd name="T58" fmla="*/ 512 w 1290"/>
                <a:gd name="T59" fmla="*/ 710 h 928"/>
                <a:gd name="T60" fmla="*/ 445 w 1290"/>
                <a:gd name="T61" fmla="*/ 712 h 928"/>
                <a:gd name="T62" fmla="*/ 416 w 1290"/>
                <a:gd name="T63" fmla="*/ 708 h 928"/>
                <a:gd name="T64" fmla="*/ 336 w 1290"/>
                <a:gd name="T65" fmla="*/ 688 h 928"/>
                <a:gd name="T66" fmla="*/ 235 w 1290"/>
                <a:gd name="T67" fmla="*/ 646 h 928"/>
                <a:gd name="T68" fmla="*/ 177 w 1290"/>
                <a:gd name="T69" fmla="*/ 580 h 928"/>
                <a:gd name="T70" fmla="*/ 179 w 1290"/>
                <a:gd name="T71" fmla="*/ 519 h 928"/>
                <a:gd name="T72" fmla="*/ 112 w 1290"/>
                <a:gd name="T73" fmla="*/ 496 h 928"/>
                <a:gd name="T74" fmla="*/ 37 w 1290"/>
                <a:gd name="T75" fmla="*/ 453 h 928"/>
                <a:gd name="T76" fmla="*/ 31 w 1290"/>
                <a:gd name="T77" fmla="*/ 410 h 928"/>
                <a:gd name="T78" fmla="*/ 11 w 1290"/>
                <a:gd name="T79" fmla="*/ 365 h 928"/>
                <a:gd name="T80" fmla="*/ 96 w 1290"/>
                <a:gd name="T81" fmla="*/ 330 h 928"/>
                <a:gd name="T82" fmla="*/ 129 w 1290"/>
                <a:gd name="T83" fmla="*/ 274 h 928"/>
                <a:gd name="T84" fmla="*/ 147 w 1290"/>
                <a:gd name="T85" fmla="*/ 217 h 928"/>
                <a:gd name="T86" fmla="*/ 208 w 1290"/>
                <a:gd name="T87" fmla="*/ 126 h 928"/>
                <a:gd name="T88" fmla="*/ 266 w 1290"/>
                <a:gd name="T89" fmla="*/ 148 h 928"/>
                <a:gd name="T90" fmla="*/ 345 w 1290"/>
                <a:gd name="T91" fmla="*/ 226 h 928"/>
                <a:gd name="T92" fmla="*/ 471 w 1290"/>
                <a:gd name="T93" fmla="*/ 272 h 928"/>
                <a:gd name="T94" fmla="*/ 593 w 1290"/>
                <a:gd name="T95" fmla="*/ 297 h 928"/>
                <a:gd name="T96" fmla="*/ 755 w 1290"/>
                <a:gd name="T97" fmla="*/ 303 h 928"/>
                <a:gd name="T98" fmla="*/ 819 w 1290"/>
                <a:gd name="T99" fmla="*/ 229 h 928"/>
                <a:gd name="T100" fmla="*/ 940 w 1290"/>
                <a:gd name="T101" fmla="*/ 184 h 928"/>
                <a:gd name="T102" fmla="*/ 880 w 1290"/>
                <a:gd name="T103" fmla="*/ 153 h 928"/>
                <a:gd name="T104" fmla="*/ 893 w 1290"/>
                <a:gd name="T105" fmla="*/ 96 h 928"/>
                <a:gd name="T106" fmla="*/ 885 w 1290"/>
                <a:gd name="T107" fmla="*/ 3 h 928"/>
                <a:gd name="T108" fmla="*/ 1082 w 1290"/>
                <a:gd name="T109" fmla="*/ 96 h 928"/>
                <a:gd name="T110" fmla="*/ 1215 w 1290"/>
                <a:gd name="T111" fmla="*/ 159 h 928"/>
                <a:gd name="T112" fmla="*/ 1287 w 1290"/>
                <a:gd name="T113" fmla="*/ 212 h 9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290" h="928">
                  <a:moveTo>
                    <a:pt x="1285" y="229"/>
                  </a:moveTo>
                  <a:cubicBezTo>
                    <a:pt x="1285" y="229"/>
                    <a:pt x="1285" y="229"/>
                    <a:pt x="1280" y="229"/>
                  </a:cubicBezTo>
                  <a:cubicBezTo>
                    <a:pt x="1275" y="229"/>
                    <a:pt x="1274" y="227"/>
                    <a:pt x="1270" y="227"/>
                  </a:cubicBezTo>
                  <a:cubicBezTo>
                    <a:pt x="1267" y="227"/>
                    <a:pt x="1255" y="219"/>
                    <a:pt x="1254" y="223"/>
                  </a:cubicBezTo>
                  <a:cubicBezTo>
                    <a:pt x="1253" y="228"/>
                    <a:pt x="1253" y="232"/>
                    <a:pt x="1250" y="233"/>
                  </a:cubicBezTo>
                  <a:cubicBezTo>
                    <a:pt x="1247" y="234"/>
                    <a:pt x="1239" y="233"/>
                    <a:pt x="1247" y="240"/>
                  </a:cubicBezTo>
                  <a:cubicBezTo>
                    <a:pt x="1255" y="246"/>
                    <a:pt x="1258" y="250"/>
                    <a:pt x="1261" y="256"/>
                  </a:cubicBezTo>
                  <a:cubicBezTo>
                    <a:pt x="1264" y="261"/>
                    <a:pt x="1267" y="263"/>
                    <a:pt x="1272" y="272"/>
                  </a:cubicBezTo>
                  <a:cubicBezTo>
                    <a:pt x="1276" y="281"/>
                    <a:pt x="1282" y="288"/>
                    <a:pt x="1277" y="289"/>
                  </a:cubicBezTo>
                  <a:cubicBezTo>
                    <a:pt x="1273" y="291"/>
                    <a:pt x="1266" y="292"/>
                    <a:pt x="1266" y="295"/>
                  </a:cubicBezTo>
                  <a:cubicBezTo>
                    <a:pt x="1263" y="294"/>
                    <a:pt x="1259" y="292"/>
                    <a:pt x="1258" y="291"/>
                  </a:cubicBezTo>
                  <a:cubicBezTo>
                    <a:pt x="1256" y="290"/>
                    <a:pt x="1250" y="283"/>
                    <a:pt x="1250" y="288"/>
                  </a:cubicBezTo>
                  <a:cubicBezTo>
                    <a:pt x="1251" y="293"/>
                    <a:pt x="1254" y="298"/>
                    <a:pt x="1250" y="301"/>
                  </a:cubicBezTo>
                  <a:cubicBezTo>
                    <a:pt x="1247" y="304"/>
                    <a:pt x="1246" y="306"/>
                    <a:pt x="1243" y="310"/>
                  </a:cubicBezTo>
                  <a:cubicBezTo>
                    <a:pt x="1239" y="314"/>
                    <a:pt x="1237" y="314"/>
                    <a:pt x="1234" y="314"/>
                  </a:cubicBezTo>
                  <a:cubicBezTo>
                    <a:pt x="1231" y="314"/>
                    <a:pt x="1221" y="314"/>
                    <a:pt x="1226" y="319"/>
                  </a:cubicBezTo>
                  <a:cubicBezTo>
                    <a:pt x="1231" y="324"/>
                    <a:pt x="1235" y="326"/>
                    <a:pt x="1234" y="328"/>
                  </a:cubicBezTo>
                  <a:cubicBezTo>
                    <a:pt x="1232" y="329"/>
                    <a:pt x="1231" y="332"/>
                    <a:pt x="1221" y="331"/>
                  </a:cubicBezTo>
                  <a:cubicBezTo>
                    <a:pt x="1212" y="330"/>
                    <a:pt x="1215" y="335"/>
                    <a:pt x="1208" y="328"/>
                  </a:cubicBezTo>
                  <a:cubicBezTo>
                    <a:pt x="1200" y="321"/>
                    <a:pt x="1200" y="317"/>
                    <a:pt x="1198" y="326"/>
                  </a:cubicBezTo>
                  <a:cubicBezTo>
                    <a:pt x="1196" y="336"/>
                    <a:pt x="1194" y="340"/>
                    <a:pt x="1187" y="346"/>
                  </a:cubicBezTo>
                  <a:cubicBezTo>
                    <a:pt x="1180" y="352"/>
                    <a:pt x="1173" y="354"/>
                    <a:pt x="1170" y="358"/>
                  </a:cubicBezTo>
                  <a:cubicBezTo>
                    <a:pt x="1167" y="362"/>
                    <a:pt x="1166" y="363"/>
                    <a:pt x="1166" y="367"/>
                  </a:cubicBezTo>
                  <a:cubicBezTo>
                    <a:pt x="1166" y="370"/>
                    <a:pt x="1165" y="372"/>
                    <a:pt x="1165" y="374"/>
                  </a:cubicBezTo>
                  <a:cubicBezTo>
                    <a:pt x="1164" y="374"/>
                    <a:pt x="1163" y="374"/>
                    <a:pt x="1162" y="374"/>
                  </a:cubicBezTo>
                  <a:cubicBezTo>
                    <a:pt x="1157" y="374"/>
                    <a:pt x="1155" y="370"/>
                    <a:pt x="1149" y="374"/>
                  </a:cubicBezTo>
                  <a:cubicBezTo>
                    <a:pt x="1144" y="378"/>
                    <a:pt x="1136" y="380"/>
                    <a:pt x="1133" y="382"/>
                  </a:cubicBezTo>
                  <a:cubicBezTo>
                    <a:pt x="1130" y="384"/>
                    <a:pt x="1128" y="383"/>
                    <a:pt x="1127" y="388"/>
                  </a:cubicBezTo>
                  <a:cubicBezTo>
                    <a:pt x="1125" y="393"/>
                    <a:pt x="1123" y="394"/>
                    <a:pt x="1122" y="397"/>
                  </a:cubicBezTo>
                  <a:cubicBezTo>
                    <a:pt x="1122" y="400"/>
                    <a:pt x="1118" y="400"/>
                    <a:pt x="1117" y="403"/>
                  </a:cubicBezTo>
                  <a:cubicBezTo>
                    <a:pt x="1116" y="406"/>
                    <a:pt x="1114" y="409"/>
                    <a:pt x="1109" y="407"/>
                  </a:cubicBezTo>
                  <a:cubicBezTo>
                    <a:pt x="1105" y="405"/>
                    <a:pt x="1101" y="404"/>
                    <a:pt x="1105" y="400"/>
                  </a:cubicBezTo>
                  <a:cubicBezTo>
                    <a:pt x="1108" y="395"/>
                    <a:pt x="1115" y="400"/>
                    <a:pt x="1115" y="394"/>
                  </a:cubicBezTo>
                  <a:cubicBezTo>
                    <a:pt x="1115" y="388"/>
                    <a:pt x="1119" y="387"/>
                    <a:pt x="1113" y="387"/>
                  </a:cubicBezTo>
                  <a:cubicBezTo>
                    <a:pt x="1107" y="387"/>
                    <a:pt x="1098" y="386"/>
                    <a:pt x="1100" y="382"/>
                  </a:cubicBezTo>
                  <a:cubicBezTo>
                    <a:pt x="1101" y="379"/>
                    <a:pt x="1102" y="380"/>
                    <a:pt x="1108" y="371"/>
                  </a:cubicBezTo>
                  <a:cubicBezTo>
                    <a:pt x="1114" y="363"/>
                    <a:pt x="1120" y="363"/>
                    <a:pt x="1112" y="359"/>
                  </a:cubicBezTo>
                  <a:cubicBezTo>
                    <a:pt x="1105" y="355"/>
                    <a:pt x="1114" y="347"/>
                    <a:pt x="1103" y="347"/>
                  </a:cubicBezTo>
                  <a:cubicBezTo>
                    <a:pt x="1092" y="348"/>
                    <a:pt x="1092" y="345"/>
                    <a:pt x="1087" y="347"/>
                  </a:cubicBezTo>
                  <a:cubicBezTo>
                    <a:pt x="1082" y="349"/>
                    <a:pt x="1077" y="343"/>
                    <a:pt x="1077" y="349"/>
                  </a:cubicBezTo>
                  <a:cubicBezTo>
                    <a:pt x="1076" y="356"/>
                    <a:pt x="1072" y="357"/>
                    <a:pt x="1071" y="362"/>
                  </a:cubicBezTo>
                  <a:cubicBezTo>
                    <a:pt x="1070" y="367"/>
                    <a:pt x="1063" y="369"/>
                    <a:pt x="1061" y="371"/>
                  </a:cubicBezTo>
                  <a:cubicBezTo>
                    <a:pt x="1059" y="374"/>
                    <a:pt x="1054" y="375"/>
                    <a:pt x="1054" y="377"/>
                  </a:cubicBezTo>
                  <a:cubicBezTo>
                    <a:pt x="1053" y="379"/>
                    <a:pt x="1055" y="385"/>
                    <a:pt x="1056" y="387"/>
                  </a:cubicBezTo>
                  <a:cubicBezTo>
                    <a:pt x="1056" y="390"/>
                    <a:pt x="1064" y="392"/>
                    <a:pt x="1054" y="393"/>
                  </a:cubicBezTo>
                  <a:cubicBezTo>
                    <a:pt x="1043" y="394"/>
                    <a:pt x="1040" y="397"/>
                    <a:pt x="1035" y="397"/>
                  </a:cubicBezTo>
                  <a:cubicBezTo>
                    <a:pt x="1030" y="397"/>
                    <a:pt x="1027" y="389"/>
                    <a:pt x="1026" y="395"/>
                  </a:cubicBezTo>
                  <a:cubicBezTo>
                    <a:pt x="1025" y="401"/>
                    <a:pt x="1027" y="413"/>
                    <a:pt x="1030" y="415"/>
                  </a:cubicBezTo>
                  <a:cubicBezTo>
                    <a:pt x="1034" y="416"/>
                    <a:pt x="1030" y="417"/>
                    <a:pt x="1040" y="420"/>
                  </a:cubicBezTo>
                  <a:cubicBezTo>
                    <a:pt x="1050" y="423"/>
                    <a:pt x="1053" y="427"/>
                    <a:pt x="1058" y="427"/>
                  </a:cubicBezTo>
                  <a:cubicBezTo>
                    <a:pt x="1064" y="427"/>
                    <a:pt x="1071" y="428"/>
                    <a:pt x="1072" y="429"/>
                  </a:cubicBezTo>
                  <a:cubicBezTo>
                    <a:pt x="1073" y="431"/>
                    <a:pt x="1068" y="434"/>
                    <a:pt x="1074" y="441"/>
                  </a:cubicBezTo>
                  <a:cubicBezTo>
                    <a:pt x="1080" y="447"/>
                    <a:pt x="1082" y="449"/>
                    <a:pt x="1088" y="449"/>
                  </a:cubicBezTo>
                  <a:cubicBezTo>
                    <a:pt x="1094" y="449"/>
                    <a:pt x="1092" y="446"/>
                    <a:pt x="1096" y="442"/>
                  </a:cubicBezTo>
                  <a:cubicBezTo>
                    <a:pt x="1101" y="438"/>
                    <a:pt x="1100" y="435"/>
                    <a:pt x="1105" y="434"/>
                  </a:cubicBezTo>
                  <a:cubicBezTo>
                    <a:pt x="1110" y="434"/>
                    <a:pt x="1115" y="425"/>
                    <a:pt x="1119" y="432"/>
                  </a:cubicBezTo>
                  <a:cubicBezTo>
                    <a:pt x="1123" y="439"/>
                    <a:pt x="1123" y="438"/>
                    <a:pt x="1131" y="440"/>
                  </a:cubicBezTo>
                  <a:cubicBezTo>
                    <a:pt x="1139" y="443"/>
                    <a:pt x="1137" y="442"/>
                    <a:pt x="1142" y="443"/>
                  </a:cubicBezTo>
                  <a:cubicBezTo>
                    <a:pt x="1146" y="445"/>
                    <a:pt x="1151" y="443"/>
                    <a:pt x="1153" y="443"/>
                  </a:cubicBezTo>
                  <a:cubicBezTo>
                    <a:pt x="1156" y="444"/>
                    <a:pt x="1158" y="439"/>
                    <a:pt x="1161" y="445"/>
                  </a:cubicBezTo>
                  <a:cubicBezTo>
                    <a:pt x="1163" y="452"/>
                    <a:pt x="1165" y="453"/>
                    <a:pt x="1163" y="456"/>
                  </a:cubicBezTo>
                  <a:cubicBezTo>
                    <a:pt x="1160" y="459"/>
                    <a:pt x="1163" y="460"/>
                    <a:pt x="1157" y="458"/>
                  </a:cubicBezTo>
                  <a:cubicBezTo>
                    <a:pt x="1151" y="455"/>
                    <a:pt x="1152" y="451"/>
                    <a:pt x="1146" y="456"/>
                  </a:cubicBezTo>
                  <a:cubicBezTo>
                    <a:pt x="1140" y="460"/>
                    <a:pt x="1136" y="459"/>
                    <a:pt x="1134" y="462"/>
                  </a:cubicBezTo>
                  <a:cubicBezTo>
                    <a:pt x="1132" y="466"/>
                    <a:pt x="1128" y="465"/>
                    <a:pt x="1128" y="468"/>
                  </a:cubicBezTo>
                  <a:cubicBezTo>
                    <a:pt x="1128" y="471"/>
                    <a:pt x="1124" y="473"/>
                    <a:pt x="1125" y="475"/>
                  </a:cubicBezTo>
                  <a:cubicBezTo>
                    <a:pt x="1125" y="477"/>
                    <a:pt x="1116" y="471"/>
                    <a:pt x="1115" y="475"/>
                  </a:cubicBezTo>
                  <a:cubicBezTo>
                    <a:pt x="1115" y="479"/>
                    <a:pt x="1116" y="485"/>
                    <a:pt x="1115" y="488"/>
                  </a:cubicBezTo>
                  <a:cubicBezTo>
                    <a:pt x="1115" y="491"/>
                    <a:pt x="1107" y="492"/>
                    <a:pt x="1108" y="499"/>
                  </a:cubicBezTo>
                  <a:cubicBezTo>
                    <a:pt x="1108" y="506"/>
                    <a:pt x="1101" y="508"/>
                    <a:pt x="1106" y="512"/>
                  </a:cubicBezTo>
                  <a:cubicBezTo>
                    <a:pt x="1110" y="515"/>
                    <a:pt x="1114" y="518"/>
                    <a:pt x="1117" y="519"/>
                  </a:cubicBezTo>
                  <a:cubicBezTo>
                    <a:pt x="1120" y="521"/>
                    <a:pt x="1128" y="523"/>
                    <a:pt x="1132" y="526"/>
                  </a:cubicBezTo>
                  <a:cubicBezTo>
                    <a:pt x="1136" y="529"/>
                    <a:pt x="1145" y="530"/>
                    <a:pt x="1145" y="533"/>
                  </a:cubicBezTo>
                  <a:cubicBezTo>
                    <a:pt x="1145" y="536"/>
                    <a:pt x="1147" y="540"/>
                    <a:pt x="1151" y="545"/>
                  </a:cubicBezTo>
                  <a:cubicBezTo>
                    <a:pt x="1155" y="550"/>
                    <a:pt x="1154" y="551"/>
                    <a:pt x="1158" y="556"/>
                  </a:cubicBezTo>
                  <a:cubicBezTo>
                    <a:pt x="1162" y="560"/>
                    <a:pt x="1163" y="562"/>
                    <a:pt x="1165" y="567"/>
                  </a:cubicBezTo>
                  <a:cubicBezTo>
                    <a:pt x="1168" y="572"/>
                    <a:pt x="1170" y="577"/>
                    <a:pt x="1171" y="579"/>
                  </a:cubicBezTo>
                  <a:cubicBezTo>
                    <a:pt x="1172" y="581"/>
                    <a:pt x="1174" y="580"/>
                    <a:pt x="1179" y="583"/>
                  </a:cubicBezTo>
                  <a:cubicBezTo>
                    <a:pt x="1183" y="586"/>
                    <a:pt x="1188" y="590"/>
                    <a:pt x="1192" y="592"/>
                  </a:cubicBezTo>
                  <a:cubicBezTo>
                    <a:pt x="1197" y="595"/>
                    <a:pt x="1201" y="597"/>
                    <a:pt x="1202" y="599"/>
                  </a:cubicBezTo>
                  <a:cubicBezTo>
                    <a:pt x="1202" y="601"/>
                    <a:pt x="1207" y="606"/>
                    <a:pt x="1203" y="606"/>
                  </a:cubicBezTo>
                  <a:cubicBezTo>
                    <a:pt x="1199" y="606"/>
                    <a:pt x="1202" y="611"/>
                    <a:pt x="1195" y="606"/>
                  </a:cubicBezTo>
                  <a:cubicBezTo>
                    <a:pt x="1188" y="602"/>
                    <a:pt x="1183" y="596"/>
                    <a:pt x="1184" y="600"/>
                  </a:cubicBezTo>
                  <a:cubicBezTo>
                    <a:pt x="1185" y="605"/>
                    <a:pt x="1200" y="614"/>
                    <a:pt x="1202" y="616"/>
                  </a:cubicBezTo>
                  <a:cubicBezTo>
                    <a:pt x="1204" y="619"/>
                    <a:pt x="1215" y="624"/>
                    <a:pt x="1208" y="625"/>
                  </a:cubicBezTo>
                  <a:cubicBezTo>
                    <a:pt x="1201" y="626"/>
                    <a:pt x="1201" y="624"/>
                    <a:pt x="1196" y="629"/>
                  </a:cubicBezTo>
                  <a:cubicBezTo>
                    <a:pt x="1191" y="633"/>
                    <a:pt x="1185" y="636"/>
                    <a:pt x="1185" y="636"/>
                  </a:cubicBezTo>
                  <a:cubicBezTo>
                    <a:pt x="1185" y="636"/>
                    <a:pt x="1182" y="642"/>
                    <a:pt x="1185" y="644"/>
                  </a:cubicBezTo>
                  <a:cubicBezTo>
                    <a:pt x="1187" y="646"/>
                    <a:pt x="1187" y="648"/>
                    <a:pt x="1192" y="646"/>
                  </a:cubicBezTo>
                  <a:cubicBezTo>
                    <a:pt x="1198" y="643"/>
                    <a:pt x="1199" y="642"/>
                    <a:pt x="1202" y="645"/>
                  </a:cubicBezTo>
                  <a:cubicBezTo>
                    <a:pt x="1206" y="648"/>
                    <a:pt x="1206" y="650"/>
                    <a:pt x="1211" y="650"/>
                  </a:cubicBezTo>
                  <a:cubicBezTo>
                    <a:pt x="1216" y="651"/>
                    <a:pt x="1226" y="653"/>
                    <a:pt x="1224" y="656"/>
                  </a:cubicBezTo>
                  <a:cubicBezTo>
                    <a:pt x="1221" y="659"/>
                    <a:pt x="1216" y="661"/>
                    <a:pt x="1214" y="662"/>
                  </a:cubicBezTo>
                  <a:cubicBezTo>
                    <a:pt x="1212" y="663"/>
                    <a:pt x="1211" y="665"/>
                    <a:pt x="1217" y="669"/>
                  </a:cubicBezTo>
                  <a:cubicBezTo>
                    <a:pt x="1222" y="673"/>
                    <a:pt x="1220" y="676"/>
                    <a:pt x="1219" y="676"/>
                  </a:cubicBezTo>
                  <a:cubicBezTo>
                    <a:pt x="1218" y="677"/>
                    <a:pt x="1220" y="683"/>
                    <a:pt x="1221" y="685"/>
                  </a:cubicBezTo>
                  <a:cubicBezTo>
                    <a:pt x="1222" y="686"/>
                    <a:pt x="1215" y="688"/>
                    <a:pt x="1214" y="688"/>
                  </a:cubicBezTo>
                  <a:cubicBezTo>
                    <a:pt x="1212" y="688"/>
                    <a:pt x="1222" y="688"/>
                    <a:pt x="1222" y="693"/>
                  </a:cubicBezTo>
                  <a:cubicBezTo>
                    <a:pt x="1222" y="698"/>
                    <a:pt x="1219" y="704"/>
                    <a:pt x="1215" y="701"/>
                  </a:cubicBezTo>
                  <a:cubicBezTo>
                    <a:pt x="1212" y="699"/>
                    <a:pt x="1208" y="696"/>
                    <a:pt x="1209" y="700"/>
                  </a:cubicBezTo>
                  <a:cubicBezTo>
                    <a:pt x="1211" y="705"/>
                    <a:pt x="1215" y="703"/>
                    <a:pt x="1209" y="705"/>
                  </a:cubicBezTo>
                  <a:cubicBezTo>
                    <a:pt x="1203" y="707"/>
                    <a:pt x="1202" y="712"/>
                    <a:pt x="1205" y="715"/>
                  </a:cubicBezTo>
                  <a:cubicBezTo>
                    <a:pt x="1208" y="717"/>
                    <a:pt x="1210" y="722"/>
                    <a:pt x="1206" y="726"/>
                  </a:cubicBezTo>
                  <a:cubicBezTo>
                    <a:pt x="1202" y="730"/>
                    <a:pt x="1199" y="729"/>
                    <a:pt x="1200" y="733"/>
                  </a:cubicBezTo>
                  <a:cubicBezTo>
                    <a:pt x="1202" y="736"/>
                    <a:pt x="1201" y="735"/>
                    <a:pt x="1200" y="741"/>
                  </a:cubicBezTo>
                  <a:cubicBezTo>
                    <a:pt x="1198" y="747"/>
                    <a:pt x="1183" y="739"/>
                    <a:pt x="1186" y="744"/>
                  </a:cubicBezTo>
                  <a:cubicBezTo>
                    <a:pt x="1188" y="750"/>
                    <a:pt x="1196" y="752"/>
                    <a:pt x="1193" y="756"/>
                  </a:cubicBezTo>
                  <a:cubicBezTo>
                    <a:pt x="1190" y="760"/>
                    <a:pt x="1181" y="757"/>
                    <a:pt x="1187" y="762"/>
                  </a:cubicBezTo>
                  <a:cubicBezTo>
                    <a:pt x="1193" y="768"/>
                    <a:pt x="1196" y="770"/>
                    <a:pt x="1193" y="774"/>
                  </a:cubicBezTo>
                  <a:cubicBezTo>
                    <a:pt x="1189" y="777"/>
                    <a:pt x="1183" y="773"/>
                    <a:pt x="1186" y="780"/>
                  </a:cubicBezTo>
                  <a:cubicBezTo>
                    <a:pt x="1189" y="786"/>
                    <a:pt x="1181" y="783"/>
                    <a:pt x="1182" y="787"/>
                  </a:cubicBezTo>
                  <a:cubicBezTo>
                    <a:pt x="1183" y="791"/>
                    <a:pt x="1177" y="790"/>
                    <a:pt x="1177" y="795"/>
                  </a:cubicBezTo>
                  <a:cubicBezTo>
                    <a:pt x="1176" y="800"/>
                    <a:pt x="1170" y="796"/>
                    <a:pt x="1170" y="802"/>
                  </a:cubicBezTo>
                  <a:cubicBezTo>
                    <a:pt x="1171" y="808"/>
                    <a:pt x="1159" y="802"/>
                    <a:pt x="1160" y="804"/>
                  </a:cubicBezTo>
                  <a:cubicBezTo>
                    <a:pt x="1161" y="807"/>
                    <a:pt x="1158" y="813"/>
                    <a:pt x="1158" y="817"/>
                  </a:cubicBezTo>
                  <a:cubicBezTo>
                    <a:pt x="1158" y="820"/>
                    <a:pt x="1155" y="819"/>
                    <a:pt x="1153" y="823"/>
                  </a:cubicBezTo>
                  <a:cubicBezTo>
                    <a:pt x="1152" y="826"/>
                    <a:pt x="1147" y="825"/>
                    <a:pt x="1146" y="828"/>
                  </a:cubicBezTo>
                  <a:cubicBezTo>
                    <a:pt x="1144" y="831"/>
                    <a:pt x="1141" y="828"/>
                    <a:pt x="1140" y="832"/>
                  </a:cubicBezTo>
                  <a:cubicBezTo>
                    <a:pt x="1138" y="837"/>
                    <a:pt x="1135" y="836"/>
                    <a:pt x="1135" y="840"/>
                  </a:cubicBezTo>
                  <a:cubicBezTo>
                    <a:pt x="1135" y="844"/>
                    <a:pt x="1130" y="846"/>
                    <a:pt x="1130" y="848"/>
                  </a:cubicBezTo>
                  <a:cubicBezTo>
                    <a:pt x="1129" y="851"/>
                    <a:pt x="1124" y="849"/>
                    <a:pt x="1121" y="852"/>
                  </a:cubicBezTo>
                  <a:cubicBezTo>
                    <a:pt x="1118" y="855"/>
                    <a:pt x="1116" y="853"/>
                    <a:pt x="1113" y="855"/>
                  </a:cubicBezTo>
                  <a:cubicBezTo>
                    <a:pt x="1110" y="856"/>
                    <a:pt x="1108" y="854"/>
                    <a:pt x="1106" y="855"/>
                  </a:cubicBezTo>
                  <a:cubicBezTo>
                    <a:pt x="1104" y="855"/>
                    <a:pt x="1097" y="853"/>
                    <a:pt x="1097" y="853"/>
                  </a:cubicBezTo>
                  <a:cubicBezTo>
                    <a:pt x="1097" y="853"/>
                    <a:pt x="1092" y="851"/>
                    <a:pt x="1093" y="855"/>
                  </a:cubicBezTo>
                  <a:cubicBezTo>
                    <a:pt x="1095" y="859"/>
                    <a:pt x="1090" y="854"/>
                    <a:pt x="1090" y="858"/>
                  </a:cubicBezTo>
                  <a:cubicBezTo>
                    <a:pt x="1089" y="863"/>
                    <a:pt x="1089" y="864"/>
                    <a:pt x="1085" y="867"/>
                  </a:cubicBezTo>
                  <a:cubicBezTo>
                    <a:pt x="1082" y="870"/>
                    <a:pt x="1078" y="872"/>
                    <a:pt x="1074" y="871"/>
                  </a:cubicBezTo>
                  <a:cubicBezTo>
                    <a:pt x="1070" y="870"/>
                    <a:pt x="1075" y="858"/>
                    <a:pt x="1073" y="861"/>
                  </a:cubicBezTo>
                  <a:cubicBezTo>
                    <a:pt x="1072" y="864"/>
                    <a:pt x="1068" y="856"/>
                    <a:pt x="1068" y="856"/>
                  </a:cubicBezTo>
                  <a:cubicBezTo>
                    <a:pt x="1067" y="856"/>
                    <a:pt x="1063" y="855"/>
                    <a:pt x="1063" y="854"/>
                  </a:cubicBezTo>
                  <a:cubicBezTo>
                    <a:pt x="1063" y="853"/>
                    <a:pt x="1059" y="845"/>
                    <a:pt x="1060" y="850"/>
                  </a:cubicBezTo>
                  <a:cubicBezTo>
                    <a:pt x="1060" y="854"/>
                    <a:pt x="1058" y="858"/>
                    <a:pt x="1061" y="861"/>
                  </a:cubicBezTo>
                  <a:cubicBezTo>
                    <a:pt x="1064" y="865"/>
                    <a:pt x="1064" y="866"/>
                    <a:pt x="1061" y="868"/>
                  </a:cubicBezTo>
                  <a:cubicBezTo>
                    <a:pt x="1058" y="871"/>
                    <a:pt x="1056" y="871"/>
                    <a:pt x="1054" y="873"/>
                  </a:cubicBezTo>
                  <a:cubicBezTo>
                    <a:pt x="1051" y="875"/>
                    <a:pt x="1050" y="873"/>
                    <a:pt x="1048" y="876"/>
                  </a:cubicBezTo>
                  <a:cubicBezTo>
                    <a:pt x="1046" y="880"/>
                    <a:pt x="1049" y="880"/>
                    <a:pt x="1040" y="881"/>
                  </a:cubicBezTo>
                  <a:cubicBezTo>
                    <a:pt x="1032" y="882"/>
                    <a:pt x="1027" y="880"/>
                    <a:pt x="1027" y="881"/>
                  </a:cubicBezTo>
                  <a:cubicBezTo>
                    <a:pt x="1027" y="883"/>
                    <a:pt x="1023" y="887"/>
                    <a:pt x="1022" y="888"/>
                  </a:cubicBezTo>
                  <a:cubicBezTo>
                    <a:pt x="1021" y="890"/>
                    <a:pt x="1019" y="884"/>
                    <a:pt x="1006" y="890"/>
                  </a:cubicBezTo>
                  <a:cubicBezTo>
                    <a:pt x="993" y="895"/>
                    <a:pt x="987" y="896"/>
                    <a:pt x="988" y="901"/>
                  </a:cubicBezTo>
                  <a:cubicBezTo>
                    <a:pt x="988" y="905"/>
                    <a:pt x="994" y="908"/>
                    <a:pt x="996" y="913"/>
                  </a:cubicBezTo>
                  <a:cubicBezTo>
                    <a:pt x="997" y="918"/>
                    <a:pt x="1007" y="921"/>
                    <a:pt x="995" y="922"/>
                  </a:cubicBezTo>
                  <a:cubicBezTo>
                    <a:pt x="982" y="922"/>
                    <a:pt x="981" y="928"/>
                    <a:pt x="981" y="922"/>
                  </a:cubicBezTo>
                  <a:cubicBezTo>
                    <a:pt x="981" y="915"/>
                    <a:pt x="975" y="915"/>
                    <a:pt x="975" y="910"/>
                  </a:cubicBezTo>
                  <a:cubicBezTo>
                    <a:pt x="975" y="904"/>
                    <a:pt x="973" y="906"/>
                    <a:pt x="975" y="899"/>
                  </a:cubicBezTo>
                  <a:cubicBezTo>
                    <a:pt x="977" y="891"/>
                    <a:pt x="974" y="883"/>
                    <a:pt x="967" y="886"/>
                  </a:cubicBezTo>
                  <a:cubicBezTo>
                    <a:pt x="960" y="889"/>
                    <a:pt x="961" y="896"/>
                    <a:pt x="956" y="890"/>
                  </a:cubicBezTo>
                  <a:cubicBezTo>
                    <a:pt x="951" y="883"/>
                    <a:pt x="951" y="880"/>
                    <a:pt x="945" y="881"/>
                  </a:cubicBezTo>
                  <a:cubicBezTo>
                    <a:pt x="940" y="882"/>
                    <a:pt x="934" y="879"/>
                    <a:pt x="933" y="883"/>
                  </a:cubicBezTo>
                  <a:cubicBezTo>
                    <a:pt x="932" y="884"/>
                    <a:pt x="931" y="885"/>
                    <a:pt x="930" y="885"/>
                  </a:cubicBezTo>
                  <a:cubicBezTo>
                    <a:pt x="929" y="884"/>
                    <a:pt x="929" y="883"/>
                    <a:pt x="928" y="883"/>
                  </a:cubicBezTo>
                  <a:cubicBezTo>
                    <a:pt x="926" y="883"/>
                    <a:pt x="910" y="878"/>
                    <a:pt x="906" y="877"/>
                  </a:cubicBezTo>
                  <a:cubicBezTo>
                    <a:pt x="902" y="877"/>
                    <a:pt x="896" y="869"/>
                    <a:pt x="894" y="861"/>
                  </a:cubicBezTo>
                  <a:cubicBezTo>
                    <a:pt x="892" y="854"/>
                    <a:pt x="895" y="854"/>
                    <a:pt x="894" y="850"/>
                  </a:cubicBezTo>
                  <a:cubicBezTo>
                    <a:pt x="893" y="846"/>
                    <a:pt x="889" y="847"/>
                    <a:pt x="880" y="848"/>
                  </a:cubicBezTo>
                  <a:cubicBezTo>
                    <a:pt x="870" y="848"/>
                    <a:pt x="868" y="845"/>
                    <a:pt x="864" y="841"/>
                  </a:cubicBezTo>
                  <a:cubicBezTo>
                    <a:pt x="860" y="837"/>
                    <a:pt x="856" y="838"/>
                    <a:pt x="851" y="839"/>
                  </a:cubicBezTo>
                  <a:cubicBezTo>
                    <a:pt x="846" y="841"/>
                    <a:pt x="849" y="843"/>
                    <a:pt x="849" y="846"/>
                  </a:cubicBezTo>
                  <a:cubicBezTo>
                    <a:pt x="849" y="849"/>
                    <a:pt x="846" y="855"/>
                    <a:pt x="839" y="853"/>
                  </a:cubicBezTo>
                  <a:cubicBezTo>
                    <a:pt x="833" y="852"/>
                    <a:pt x="828" y="854"/>
                    <a:pt x="828" y="858"/>
                  </a:cubicBezTo>
                  <a:cubicBezTo>
                    <a:pt x="828" y="861"/>
                    <a:pt x="822" y="857"/>
                    <a:pt x="821" y="856"/>
                  </a:cubicBezTo>
                  <a:cubicBezTo>
                    <a:pt x="820" y="856"/>
                    <a:pt x="813" y="854"/>
                    <a:pt x="808" y="858"/>
                  </a:cubicBezTo>
                  <a:cubicBezTo>
                    <a:pt x="804" y="862"/>
                    <a:pt x="802" y="858"/>
                    <a:pt x="798" y="856"/>
                  </a:cubicBezTo>
                  <a:cubicBezTo>
                    <a:pt x="794" y="853"/>
                    <a:pt x="789" y="851"/>
                    <a:pt x="786" y="857"/>
                  </a:cubicBezTo>
                  <a:cubicBezTo>
                    <a:pt x="784" y="862"/>
                    <a:pt x="784" y="860"/>
                    <a:pt x="784" y="862"/>
                  </a:cubicBezTo>
                  <a:cubicBezTo>
                    <a:pt x="780" y="861"/>
                    <a:pt x="775" y="861"/>
                    <a:pt x="772" y="863"/>
                  </a:cubicBezTo>
                  <a:cubicBezTo>
                    <a:pt x="769" y="865"/>
                    <a:pt x="773" y="870"/>
                    <a:pt x="776" y="875"/>
                  </a:cubicBezTo>
                  <a:cubicBezTo>
                    <a:pt x="779" y="881"/>
                    <a:pt x="777" y="877"/>
                    <a:pt x="777" y="884"/>
                  </a:cubicBezTo>
                  <a:cubicBezTo>
                    <a:pt x="776" y="890"/>
                    <a:pt x="780" y="892"/>
                    <a:pt x="781" y="895"/>
                  </a:cubicBezTo>
                  <a:cubicBezTo>
                    <a:pt x="782" y="899"/>
                    <a:pt x="781" y="899"/>
                    <a:pt x="772" y="896"/>
                  </a:cubicBezTo>
                  <a:cubicBezTo>
                    <a:pt x="763" y="894"/>
                    <a:pt x="768" y="898"/>
                    <a:pt x="765" y="894"/>
                  </a:cubicBezTo>
                  <a:cubicBezTo>
                    <a:pt x="764" y="891"/>
                    <a:pt x="763" y="890"/>
                    <a:pt x="762" y="889"/>
                  </a:cubicBezTo>
                  <a:cubicBezTo>
                    <a:pt x="763" y="886"/>
                    <a:pt x="762" y="884"/>
                    <a:pt x="762" y="882"/>
                  </a:cubicBezTo>
                  <a:cubicBezTo>
                    <a:pt x="760" y="878"/>
                    <a:pt x="757" y="884"/>
                    <a:pt x="751" y="888"/>
                  </a:cubicBezTo>
                  <a:cubicBezTo>
                    <a:pt x="746" y="892"/>
                    <a:pt x="747" y="893"/>
                    <a:pt x="743" y="892"/>
                  </a:cubicBezTo>
                  <a:cubicBezTo>
                    <a:pt x="740" y="891"/>
                    <a:pt x="735" y="882"/>
                    <a:pt x="735" y="876"/>
                  </a:cubicBezTo>
                  <a:cubicBezTo>
                    <a:pt x="735" y="870"/>
                    <a:pt x="727" y="872"/>
                    <a:pt x="716" y="872"/>
                  </a:cubicBezTo>
                  <a:cubicBezTo>
                    <a:pt x="705" y="873"/>
                    <a:pt x="715" y="865"/>
                    <a:pt x="715" y="863"/>
                  </a:cubicBezTo>
                  <a:cubicBezTo>
                    <a:pt x="715" y="862"/>
                    <a:pt x="719" y="853"/>
                    <a:pt x="718" y="848"/>
                  </a:cubicBezTo>
                  <a:cubicBezTo>
                    <a:pt x="718" y="843"/>
                    <a:pt x="707" y="846"/>
                    <a:pt x="704" y="839"/>
                  </a:cubicBezTo>
                  <a:cubicBezTo>
                    <a:pt x="702" y="832"/>
                    <a:pt x="699" y="832"/>
                    <a:pt x="696" y="827"/>
                  </a:cubicBezTo>
                  <a:cubicBezTo>
                    <a:pt x="692" y="822"/>
                    <a:pt x="695" y="818"/>
                    <a:pt x="692" y="816"/>
                  </a:cubicBezTo>
                  <a:cubicBezTo>
                    <a:pt x="690" y="814"/>
                    <a:pt x="681" y="814"/>
                    <a:pt x="677" y="816"/>
                  </a:cubicBezTo>
                  <a:cubicBezTo>
                    <a:pt x="674" y="818"/>
                    <a:pt x="669" y="822"/>
                    <a:pt x="666" y="818"/>
                  </a:cubicBezTo>
                  <a:cubicBezTo>
                    <a:pt x="663" y="814"/>
                    <a:pt x="665" y="809"/>
                    <a:pt x="663" y="802"/>
                  </a:cubicBezTo>
                  <a:cubicBezTo>
                    <a:pt x="661" y="794"/>
                    <a:pt x="665" y="791"/>
                    <a:pt x="667" y="784"/>
                  </a:cubicBezTo>
                  <a:cubicBezTo>
                    <a:pt x="669" y="777"/>
                    <a:pt x="677" y="772"/>
                    <a:pt x="683" y="767"/>
                  </a:cubicBezTo>
                  <a:cubicBezTo>
                    <a:pt x="688" y="762"/>
                    <a:pt x="684" y="756"/>
                    <a:pt x="680" y="747"/>
                  </a:cubicBezTo>
                  <a:cubicBezTo>
                    <a:pt x="675" y="738"/>
                    <a:pt x="679" y="730"/>
                    <a:pt x="677" y="723"/>
                  </a:cubicBezTo>
                  <a:cubicBezTo>
                    <a:pt x="676" y="716"/>
                    <a:pt x="671" y="718"/>
                    <a:pt x="666" y="720"/>
                  </a:cubicBezTo>
                  <a:cubicBezTo>
                    <a:pt x="661" y="722"/>
                    <a:pt x="664" y="714"/>
                    <a:pt x="664" y="710"/>
                  </a:cubicBezTo>
                  <a:cubicBezTo>
                    <a:pt x="664" y="706"/>
                    <a:pt x="654" y="698"/>
                    <a:pt x="652" y="695"/>
                  </a:cubicBezTo>
                  <a:cubicBezTo>
                    <a:pt x="650" y="692"/>
                    <a:pt x="643" y="690"/>
                    <a:pt x="642" y="692"/>
                  </a:cubicBezTo>
                  <a:cubicBezTo>
                    <a:pt x="641" y="694"/>
                    <a:pt x="640" y="695"/>
                    <a:pt x="639" y="697"/>
                  </a:cubicBezTo>
                  <a:cubicBezTo>
                    <a:pt x="638" y="697"/>
                    <a:pt x="638" y="697"/>
                    <a:pt x="638" y="697"/>
                  </a:cubicBezTo>
                  <a:cubicBezTo>
                    <a:pt x="630" y="694"/>
                    <a:pt x="629" y="692"/>
                    <a:pt x="623" y="692"/>
                  </a:cubicBezTo>
                  <a:cubicBezTo>
                    <a:pt x="618" y="693"/>
                    <a:pt x="611" y="697"/>
                    <a:pt x="612" y="691"/>
                  </a:cubicBezTo>
                  <a:cubicBezTo>
                    <a:pt x="613" y="685"/>
                    <a:pt x="615" y="677"/>
                    <a:pt x="613" y="678"/>
                  </a:cubicBezTo>
                  <a:cubicBezTo>
                    <a:pt x="610" y="678"/>
                    <a:pt x="604" y="682"/>
                    <a:pt x="606" y="676"/>
                  </a:cubicBezTo>
                  <a:cubicBezTo>
                    <a:pt x="607" y="670"/>
                    <a:pt x="612" y="669"/>
                    <a:pt x="606" y="667"/>
                  </a:cubicBezTo>
                  <a:cubicBezTo>
                    <a:pt x="600" y="666"/>
                    <a:pt x="596" y="662"/>
                    <a:pt x="593" y="667"/>
                  </a:cubicBezTo>
                  <a:cubicBezTo>
                    <a:pt x="590" y="673"/>
                    <a:pt x="593" y="678"/>
                    <a:pt x="586" y="675"/>
                  </a:cubicBezTo>
                  <a:cubicBezTo>
                    <a:pt x="579" y="672"/>
                    <a:pt x="581" y="672"/>
                    <a:pt x="574" y="670"/>
                  </a:cubicBezTo>
                  <a:cubicBezTo>
                    <a:pt x="567" y="668"/>
                    <a:pt x="561" y="669"/>
                    <a:pt x="559" y="672"/>
                  </a:cubicBezTo>
                  <a:cubicBezTo>
                    <a:pt x="558" y="675"/>
                    <a:pt x="556" y="679"/>
                    <a:pt x="553" y="682"/>
                  </a:cubicBezTo>
                  <a:cubicBezTo>
                    <a:pt x="549" y="685"/>
                    <a:pt x="547" y="681"/>
                    <a:pt x="542" y="686"/>
                  </a:cubicBezTo>
                  <a:cubicBezTo>
                    <a:pt x="536" y="692"/>
                    <a:pt x="533" y="695"/>
                    <a:pt x="531" y="698"/>
                  </a:cubicBezTo>
                  <a:cubicBezTo>
                    <a:pt x="528" y="702"/>
                    <a:pt x="529" y="704"/>
                    <a:pt x="525" y="708"/>
                  </a:cubicBezTo>
                  <a:cubicBezTo>
                    <a:pt x="522" y="711"/>
                    <a:pt x="519" y="709"/>
                    <a:pt x="512" y="710"/>
                  </a:cubicBezTo>
                  <a:cubicBezTo>
                    <a:pt x="510" y="710"/>
                    <a:pt x="508" y="711"/>
                    <a:pt x="507" y="711"/>
                  </a:cubicBezTo>
                  <a:cubicBezTo>
                    <a:pt x="505" y="710"/>
                    <a:pt x="502" y="706"/>
                    <a:pt x="501" y="705"/>
                  </a:cubicBezTo>
                  <a:cubicBezTo>
                    <a:pt x="499" y="704"/>
                    <a:pt x="490" y="706"/>
                    <a:pt x="483" y="705"/>
                  </a:cubicBezTo>
                  <a:cubicBezTo>
                    <a:pt x="476" y="704"/>
                    <a:pt x="476" y="704"/>
                    <a:pt x="471" y="702"/>
                  </a:cubicBezTo>
                  <a:cubicBezTo>
                    <a:pt x="467" y="700"/>
                    <a:pt x="465" y="698"/>
                    <a:pt x="463" y="696"/>
                  </a:cubicBezTo>
                  <a:cubicBezTo>
                    <a:pt x="460" y="694"/>
                    <a:pt x="456" y="700"/>
                    <a:pt x="451" y="703"/>
                  </a:cubicBezTo>
                  <a:cubicBezTo>
                    <a:pt x="446" y="707"/>
                    <a:pt x="448" y="707"/>
                    <a:pt x="445" y="712"/>
                  </a:cubicBezTo>
                  <a:cubicBezTo>
                    <a:pt x="441" y="716"/>
                    <a:pt x="442" y="714"/>
                    <a:pt x="439" y="721"/>
                  </a:cubicBezTo>
                  <a:cubicBezTo>
                    <a:pt x="437" y="726"/>
                    <a:pt x="437" y="725"/>
                    <a:pt x="437" y="726"/>
                  </a:cubicBezTo>
                  <a:cubicBezTo>
                    <a:pt x="437" y="725"/>
                    <a:pt x="437" y="724"/>
                    <a:pt x="436" y="724"/>
                  </a:cubicBezTo>
                  <a:cubicBezTo>
                    <a:pt x="433" y="717"/>
                    <a:pt x="436" y="716"/>
                    <a:pt x="435" y="710"/>
                  </a:cubicBezTo>
                  <a:cubicBezTo>
                    <a:pt x="434" y="704"/>
                    <a:pt x="431" y="702"/>
                    <a:pt x="427" y="704"/>
                  </a:cubicBezTo>
                  <a:cubicBezTo>
                    <a:pt x="424" y="705"/>
                    <a:pt x="421" y="707"/>
                    <a:pt x="419" y="708"/>
                  </a:cubicBezTo>
                  <a:cubicBezTo>
                    <a:pt x="418" y="708"/>
                    <a:pt x="417" y="708"/>
                    <a:pt x="416" y="708"/>
                  </a:cubicBezTo>
                  <a:cubicBezTo>
                    <a:pt x="406" y="710"/>
                    <a:pt x="393" y="711"/>
                    <a:pt x="390" y="708"/>
                  </a:cubicBezTo>
                  <a:cubicBezTo>
                    <a:pt x="388" y="704"/>
                    <a:pt x="386" y="699"/>
                    <a:pt x="381" y="703"/>
                  </a:cubicBezTo>
                  <a:cubicBezTo>
                    <a:pt x="376" y="706"/>
                    <a:pt x="376" y="711"/>
                    <a:pt x="372" y="707"/>
                  </a:cubicBezTo>
                  <a:cubicBezTo>
                    <a:pt x="368" y="703"/>
                    <a:pt x="370" y="704"/>
                    <a:pt x="366" y="705"/>
                  </a:cubicBezTo>
                  <a:cubicBezTo>
                    <a:pt x="362" y="706"/>
                    <a:pt x="360" y="705"/>
                    <a:pt x="357" y="701"/>
                  </a:cubicBezTo>
                  <a:cubicBezTo>
                    <a:pt x="354" y="696"/>
                    <a:pt x="340" y="701"/>
                    <a:pt x="340" y="695"/>
                  </a:cubicBezTo>
                  <a:cubicBezTo>
                    <a:pt x="340" y="690"/>
                    <a:pt x="345" y="689"/>
                    <a:pt x="336" y="688"/>
                  </a:cubicBezTo>
                  <a:cubicBezTo>
                    <a:pt x="328" y="687"/>
                    <a:pt x="328" y="692"/>
                    <a:pt x="324" y="683"/>
                  </a:cubicBezTo>
                  <a:cubicBezTo>
                    <a:pt x="319" y="674"/>
                    <a:pt x="317" y="670"/>
                    <a:pt x="310" y="670"/>
                  </a:cubicBezTo>
                  <a:cubicBezTo>
                    <a:pt x="303" y="670"/>
                    <a:pt x="301" y="675"/>
                    <a:pt x="295" y="666"/>
                  </a:cubicBezTo>
                  <a:cubicBezTo>
                    <a:pt x="290" y="656"/>
                    <a:pt x="280" y="657"/>
                    <a:pt x="273" y="651"/>
                  </a:cubicBezTo>
                  <a:cubicBezTo>
                    <a:pt x="265" y="645"/>
                    <a:pt x="256" y="637"/>
                    <a:pt x="251" y="638"/>
                  </a:cubicBezTo>
                  <a:cubicBezTo>
                    <a:pt x="246" y="639"/>
                    <a:pt x="243" y="644"/>
                    <a:pt x="240" y="646"/>
                  </a:cubicBezTo>
                  <a:cubicBezTo>
                    <a:pt x="239" y="647"/>
                    <a:pt x="237" y="647"/>
                    <a:pt x="235" y="646"/>
                  </a:cubicBezTo>
                  <a:cubicBezTo>
                    <a:pt x="237" y="644"/>
                    <a:pt x="228" y="639"/>
                    <a:pt x="226" y="638"/>
                  </a:cubicBezTo>
                  <a:cubicBezTo>
                    <a:pt x="223" y="637"/>
                    <a:pt x="216" y="635"/>
                    <a:pt x="208" y="628"/>
                  </a:cubicBezTo>
                  <a:cubicBezTo>
                    <a:pt x="201" y="620"/>
                    <a:pt x="197" y="628"/>
                    <a:pt x="192" y="621"/>
                  </a:cubicBezTo>
                  <a:cubicBezTo>
                    <a:pt x="187" y="615"/>
                    <a:pt x="184" y="609"/>
                    <a:pt x="179" y="613"/>
                  </a:cubicBezTo>
                  <a:cubicBezTo>
                    <a:pt x="173" y="617"/>
                    <a:pt x="173" y="615"/>
                    <a:pt x="170" y="601"/>
                  </a:cubicBezTo>
                  <a:cubicBezTo>
                    <a:pt x="167" y="586"/>
                    <a:pt x="161" y="591"/>
                    <a:pt x="159" y="581"/>
                  </a:cubicBezTo>
                  <a:cubicBezTo>
                    <a:pt x="158" y="571"/>
                    <a:pt x="172" y="582"/>
                    <a:pt x="177" y="580"/>
                  </a:cubicBezTo>
                  <a:cubicBezTo>
                    <a:pt x="182" y="579"/>
                    <a:pt x="182" y="574"/>
                    <a:pt x="181" y="571"/>
                  </a:cubicBezTo>
                  <a:cubicBezTo>
                    <a:pt x="180" y="568"/>
                    <a:pt x="178" y="562"/>
                    <a:pt x="170" y="557"/>
                  </a:cubicBezTo>
                  <a:cubicBezTo>
                    <a:pt x="162" y="552"/>
                    <a:pt x="167" y="551"/>
                    <a:pt x="159" y="541"/>
                  </a:cubicBezTo>
                  <a:cubicBezTo>
                    <a:pt x="159" y="540"/>
                    <a:pt x="158" y="540"/>
                    <a:pt x="158" y="539"/>
                  </a:cubicBezTo>
                  <a:cubicBezTo>
                    <a:pt x="160" y="537"/>
                    <a:pt x="163" y="536"/>
                    <a:pt x="168" y="537"/>
                  </a:cubicBezTo>
                  <a:cubicBezTo>
                    <a:pt x="175" y="540"/>
                    <a:pt x="173" y="536"/>
                    <a:pt x="173" y="532"/>
                  </a:cubicBezTo>
                  <a:cubicBezTo>
                    <a:pt x="173" y="528"/>
                    <a:pt x="178" y="522"/>
                    <a:pt x="179" y="519"/>
                  </a:cubicBezTo>
                  <a:cubicBezTo>
                    <a:pt x="181" y="517"/>
                    <a:pt x="185" y="513"/>
                    <a:pt x="186" y="505"/>
                  </a:cubicBezTo>
                  <a:cubicBezTo>
                    <a:pt x="187" y="497"/>
                    <a:pt x="185" y="498"/>
                    <a:pt x="181" y="496"/>
                  </a:cubicBezTo>
                  <a:cubicBezTo>
                    <a:pt x="176" y="494"/>
                    <a:pt x="168" y="488"/>
                    <a:pt x="163" y="485"/>
                  </a:cubicBezTo>
                  <a:cubicBezTo>
                    <a:pt x="158" y="482"/>
                    <a:pt x="146" y="484"/>
                    <a:pt x="138" y="488"/>
                  </a:cubicBezTo>
                  <a:cubicBezTo>
                    <a:pt x="133" y="491"/>
                    <a:pt x="132" y="494"/>
                    <a:pt x="131" y="496"/>
                  </a:cubicBezTo>
                  <a:cubicBezTo>
                    <a:pt x="130" y="496"/>
                    <a:pt x="129" y="496"/>
                    <a:pt x="128" y="496"/>
                  </a:cubicBezTo>
                  <a:cubicBezTo>
                    <a:pt x="125" y="495"/>
                    <a:pt x="116" y="496"/>
                    <a:pt x="112" y="496"/>
                  </a:cubicBezTo>
                  <a:cubicBezTo>
                    <a:pt x="107" y="496"/>
                    <a:pt x="103" y="491"/>
                    <a:pt x="95" y="486"/>
                  </a:cubicBezTo>
                  <a:cubicBezTo>
                    <a:pt x="86" y="481"/>
                    <a:pt x="91" y="486"/>
                    <a:pt x="85" y="485"/>
                  </a:cubicBezTo>
                  <a:cubicBezTo>
                    <a:pt x="78" y="485"/>
                    <a:pt x="82" y="483"/>
                    <a:pt x="80" y="481"/>
                  </a:cubicBezTo>
                  <a:cubicBezTo>
                    <a:pt x="78" y="478"/>
                    <a:pt x="78" y="474"/>
                    <a:pt x="78" y="471"/>
                  </a:cubicBezTo>
                  <a:cubicBezTo>
                    <a:pt x="77" y="468"/>
                    <a:pt x="73" y="465"/>
                    <a:pt x="69" y="463"/>
                  </a:cubicBezTo>
                  <a:cubicBezTo>
                    <a:pt x="65" y="461"/>
                    <a:pt x="57" y="456"/>
                    <a:pt x="54" y="453"/>
                  </a:cubicBezTo>
                  <a:cubicBezTo>
                    <a:pt x="51" y="449"/>
                    <a:pt x="42" y="451"/>
                    <a:pt x="37" y="453"/>
                  </a:cubicBezTo>
                  <a:cubicBezTo>
                    <a:pt x="37" y="453"/>
                    <a:pt x="36" y="453"/>
                    <a:pt x="36" y="453"/>
                  </a:cubicBezTo>
                  <a:cubicBezTo>
                    <a:pt x="37" y="451"/>
                    <a:pt x="37" y="447"/>
                    <a:pt x="38" y="445"/>
                  </a:cubicBezTo>
                  <a:cubicBezTo>
                    <a:pt x="38" y="444"/>
                    <a:pt x="40" y="444"/>
                    <a:pt x="42" y="445"/>
                  </a:cubicBezTo>
                  <a:cubicBezTo>
                    <a:pt x="44" y="445"/>
                    <a:pt x="46" y="446"/>
                    <a:pt x="49" y="446"/>
                  </a:cubicBezTo>
                  <a:cubicBezTo>
                    <a:pt x="53" y="446"/>
                    <a:pt x="50" y="441"/>
                    <a:pt x="46" y="434"/>
                  </a:cubicBezTo>
                  <a:cubicBezTo>
                    <a:pt x="43" y="427"/>
                    <a:pt x="38" y="427"/>
                    <a:pt x="36" y="420"/>
                  </a:cubicBezTo>
                  <a:cubicBezTo>
                    <a:pt x="34" y="414"/>
                    <a:pt x="34" y="414"/>
                    <a:pt x="31" y="410"/>
                  </a:cubicBezTo>
                  <a:cubicBezTo>
                    <a:pt x="28" y="407"/>
                    <a:pt x="24" y="407"/>
                    <a:pt x="19" y="409"/>
                  </a:cubicBezTo>
                  <a:cubicBezTo>
                    <a:pt x="14" y="410"/>
                    <a:pt x="13" y="409"/>
                    <a:pt x="9" y="406"/>
                  </a:cubicBezTo>
                  <a:cubicBezTo>
                    <a:pt x="4" y="404"/>
                    <a:pt x="4" y="397"/>
                    <a:pt x="2" y="392"/>
                  </a:cubicBezTo>
                  <a:cubicBezTo>
                    <a:pt x="0" y="388"/>
                    <a:pt x="2" y="387"/>
                    <a:pt x="5" y="385"/>
                  </a:cubicBezTo>
                  <a:cubicBezTo>
                    <a:pt x="5" y="385"/>
                    <a:pt x="5" y="385"/>
                    <a:pt x="5" y="384"/>
                  </a:cubicBezTo>
                  <a:cubicBezTo>
                    <a:pt x="7" y="382"/>
                    <a:pt x="5" y="380"/>
                    <a:pt x="4" y="376"/>
                  </a:cubicBezTo>
                  <a:cubicBezTo>
                    <a:pt x="4" y="372"/>
                    <a:pt x="6" y="368"/>
                    <a:pt x="11" y="365"/>
                  </a:cubicBezTo>
                  <a:cubicBezTo>
                    <a:pt x="16" y="362"/>
                    <a:pt x="20" y="360"/>
                    <a:pt x="22" y="358"/>
                  </a:cubicBezTo>
                  <a:cubicBezTo>
                    <a:pt x="24" y="356"/>
                    <a:pt x="30" y="357"/>
                    <a:pt x="34" y="354"/>
                  </a:cubicBezTo>
                  <a:cubicBezTo>
                    <a:pt x="37" y="352"/>
                    <a:pt x="39" y="352"/>
                    <a:pt x="41" y="360"/>
                  </a:cubicBezTo>
                  <a:cubicBezTo>
                    <a:pt x="43" y="369"/>
                    <a:pt x="48" y="362"/>
                    <a:pt x="57" y="360"/>
                  </a:cubicBezTo>
                  <a:cubicBezTo>
                    <a:pt x="65" y="359"/>
                    <a:pt x="62" y="352"/>
                    <a:pt x="63" y="343"/>
                  </a:cubicBezTo>
                  <a:cubicBezTo>
                    <a:pt x="64" y="334"/>
                    <a:pt x="79" y="342"/>
                    <a:pt x="89" y="339"/>
                  </a:cubicBezTo>
                  <a:cubicBezTo>
                    <a:pt x="100" y="337"/>
                    <a:pt x="95" y="336"/>
                    <a:pt x="96" y="330"/>
                  </a:cubicBezTo>
                  <a:cubicBezTo>
                    <a:pt x="97" y="323"/>
                    <a:pt x="104" y="324"/>
                    <a:pt x="112" y="321"/>
                  </a:cubicBezTo>
                  <a:cubicBezTo>
                    <a:pt x="119" y="318"/>
                    <a:pt x="122" y="317"/>
                    <a:pt x="126" y="314"/>
                  </a:cubicBezTo>
                  <a:cubicBezTo>
                    <a:pt x="130" y="312"/>
                    <a:pt x="133" y="310"/>
                    <a:pt x="129" y="306"/>
                  </a:cubicBezTo>
                  <a:cubicBezTo>
                    <a:pt x="128" y="305"/>
                    <a:pt x="128" y="304"/>
                    <a:pt x="127" y="303"/>
                  </a:cubicBezTo>
                  <a:cubicBezTo>
                    <a:pt x="120" y="297"/>
                    <a:pt x="127" y="291"/>
                    <a:pt x="127" y="291"/>
                  </a:cubicBezTo>
                  <a:cubicBezTo>
                    <a:pt x="127" y="291"/>
                    <a:pt x="126" y="286"/>
                    <a:pt x="129" y="285"/>
                  </a:cubicBezTo>
                  <a:cubicBezTo>
                    <a:pt x="133" y="283"/>
                    <a:pt x="132" y="279"/>
                    <a:pt x="129" y="274"/>
                  </a:cubicBezTo>
                  <a:cubicBezTo>
                    <a:pt x="126" y="268"/>
                    <a:pt x="134" y="272"/>
                    <a:pt x="122" y="260"/>
                  </a:cubicBezTo>
                  <a:cubicBezTo>
                    <a:pt x="110" y="248"/>
                    <a:pt x="113" y="248"/>
                    <a:pt x="112" y="241"/>
                  </a:cubicBezTo>
                  <a:cubicBezTo>
                    <a:pt x="112" y="234"/>
                    <a:pt x="103" y="238"/>
                    <a:pt x="99" y="232"/>
                  </a:cubicBezTo>
                  <a:cubicBezTo>
                    <a:pt x="95" y="226"/>
                    <a:pt x="116" y="228"/>
                    <a:pt x="120" y="226"/>
                  </a:cubicBezTo>
                  <a:cubicBezTo>
                    <a:pt x="125" y="224"/>
                    <a:pt x="130" y="222"/>
                    <a:pt x="132" y="222"/>
                  </a:cubicBezTo>
                  <a:cubicBezTo>
                    <a:pt x="135" y="223"/>
                    <a:pt x="145" y="228"/>
                    <a:pt x="155" y="228"/>
                  </a:cubicBezTo>
                  <a:cubicBezTo>
                    <a:pt x="164" y="228"/>
                    <a:pt x="147" y="217"/>
                    <a:pt x="147" y="217"/>
                  </a:cubicBezTo>
                  <a:cubicBezTo>
                    <a:pt x="147" y="217"/>
                    <a:pt x="144" y="186"/>
                    <a:pt x="144" y="179"/>
                  </a:cubicBezTo>
                  <a:cubicBezTo>
                    <a:pt x="144" y="172"/>
                    <a:pt x="152" y="172"/>
                    <a:pt x="160" y="174"/>
                  </a:cubicBezTo>
                  <a:cubicBezTo>
                    <a:pt x="168" y="177"/>
                    <a:pt x="168" y="176"/>
                    <a:pt x="178" y="177"/>
                  </a:cubicBezTo>
                  <a:cubicBezTo>
                    <a:pt x="188" y="178"/>
                    <a:pt x="192" y="179"/>
                    <a:pt x="200" y="173"/>
                  </a:cubicBezTo>
                  <a:cubicBezTo>
                    <a:pt x="209" y="167"/>
                    <a:pt x="195" y="160"/>
                    <a:pt x="191" y="149"/>
                  </a:cubicBezTo>
                  <a:cubicBezTo>
                    <a:pt x="187" y="137"/>
                    <a:pt x="200" y="138"/>
                    <a:pt x="208" y="137"/>
                  </a:cubicBezTo>
                  <a:cubicBezTo>
                    <a:pt x="215" y="136"/>
                    <a:pt x="210" y="131"/>
                    <a:pt x="208" y="126"/>
                  </a:cubicBezTo>
                  <a:cubicBezTo>
                    <a:pt x="206" y="122"/>
                    <a:pt x="212" y="120"/>
                    <a:pt x="217" y="118"/>
                  </a:cubicBezTo>
                  <a:cubicBezTo>
                    <a:pt x="219" y="119"/>
                    <a:pt x="220" y="121"/>
                    <a:pt x="224" y="119"/>
                  </a:cubicBezTo>
                  <a:cubicBezTo>
                    <a:pt x="225" y="119"/>
                    <a:pt x="226" y="118"/>
                    <a:pt x="227" y="117"/>
                  </a:cubicBezTo>
                  <a:cubicBezTo>
                    <a:pt x="229" y="118"/>
                    <a:pt x="232" y="118"/>
                    <a:pt x="232" y="121"/>
                  </a:cubicBezTo>
                  <a:cubicBezTo>
                    <a:pt x="232" y="124"/>
                    <a:pt x="237" y="129"/>
                    <a:pt x="241" y="131"/>
                  </a:cubicBezTo>
                  <a:cubicBezTo>
                    <a:pt x="245" y="133"/>
                    <a:pt x="243" y="136"/>
                    <a:pt x="251" y="139"/>
                  </a:cubicBezTo>
                  <a:cubicBezTo>
                    <a:pt x="258" y="142"/>
                    <a:pt x="259" y="146"/>
                    <a:pt x="266" y="148"/>
                  </a:cubicBezTo>
                  <a:cubicBezTo>
                    <a:pt x="273" y="150"/>
                    <a:pt x="275" y="151"/>
                    <a:pt x="284" y="153"/>
                  </a:cubicBezTo>
                  <a:cubicBezTo>
                    <a:pt x="294" y="155"/>
                    <a:pt x="295" y="152"/>
                    <a:pt x="300" y="157"/>
                  </a:cubicBezTo>
                  <a:cubicBezTo>
                    <a:pt x="305" y="163"/>
                    <a:pt x="309" y="168"/>
                    <a:pt x="314" y="171"/>
                  </a:cubicBezTo>
                  <a:cubicBezTo>
                    <a:pt x="318" y="174"/>
                    <a:pt x="327" y="182"/>
                    <a:pt x="328" y="188"/>
                  </a:cubicBezTo>
                  <a:cubicBezTo>
                    <a:pt x="330" y="195"/>
                    <a:pt x="336" y="198"/>
                    <a:pt x="334" y="202"/>
                  </a:cubicBezTo>
                  <a:cubicBezTo>
                    <a:pt x="332" y="206"/>
                    <a:pt x="327" y="207"/>
                    <a:pt x="333" y="214"/>
                  </a:cubicBezTo>
                  <a:cubicBezTo>
                    <a:pt x="338" y="221"/>
                    <a:pt x="338" y="224"/>
                    <a:pt x="345" y="226"/>
                  </a:cubicBezTo>
                  <a:cubicBezTo>
                    <a:pt x="352" y="228"/>
                    <a:pt x="359" y="229"/>
                    <a:pt x="363" y="230"/>
                  </a:cubicBezTo>
                  <a:cubicBezTo>
                    <a:pt x="367" y="230"/>
                    <a:pt x="373" y="228"/>
                    <a:pt x="388" y="231"/>
                  </a:cubicBezTo>
                  <a:cubicBezTo>
                    <a:pt x="403" y="234"/>
                    <a:pt x="398" y="231"/>
                    <a:pt x="408" y="236"/>
                  </a:cubicBezTo>
                  <a:cubicBezTo>
                    <a:pt x="419" y="240"/>
                    <a:pt x="417" y="241"/>
                    <a:pt x="425" y="244"/>
                  </a:cubicBezTo>
                  <a:cubicBezTo>
                    <a:pt x="433" y="247"/>
                    <a:pt x="431" y="247"/>
                    <a:pt x="441" y="250"/>
                  </a:cubicBezTo>
                  <a:cubicBezTo>
                    <a:pt x="450" y="253"/>
                    <a:pt x="454" y="253"/>
                    <a:pt x="455" y="256"/>
                  </a:cubicBezTo>
                  <a:cubicBezTo>
                    <a:pt x="456" y="258"/>
                    <a:pt x="464" y="264"/>
                    <a:pt x="471" y="272"/>
                  </a:cubicBezTo>
                  <a:cubicBezTo>
                    <a:pt x="478" y="279"/>
                    <a:pt x="475" y="279"/>
                    <a:pt x="482" y="285"/>
                  </a:cubicBezTo>
                  <a:cubicBezTo>
                    <a:pt x="488" y="291"/>
                    <a:pt x="485" y="290"/>
                    <a:pt x="492" y="293"/>
                  </a:cubicBezTo>
                  <a:cubicBezTo>
                    <a:pt x="499" y="296"/>
                    <a:pt x="498" y="294"/>
                    <a:pt x="505" y="293"/>
                  </a:cubicBezTo>
                  <a:cubicBezTo>
                    <a:pt x="512" y="293"/>
                    <a:pt x="518" y="293"/>
                    <a:pt x="526" y="294"/>
                  </a:cubicBezTo>
                  <a:cubicBezTo>
                    <a:pt x="534" y="296"/>
                    <a:pt x="544" y="298"/>
                    <a:pt x="546" y="298"/>
                  </a:cubicBezTo>
                  <a:cubicBezTo>
                    <a:pt x="548" y="298"/>
                    <a:pt x="560" y="300"/>
                    <a:pt x="570" y="298"/>
                  </a:cubicBezTo>
                  <a:cubicBezTo>
                    <a:pt x="579" y="296"/>
                    <a:pt x="583" y="295"/>
                    <a:pt x="593" y="297"/>
                  </a:cubicBezTo>
                  <a:cubicBezTo>
                    <a:pt x="603" y="299"/>
                    <a:pt x="609" y="298"/>
                    <a:pt x="616" y="301"/>
                  </a:cubicBezTo>
                  <a:cubicBezTo>
                    <a:pt x="623" y="305"/>
                    <a:pt x="632" y="311"/>
                    <a:pt x="637" y="312"/>
                  </a:cubicBezTo>
                  <a:cubicBezTo>
                    <a:pt x="642" y="312"/>
                    <a:pt x="657" y="314"/>
                    <a:pt x="668" y="317"/>
                  </a:cubicBezTo>
                  <a:cubicBezTo>
                    <a:pt x="679" y="320"/>
                    <a:pt x="681" y="316"/>
                    <a:pt x="690" y="320"/>
                  </a:cubicBezTo>
                  <a:cubicBezTo>
                    <a:pt x="698" y="324"/>
                    <a:pt x="703" y="325"/>
                    <a:pt x="704" y="324"/>
                  </a:cubicBezTo>
                  <a:cubicBezTo>
                    <a:pt x="706" y="322"/>
                    <a:pt x="717" y="311"/>
                    <a:pt x="723" y="310"/>
                  </a:cubicBezTo>
                  <a:cubicBezTo>
                    <a:pt x="729" y="309"/>
                    <a:pt x="744" y="305"/>
                    <a:pt x="755" y="303"/>
                  </a:cubicBezTo>
                  <a:cubicBezTo>
                    <a:pt x="765" y="301"/>
                    <a:pt x="774" y="302"/>
                    <a:pt x="783" y="301"/>
                  </a:cubicBezTo>
                  <a:cubicBezTo>
                    <a:pt x="792" y="299"/>
                    <a:pt x="792" y="303"/>
                    <a:pt x="801" y="298"/>
                  </a:cubicBezTo>
                  <a:cubicBezTo>
                    <a:pt x="809" y="293"/>
                    <a:pt x="814" y="292"/>
                    <a:pt x="815" y="285"/>
                  </a:cubicBezTo>
                  <a:cubicBezTo>
                    <a:pt x="816" y="279"/>
                    <a:pt x="819" y="277"/>
                    <a:pt x="821" y="275"/>
                  </a:cubicBezTo>
                  <a:cubicBezTo>
                    <a:pt x="823" y="273"/>
                    <a:pt x="839" y="268"/>
                    <a:pt x="832" y="262"/>
                  </a:cubicBezTo>
                  <a:cubicBezTo>
                    <a:pt x="824" y="256"/>
                    <a:pt x="811" y="245"/>
                    <a:pt x="813" y="238"/>
                  </a:cubicBezTo>
                  <a:cubicBezTo>
                    <a:pt x="814" y="231"/>
                    <a:pt x="812" y="229"/>
                    <a:pt x="819" y="229"/>
                  </a:cubicBezTo>
                  <a:cubicBezTo>
                    <a:pt x="826" y="228"/>
                    <a:pt x="826" y="228"/>
                    <a:pt x="838" y="232"/>
                  </a:cubicBezTo>
                  <a:cubicBezTo>
                    <a:pt x="850" y="237"/>
                    <a:pt x="863" y="235"/>
                    <a:pt x="865" y="230"/>
                  </a:cubicBezTo>
                  <a:cubicBezTo>
                    <a:pt x="867" y="225"/>
                    <a:pt x="877" y="219"/>
                    <a:pt x="885" y="220"/>
                  </a:cubicBezTo>
                  <a:cubicBezTo>
                    <a:pt x="893" y="220"/>
                    <a:pt x="905" y="215"/>
                    <a:pt x="902" y="208"/>
                  </a:cubicBezTo>
                  <a:cubicBezTo>
                    <a:pt x="900" y="202"/>
                    <a:pt x="900" y="197"/>
                    <a:pt x="904" y="195"/>
                  </a:cubicBezTo>
                  <a:cubicBezTo>
                    <a:pt x="909" y="192"/>
                    <a:pt x="916" y="190"/>
                    <a:pt x="920" y="189"/>
                  </a:cubicBezTo>
                  <a:cubicBezTo>
                    <a:pt x="923" y="187"/>
                    <a:pt x="931" y="184"/>
                    <a:pt x="940" y="184"/>
                  </a:cubicBezTo>
                  <a:cubicBezTo>
                    <a:pt x="949" y="184"/>
                    <a:pt x="964" y="185"/>
                    <a:pt x="966" y="185"/>
                  </a:cubicBezTo>
                  <a:cubicBezTo>
                    <a:pt x="968" y="185"/>
                    <a:pt x="969" y="182"/>
                    <a:pt x="961" y="177"/>
                  </a:cubicBezTo>
                  <a:cubicBezTo>
                    <a:pt x="954" y="171"/>
                    <a:pt x="946" y="165"/>
                    <a:pt x="940" y="161"/>
                  </a:cubicBezTo>
                  <a:cubicBezTo>
                    <a:pt x="934" y="158"/>
                    <a:pt x="935" y="157"/>
                    <a:pt x="924" y="153"/>
                  </a:cubicBezTo>
                  <a:cubicBezTo>
                    <a:pt x="913" y="149"/>
                    <a:pt x="908" y="146"/>
                    <a:pt x="904" y="149"/>
                  </a:cubicBezTo>
                  <a:cubicBezTo>
                    <a:pt x="901" y="152"/>
                    <a:pt x="903" y="156"/>
                    <a:pt x="895" y="155"/>
                  </a:cubicBezTo>
                  <a:cubicBezTo>
                    <a:pt x="887" y="154"/>
                    <a:pt x="886" y="153"/>
                    <a:pt x="880" y="153"/>
                  </a:cubicBezTo>
                  <a:cubicBezTo>
                    <a:pt x="875" y="153"/>
                    <a:pt x="871" y="152"/>
                    <a:pt x="866" y="154"/>
                  </a:cubicBezTo>
                  <a:cubicBezTo>
                    <a:pt x="862" y="155"/>
                    <a:pt x="862" y="159"/>
                    <a:pt x="858" y="153"/>
                  </a:cubicBezTo>
                  <a:cubicBezTo>
                    <a:pt x="853" y="147"/>
                    <a:pt x="848" y="148"/>
                    <a:pt x="851" y="143"/>
                  </a:cubicBezTo>
                  <a:cubicBezTo>
                    <a:pt x="853" y="137"/>
                    <a:pt x="852" y="136"/>
                    <a:pt x="850" y="131"/>
                  </a:cubicBezTo>
                  <a:cubicBezTo>
                    <a:pt x="849" y="128"/>
                    <a:pt x="850" y="107"/>
                    <a:pt x="850" y="100"/>
                  </a:cubicBezTo>
                  <a:cubicBezTo>
                    <a:pt x="865" y="102"/>
                    <a:pt x="865" y="108"/>
                    <a:pt x="875" y="106"/>
                  </a:cubicBezTo>
                  <a:cubicBezTo>
                    <a:pt x="884" y="104"/>
                    <a:pt x="885" y="96"/>
                    <a:pt x="893" y="96"/>
                  </a:cubicBezTo>
                  <a:cubicBezTo>
                    <a:pt x="900" y="96"/>
                    <a:pt x="906" y="88"/>
                    <a:pt x="900" y="87"/>
                  </a:cubicBezTo>
                  <a:cubicBezTo>
                    <a:pt x="894" y="86"/>
                    <a:pt x="891" y="88"/>
                    <a:pt x="892" y="77"/>
                  </a:cubicBezTo>
                  <a:cubicBezTo>
                    <a:pt x="894" y="65"/>
                    <a:pt x="889" y="59"/>
                    <a:pt x="892" y="51"/>
                  </a:cubicBezTo>
                  <a:cubicBezTo>
                    <a:pt x="895" y="44"/>
                    <a:pt x="902" y="38"/>
                    <a:pt x="896" y="35"/>
                  </a:cubicBezTo>
                  <a:cubicBezTo>
                    <a:pt x="891" y="31"/>
                    <a:pt x="879" y="28"/>
                    <a:pt x="876" y="24"/>
                  </a:cubicBezTo>
                  <a:cubicBezTo>
                    <a:pt x="872" y="21"/>
                    <a:pt x="867" y="25"/>
                    <a:pt x="873" y="16"/>
                  </a:cubicBezTo>
                  <a:cubicBezTo>
                    <a:pt x="879" y="7"/>
                    <a:pt x="871" y="3"/>
                    <a:pt x="885" y="3"/>
                  </a:cubicBezTo>
                  <a:cubicBezTo>
                    <a:pt x="899" y="4"/>
                    <a:pt x="902" y="1"/>
                    <a:pt x="916" y="1"/>
                  </a:cubicBezTo>
                  <a:cubicBezTo>
                    <a:pt x="931" y="1"/>
                    <a:pt x="936" y="0"/>
                    <a:pt x="948" y="6"/>
                  </a:cubicBezTo>
                  <a:cubicBezTo>
                    <a:pt x="959" y="12"/>
                    <a:pt x="975" y="7"/>
                    <a:pt x="981" y="12"/>
                  </a:cubicBezTo>
                  <a:cubicBezTo>
                    <a:pt x="987" y="17"/>
                    <a:pt x="1011" y="25"/>
                    <a:pt x="1016" y="31"/>
                  </a:cubicBezTo>
                  <a:cubicBezTo>
                    <a:pt x="1020" y="36"/>
                    <a:pt x="1017" y="39"/>
                    <a:pt x="1033" y="49"/>
                  </a:cubicBezTo>
                  <a:cubicBezTo>
                    <a:pt x="1048" y="60"/>
                    <a:pt x="1048" y="65"/>
                    <a:pt x="1058" y="75"/>
                  </a:cubicBezTo>
                  <a:cubicBezTo>
                    <a:pt x="1069" y="84"/>
                    <a:pt x="1070" y="91"/>
                    <a:pt x="1082" y="96"/>
                  </a:cubicBezTo>
                  <a:cubicBezTo>
                    <a:pt x="1094" y="102"/>
                    <a:pt x="1102" y="106"/>
                    <a:pt x="1110" y="107"/>
                  </a:cubicBezTo>
                  <a:cubicBezTo>
                    <a:pt x="1118" y="107"/>
                    <a:pt x="1120" y="112"/>
                    <a:pt x="1130" y="113"/>
                  </a:cubicBezTo>
                  <a:cubicBezTo>
                    <a:pt x="1139" y="114"/>
                    <a:pt x="1140" y="114"/>
                    <a:pt x="1149" y="118"/>
                  </a:cubicBezTo>
                  <a:cubicBezTo>
                    <a:pt x="1159" y="122"/>
                    <a:pt x="1162" y="119"/>
                    <a:pt x="1167" y="125"/>
                  </a:cubicBezTo>
                  <a:cubicBezTo>
                    <a:pt x="1173" y="131"/>
                    <a:pt x="1179" y="137"/>
                    <a:pt x="1183" y="141"/>
                  </a:cubicBezTo>
                  <a:cubicBezTo>
                    <a:pt x="1187" y="144"/>
                    <a:pt x="1188" y="158"/>
                    <a:pt x="1194" y="159"/>
                  </a:cubicBezTo>
                  <a:cubicBezTo>
                    <a:pt x="1199" y="161"/>
                    <a:pt x="1211" y="160"/>
                    <a:pt x="1215" y="159"/>
                  </a:cubicBezTo>
                  <a:cubicBezTo>
                    <a:pt x="1220" y="158"/>
                    <a:pt x="1227" y="161"/>
                    <a:pt x="1234" y="152"/>
                  </a:cubicBezTo>
                  <a:cubicBezTo>
                    <a:pt x="1241" y="144"/>
                    <a:pt x="1247" y="152"/>
                    <a:pt x="1252" y="143"/>
                  </a:cubicBezTo>
                  <a:cubicBezTo>
                    <a:pt x="1257" y="134"/>
                    <a:pt x="1269" y="142"/>
                    <a:pt x="1271" y="147"/>
                  </a:cubicBezTo>
                  <a:cubicBezTo>
                    <a:pt x="1274" y="151"/>
                    <a:pt x="1282" y="162"/>
                    <a:pt x="1281" y="164"/>
                  </a:cubicBezTo>
                  <a:cubicBezTo>
                    <a:pt x="1279" y="166"/>
                    <a:pt x="1270" y="169"/>
                    <a:pt x="1277" y="175"/>
                  </a:cubicBezTo>
                  <a:cubicBezTo>
                    <a:pt x="1284" y="182"/>
                    <a:pt x="1282" y="192"/>
                    <a:pt x="1284" y="197"/>
                  </a:cubicBezTo>
                  <a:cubicBezTo>
                    <a:pt x="1287" y="202"/>
                    <a:pt x="1285" y="206"/>
                    <a:pt x="1287" y="212"/>
                  </a:cubicBezTo>
                  <a:cubicBezTo>
                    <a:pt x="1290" y="217"/>
                    <a:pt x="1285" y="229"/>
                    <a:pt x="1285" y="229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1141">
              <a:extLst>
                <a:ext uri="{FF2B5EF4-FFF2-40B4-BE49-F238E27FC236}">
                  <a16:creationId xmlns:a16="http://schemas.microsoft.com/office/drawing/2014/main" id="{83AF9C11-ECAB-4BFA-B65F-9E52CF69E2CD}"/>
                </a:ext>
              </a:extLst>
            </p:cNvPr>
            <p:cNvSpPr>
              <a:spLocks/>
            </p:cNvSpPr>
            <p:nvPr/>
          </p:nvSpPr>
          <p:spPr bwMode="auto">
            <a:xfrm>
              <a:off x="4142" y="1708"/>
              <a:ext cx="35" cy="31"/>
            </a:xfrm>
            <a:custGeom>
              <a:avLst/>
              <a:gdLst>
                <a:gd name="T0" fmla="*/ 11 w 58"/>
                <a:gd name="T1" fmla="*/ 15 h 53"/>
                <a:gd name="T2" fmla="*/ 2 w 58"/>
                <a:gd name="T3" fmla="*/ 23 h 53"/>
                <a:gd name="T4" fmla="*/ 5 w 58"/>
                <a:gd name="T5" fmla="*/ 37 h 53"/>
                <a:gd name="T6" fmla="*/ 7 w 58"/>
                <a:gd name="T7" fmla="*/ 47 h 53"/>
                <a:gd name="T8" fmla="*/ 18 w 58"/>
                <a:gd name="T9" fmla="*/ 51 h 53"/>
                <a:gd name="T10" fmla="*/ 31 w 58"/>
                <a:gd name="T11" fmla="*/ 51 h 53"/>
                <a:gd name="T12" fmla="*/ 42 w 58"/>
                <a:gd name="T13" fmla="*/ 44 h 53"/>
                <a:gd name="T14" fmla="*/ 48 w 58"/>
                <a:gd name="T15" fmla="*/ 34 h 53"/>
                <a:gd name="T16" fmla="*/ 51 w 58"/>
                <a:gd name="T17" fmla="*/ 25 h 53"/>
                <a:gd name="T18" fmla="*/ 58 w 58"/>
                <a:gd name="T19" fmla="*/ 12 h 53"/>
                <a:gd name="T20" fmla="*/ 50 w 58"/>
                <a:gd name="T21" fmla="*/ 1 h 53"/>
                <a:gd name="T22" fmla="*/ 43 w 58"/>
                <a:gd name="T23" fmla="*/ 5 h 53"/>
                <a:gd name="T24" fmla="*/ 34 w 58"/>
                <a:gd name="T25" fmla="*/ 3 h 53"/>
                <a:gd name="T26" fmla="*/ 24 w 58"/>
                <a:gd name="T27" fmla="*/ 5 h 53"/>
                <a:gd name="T28" fmla="*/ 13 w 58"/>
                <a:gd name="T29" fmla="*/ 6 h 53"/>
                <a:gd name="T30" fmla="*/ 11 w 58"/>
                <a:gd name="T31" fmla="*/ 15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8" h="53">
                  <a:moveTo>
                    <a:pt x="11" y="15"/>
                  </a:moveTo>
                  <a:cubicBezTo>
                    <a:pt x="5" y="16"/>
                    <a:pt x="3" y="17"/>
                    <a:pt x="2" y="23"/>
                  </a:cubicBezTo>
                  <a:cubicBezTo>
                    <a:pt x="0" y="29"/>
                    <a:pt x="6" y="33"/>
                    <a:pt x="5" y="37"/>
                  </a:cubicBezTo>
                  <a:cubicBezTo>
                    <a:pt x="5" y="41"/>
                    <a:pt x="4" y="45"/>
                    <a:pt x="7" y="47"/>
                  </a:cubicBezTo>
                  <a:cubicBezTo>
                    <a:pt x="10" y="48"/>
                    <a:pt x="9" y="49"/>
                    <a:pt x="18" y="51"/>
                  </a:cubicBezTo>
                  <a:cubicBezTo>
                    <a:pt x="26" y="53"/>
                    <a:pt x="26" y="53"/>
                    <a:pt x="31" y="51"/>
                  </a:cubicBezTo>
                  <a:cubicBezTo>
                    <a:pt x="37" y="49"/>
                    <a:pt x="36" y="51"/>
                    <a:pt x="42" y="44"/>
                  </a:cubicBezTo>
                  <a:cubicBezTo>
                    <a:pt x="47" y="38"/>
                    <a:pt x="48" y="40"/>
                    <a:pt x="48" y="34"/>
                  </a:cubicBezTo>
                  <a:cubicBezTo>
                    <a:pt x="49" y="29"/>
                    <a:pt x="48" y="29"/>
                    <a:pt x="51" y="25"/>
                  </a:cubicBezTo>
                  <a:cubicBezTo>
                    <a:pt x="54" y="20"/>
                    <a:pt x="57" y="19"/>
                    <a:pt x="58" y="12"/>
                  </a:cubicBezTo>
                  <a:cubicBezTo>
                    <a:pt x="58" y="5"/>
                    <a:pt x="55" y="0"/>
                    <a:pt x="50" y="1"/>
                  </a:cubicBezTo>
                  <a:cubicBezTo>
                    <a:pt x="46" y="2"/>
                    <a:pt x="46" y="6"/>
                    <a:pt x="43" y="5"/>
                  </a:cubicBezTo>
                  <a:cubicBezTo>
                    <a:pt x="41" y="3"/>
                    <a:pt x="36" y="1"/>
                    <a:pt x="34" y="3"/>
                  </a:cubicBezTo>
                  <a:cubicBezTo>
                    <a:pt x="32" y="6"/>
                    <a:pt x="29" y="5"/>
                    <a:pt x="24" y="5"/>
                  </a:cubicBezTo>
                  <a:cubicBezTo>
                    <a:pt x="20" y="5"/>
                    <a:pt x="13" y="4"/>
                    <a:pt x="13" y="6"/>
                  </a:cubicBezTo>
                  <a:cubicBezTo>
                    <a:pt x="13" y="8"/>
                    <a:pt x="7" y="12"/>
                    <a:pt x="11" y="15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1142">
              <a:extLst>
                <a:ext uri="{FF2B5EF4-FFF2-40B4-BE49-F238E27FC236}">
                  <a16:creationId xmlns:a16="http://schemas.microsoft.com/office/drawing/2014/main" id="{4A447E69-0306-4C3A-9526-B1975AE47960}"/>
                </a:ext>
              </a:extLst>
            </p:cNvPr>
            <p:cNvSpPr>
              <a:spLocks/>
            </p:cNvSpPr>
            <p:nvPr/>
          </p:nvSpPr>
          <p:spPr bwMode="auto">
            <a:xfrm>
              <a:off x="2293" y="951"/>
              <a:ext cx="128" cy="48"/>
            </a:xfrm>
            <a:custGeom>
              <a:avLst/>
              <a:gdLst>
                <a:gd name="T0" fmla="*/ 49 w 213"/>
                <a:gd name="T1" fmla="*/ 4 h 81"/>
                <a:gd name="T2" fmla="*/ 66 w 213"/>
                <a:gd name="T3" fmla="*/ 17 h 81"/>
                <a:gd name="T4" fmla="*/ 71 w 213"/>
                <a:gd name="T5" fmla="*/ 30 h 81"/>
                <a:gd name="T6" fmla="*/ 85 w 213"/>
                <a:gd name="T7" fmla="*/ 24 h 81"/>
                <a:gd name="T8" fmla="*/ 94 w 213"/>
                <a:gd name="T9" fmla="*/ 13 h 81"/>
                <a:gd name="T10" fmla="*/ 103 w 213"/>
                <a:gd name="T11" fmla="*/ 18 h 81"/>
                <a:gd name="T12" fmla="*/ 111 w 213"/>
                <a:gd name="T13" fmla="*/ 13 h 81"/>
                <a:gd name="T14" fmla="*/ 121 w 213"/>
                <a:gd name="T15" fmla="*/ 12 h 81"/>
                <a:gd name="T16" fmla="*/ 133 w 213"/>
                <a:gd name="T17" fmla="*/ 12 h 81"/>
                <a:gd name="T18" fmla="*/ 149 w 213"/>
                <a:gd name="T19" fmla="*/ 10 h 81"/>
                <a:gd name="T20" fmla="*/ 161 w 213"/>
                <a:gd name="T21" fmla="*/ 4 h 81"/>
                <a:gd name="T22" fmla="*/ 177 w 213"/>
                <a:gd name="T23" fmla="*/ 9 h 81"/>
                <a:gd name="T24" fmla="*/ 194 w 213"/>
                <a:gd name="T25" fmla="*/ 6 h 81"/>
                <a:gd name="T26" fmla="*/ 194 w 213"/>
                <a:gd name="T27" fmla="*/ 17 h 81"/>
                <a:gd name="T28" fmla="*/ 206 w 213"/>
                <a:gd name="T29" fmla="*/ 26 h 81"/>
                <a:gd name="T30" fmla="*/ 206 w 213"/>
                <a:gd name="T31" fmla="*/ 40 h 81"/>
                <a:gd name="T32" fmla="*/ 191 w 213"/>
                <a:gd name="T33" fmla="*/ 50 h 81"/>
                <a:gd name="T34" fmla="*/ 172 w 213"/>
                <a:gd name="T35" fmla="*/ 57 h 81"/>
                <a:gd name="T36" fmla="*/ 152 w 213"/>
                <a:gd name="T37" fmla="*/ 66 h 81"/>
                <a:gd name="T38" fmla="*/ 124 w 213"/>
                <a:gd name="T39" fmla="*/ 74 h 81"/>
                <a:gd name="T40" fmla="*/ 106 w 213"/>
                <a:gd name="T41" fmla="*/ 78 h 81"/>
                <a:gd name="T42" fmla="*/ 84 w 213"/>
                <a:gd name="T43" fmla="*/ 76 h 81"/>
                <a:gd name="T44" fmla="*/ 66 w 213"/>
                <a:gd name="T45" fmla="*/ 70 h 81"/>
                <a:gd name="T46" fmla="*/ 35 w 213"/>
                <a:gd name="T47" fmla="*/ 69 h 81"/>
                <a:gd name="T48" fmla="*/ 32 w 213"/>
                <a:gd name="T49" fmla="*/ 63 h 81"/>
                <a:gd name="T50" fmla="*/ 48 w 213"/>
                <a:gd name="T51" fmla="*/ 54 h 81"/>
                <a:gd name="T52" fmla="*/ 36 w 213"/>
                <a:gd name="T53" fmla="*/ 44 h 81"/>
                <a:gd name="T54" fmla="*/ 14 w 213"/>
                <a:gd name="T55" fmla="*/ 48 h 81"/>
                <a:gd name="T56" fmla="*/ 29 w 213"/>
                <a:gd name="T57" fmla="*/ 38 h 81"/>
                <a:gd name="T58" fmla="*/ 50 w 213"/>
                <a:gd name="T59" fmla="*/ 41 h 81"/>
                <a:gd name="T60" fmla="*/ 41 w 213"/>
                <a:gd name="T61" fmla="*/ 34 h 81"/>
                <a:gd name="T62" fmla="*/ 48 w 213"/>
                <a:gd name="T63" fmla="*/ 29 h 81"/>
                <a:gd name="T64" fmla="*/ 40 w 213"/>
                <a:gd name="T65" fmla="*/ 25 h 81"/>
                <a:gd name="T66" fmla="*/ 14 w 213"/>
                <a:gd name="T67" fmla="*/ 31 h 81"/>
                <a:gd name="T68" fmla="*/ 15 w 213"/>
                <a:gd name="T69" fmla="*/ 24 h 81"/>
                <a:gd name="T70" fmla="*/ 30 w 213"/>
                <a:gd name="T71" fmla="*/ 21 h 81"/>
                <a:gd name="T72" fmla="*/ 28 w 213"/>
                <a:gd name="T73" fmla="*/ 12 h 81"/>
                <a:gd name="T74" fmla="*/ 38 w 213"/>
                <a:gd name="T75" fmla="*/ 15 h 81"/>
                <a:gd name="T76" fmla="*/ 46 w 213"/>
                <a:gd name="T77" fmla="*/ 15 h 81"/>
                <a:gd name="T78" fmla="*/ 39 w 213"/>
                <a:gd name="T79" fmla="*/ 7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13" h="81">
                  <a:moveTo>
                    <a:pt x="38" y="4"/>
                  </a:moveTo>
                  <a:cubicBezTo>
                    <a:pt x="45" y="4"/>
                    <a:pt x="47" y="4"/>
                    <a:pt x="49" y="4"/>
                  </a:cubicBezTo>
                  <a:cubicBezTo>
                    <a:pt x="51" y="5"/>
                    <a:pt x="59" y="7"/>
                    <a:pt x="63" y="10"/>
                  </a:cubicBezTo>
                  <a:cubicBezTo>
                    <a:pt x="66" y="14"/>
                    <a:pt x="68" y="12"/>
                    <a:pt x="66" y="17"/>
                  </a:cubicBezTo>
                  <a:cubicBezTo>
                    <a:pt x="64" y="22"/>
                    <a:pt x="61" y="20"/>
                    <a:pt x="64" y="27"/>
                  </a:cubicBezTo>
                  <a:cubicBezTo>
                    <a:pt x="67" y="33"/>
                    <a:pt x="68" y="33"/>
                    <a:pt x="71" y="30"/>
                  </a:cubicBezTo>
                  <a:cubicBezTo>
                    <a:pt x="74" y="27"/>
                    <a:pt x="73" y="19"/>
                    <a:pt x="78" y="23"/>
                  </a:cubicBezTo>
                  <a:cubicBezTo>
                    <a:pt x="83" y="26"/>
                    <a:pt x="82" y="28"/>
                    <a:pt x="85" y="24"/>
                  </a:cubicBezTo>
                  <a:cubicBezTo>
                    <a:pt x="88" y="19"/>
                    <a:pt x="84" y="13"/>
                    <a:pt x="87" y="12"/>
                  </a:cubicBezTo>
                  <a:cubicBezTo>
                    <a:pt x="89" y="12"/>
                    <a:pt x="92" y="9"/>
                    <a:pt x="94" y="13"/>
                  </a:cubicBezTo>
                  <a:cubicBezTo>
                    <a:pt x="96" y="17"/>
                    <a:pt x="97" y="20"/>
                    <a:pt x="100" y="21"/>
                  </a:cubicBezTo>
                  <a:cubicBezTo>
                    <a:pt x="103" y="23"/>
                    <a:pt x="103" y="20"/>
                    <a:pt x="103" y="18"/>
                  </a:cubicBezTo>
                  <a:cubicBezTo>
                    <a:pt x="103" y="18"/>
                    <a:pt x="105" y="10"/>
                    <a:pt x="107" y="11"/>
                  </a:cubicBezTo>
                  <a:cubicBezTo>
                    <a:pt x="108" y="13"/>
                    <a:pt x="110" y="14"/>
                    <a:pt x="111" y="13"/>
                  </a:cubicBezTo>
                  <a:cubicBezTo>
                    <a:pt x="112" y="11"/>
                    <a:pt x="113" y="9"/>
                    <a:pt x="115" y="9"/>
                  </a:cubicBezTo>
                  <a:cubicBezTo>
                    <a:pt x="118" y="9"/>
                    <a:pt x="118" y="6"/>
                    <a:pt x="121" y="12"/>
                  </a:cubicBezTo>
                  <a:cubicBezTo>
                    <a:pt x="125" y="17"/>
                    <a:pt x="127" y="19"/>
                    <a:pt x="127" y="14"/>
                  </a:cubicBezTo>
                  <a:cubicBezTo>
                    <a:pt x="127" y="9"/>
                    <a:pt x="131" y="10"/>
                    <a:pt x="133" y="12"/>
                  </a:cubicBezTo>
                  <a:cubicBezTo>
                    <a:pt x="135" y="14"/>
                    <a:pt x="137" y="17"/>
                    <a:pt x="141" y="14"/>
                  </a:cubicBezTo>
                  <a:cubicBezTo>
                    <a:pt x="145" y="12"/>
                    <a:pt x="145" y="10"/>
                    <a:pt x="149" y="10"/>
                  </a:cubicBezTo>
                  <a:cubicBezTo>
                    <a:pt x="153" y="10"/>
                    <a:pt x="154" y="13"/>
                    <a:pt x="157" y="12"/>
                  </a:cubicBezTo>
                  <a:cubicBezTo>
                    <a:pt x="161" y="10"/>
                    <a:pt x="157" y="8"/>
                    <a:pt x="161" y="4"/>
                  </a:cubicBezTo>
                  <a:cubicBezTo>
                    <a:pt x="164" y="0"/>
                    <a:pt x="161" y="3"/>
                    <a:pt x="169" y="4"/>
                  </a:cubicBezTo>
                  <a:cubicBezTo>
                    <a:pt x="178" y="4"/>
                    <a:pt x="174" y="8"/>
                    <a:pt x="177" y="9"/>
                  </a:cubicBezTo>
                  <a:cubicBezTo>
                    <a:pt x="180" y="9"/>
                    <a:pt x="181" y="8"/>
                    <a:pt x="182" y="8"/>
                  </a:cubicBezTo>
                  <a:cubicBezTo>
                    <a:pt x="183" y="8"/>
                    <a:pt x="196" y="4"/>
                    <a:pt x="194" y="6"/>
                  </a:cubicBezTo>
                  <a:cubicBezTo>
                    <a:pt x="191" y="8"/>
                    <a:pt x="187" y="13"/>
                    <a:pt x="189" y="14"/>
                  </a:cubicBezTo>
                  <a:cubicBezTo>
                    <a:pt x="191" y="14"/>
                    <a:pt x="194" y="15"/>
                    <a:pt x="194" y="17"/>
                  </a:cubicBezTo>
                  <a:cubicBezTo>
                    <a:pt x="194" y="20"/>
                    <a:pt x="200" y="22"/>
                    <a:pt x="200" y="22"/>
                  </a:cubicBezTo>
                  <a:cubicBezTo>
                    <a:pt x="200" y="22"/>
                    <a:pt x="204" y="23"/>
                    <a:pt x="206" y="26"/>
                  </a:cubicBezTo>
                  <a:cubicBezTo>
                    <a:pt x="208" y="29"/>
                    <a:pt x="210" y="26"/>
                    <a:pt x="210" y="31"/>
                  </a:cubicBezTo>
                  <a:cubicBezTo>
                    <a:pt x="210" y="36"/>
                    <a:pt x="213" y="36"/>
                    <a:pt x="206" y="40"/>
                  </a:cubicBezTo>
                  <a:cubicBezTo>
                    <a:pt x="199" y="43"/>
                    <a:pt x="197" y="40"/>
                    <a:pt x="197" y="44"/>
                  </a:cubicBezTo>
                  <a:cubicBezTo>
                    <a:pt x="197" y="47"/>
                    <a:pt x="191" y="47"/>
                    <a:pt x="191" y="50"/>
                  </a:cubicBezTo>
                  <a:cubicBezTo>
                    <a:pt x="190" y="53"/>
                    <a:pt x="189" y="57"/>
                    <a:pt x="183" y="57"/>
                  </a:cubicBezTo>
                  <a:cubicBezTo>
                    <a:pt x="177" y="57"/>
                    <a:pt x="175" y="56"/>
                    <a:pt x="172" y="57"/>
                  </a:cubicBezTo>
                  <a:cubicBezTo>
                    <a:pt x="168" y="59"/>
                    <a:pt x="159" y="57"/>
                    <a:pt x="158" y="60"/>
                  </a:cubicBezTo>
                  <a:cubicBezTo>
                    <a:pt x="158" y="64"/>
                    <a:pt x="155" y="63"/>
                    <a:pt x="152" y="66"/>
                  </a:cubicBezTo>
                  <a:cubicBezTo>
                    <a:pt x="149" y="69"/>
                    <a:pt x="144" y="68"/>
                    <a:pt x="138" y="70"/>
                  </a:cubicBezTo>
                  <a:cubicBezTo>
                    <a:pt x="132" y="72"/>
                    <a:pt x="127" y="72"/>
                    <a:pt x="124" y="74"/>
                  </a:cubicBezTo>
                  <a:cubicBezTo>
                    <a:pt x="121" y="76"/>
                    <a:pt x="116" y="74"/>
                    <a:pt x="115" y="77"/>
                  </a:cubicBezTo>
                  <a:cubicBezTo>
                    <a:pt x="114" y="80"/>
                    <a:pt x="115" y="78"/>
                    <a:pt x="106" y="78"/>
                  </a:cubicBezTo>
                  <a:cubicBezTo>
                    <a:pt x="97" y="79"/>
                    <a:pt x="97" y="81"/>
                    <a:pt x="92" y="79"/>
                  </a:cubicBezTo>
                  <a:cubicBezTo>
                    <a:pt x="86" y="77"/>
                    <a:pt x="92" y="75"/>
                    <a:pt x="84" y="76"/>
                  </a:cubicBezTo>
                  <a:cubicBezTo>
                    <a:pt x="76" y="77"/>
                    <a:pt x="76" y="77"/>
                    <a:pt x="72" y="74"/>
                  </a:cubicBezTo>
                  <a:cubicBezTo>
                    <a:pt x="68" y="70"/>
                    <a:pt x="71" y="70"/>
                    <a:pt x="66" y="70"/>
                  </a:cubicBezTo>
                  <a:cubicBezTo>
                    <a:pt x="60" y="70"/>
                    <a:pt x="61" y="68"/>
                    <a:pt x="52" y="68"/>
                  </a:cubicBezTo>
                  <a:cubicBezTo>
                    <a:pt x="43" y="69"/>
                    <a:pt x="41" y="69"/>
                    <a:pt x="35" y="69"/>
                  </a:cubicBezTo>
                  <a:cubicBezTo>
                    <a:pt x="29" y="68"/>
                    <a:pt x="23" y="67"/>
                    <a:pt x="26" y="65"/>
                  </a:cubicBezTo>
                  <a:cubicBezTo>
                    <a:pt x="29" y="64"/>
                    <a:pt x="27" y="63"/>
                    <a:pt x="32" y="63"/>
                  </a:cubicBezTo>
                  <a:cubicBezTo>
                    <a:pt x="38" y="63"/>
                    <a:pt x="35" y="61"/>
                    <a:pt x="41" y="59"/>
                  </a:cubicBezTo>
                  <a:cubicBezTo>
                    <a:pt x="47" y="56"/>
                    <a:pt x="50" y="57"/>
                    <a:pt x="48" y="54"/>
                  </a:cubicBezTo>
                  <a:cubicBezTo>
                    <a:pt x="46" y="51"/>
                    <a:pt x="50" y="53"/>
                    <a:pt x="45" y="51"/>
                  </a:cubicBezTo>
                  <a:cubicBezTo>
                    <a:pt x="39" y="49"/>
                    <a:pt x="44" y="44"/>
                    <a:pt x="36" y="44"/>
                  </a:cubicBezTo>
                  <a:cubicBezTo>
                    <a:pt x="28" y="44"/>
                    <a:pt x="32" y="44"/>
                    <a:pt x="23" y="45"/>
                  </a:cubicBezTo>
                  <a:cubicBezTo>
                    <a:pt x="15" y="47"/>
                    <a:pt x="17" y="49"/>
                    <a:pt x="14" y="48"/>
                  </a:cubicBezTo>
                  <a:cubicBezTo>
                    <a:pt x="10" y="47"/>
                    <a:pt x="4" y="41"/>
                    <a:pt x="11" y="41"/>
                  </a:cubicBezTo>
                  <a:cubicBezTo>
                    <a:pt x="18" y="41"/>
                    <a:pt x="26" y="38"/>
                    <a:pt x="29" y="38"/>
                  </a:cubicBezTo>
                  <a:cubicBezTo>
                    <a:pt x="32" y="38"/>
                    <a:pt x="37" y="37"/>
                    <a:pt x="39" y="38"/>
                  </a:cubicBezTo>
                  <a:cubicBezTo>
                    <a:pt x="41" y="40"/>
                    <a:pt x="48" y="42"/>
                    <a:pt x="50" y="41"/>
                  </a:cubicBezTo>
                  <a:cubicBezTo>
                    <a:pt x="52" y="40"/>
                    <a:pt x="61" y="39"/>
                    <a:pt x="52" y="37"/>
                  </a:cubicBezTo>
                  <a:cubicBezTo>
                    <a:pt x="42" y="34"/>
                    <a:pt x="41" y="34"/>
                    <a:pt x="41" y="34"/>
                  </a:cubicBezTo>
                  <a:cubicBezTo>
                    <a:pt x="41" y="34"/>
                    <a:pt x="38" y="32"/>
                    <a:pt x="41" y="31"/>
                  </a:cubicBezTo>
                  <a:cubicBezTo>
                    <a:pt x="44" y="31"/>
                    <a:pt x="44" y="30"/>
                    <a:pt x="48" y="29"/>
                  </a:cubicBezTo>
                  <a:cubicBezTo>
                    <a:pt x="51" y="28"/>
                    <a:pt x="56" y="27"/>
                    <a:pt x="52" y="26"/>
                  </a:cubicBezTo>
                  <a:cubicBezTo>
                    <a:pt x="47" y="25"/>
                    <a:pt x="46" y="24"/>
                    <a:pt x="40" y="25"/>
                  </a:cubicBezTo>
                  <a:cubicBezTo>
                    <a:pt x="33" y="26"/>
                    <a:pt x="31" y="26"/>
                    <a:pt x="25" y="28"/>
                  </a:cubicBezTo>
                  <a:cubicBezTo>
                    <a:pt x="19" y="30"/>
                    <a:pt x="20" y="31"/>
                    <a:pt x="14" y="31"/>
                  </a:cubicBezTo>
                  <a:cubicBezTo>
                    <a:pt x="8" y="31"/>
                    <a:pt x="0" y="26"/>
                    <a:pt x="7" y="26"/>
                  </a:cubicBezTo>
                  <a:cubicBezTo>
                    <a:pt x="13" y="25"/>
                    <a:pt x="15" y="27"/>
                    <a:pt x="15" y="24"/>
                  </a:cubicBezTo>
                  <a:cubicBezTo>
                    <a:pt x="15" y="20"/>
                    <a:pt x="23" y="22"/>
                    <a:pt x="25" y="23"/>
                  </a:cubicBezTo>
                  <a:cubicBezTo>
                    <a:pt x="27" y="23"/>
                    <a:pt x="35" y="23"/>
                    <a:pt x="30" y="21"/>
                  </a:cubicBezTo>
                  <a:cubicBezTo>
                    <a:pt x="26" y="19"/>
                    <a:pt x="22" y="18"/>
                    <a:pt x="23" y="16"/>
                  </a:cubicBezTo>
                  <a:cubicBezTo>
                    <a:pt x="25" y="14"/>
                    <a:pt x="26" y="12"/>
                    <a:pt x="28" y="12"/>
                  </a:cubicBezTo>
                  <a:cubicBezTo>
                    <a:pt x="31" y="11"/>
                    <a:pt x="33" y="9"/>
                    <a:pt x="34" y="10"/>
                  </a:cubicBezTo>
                  <a:cubicBezTo>
                    <a:pt x="35" y="11"/>
                    <a:pt x="36" y="12"/>
                    <a:pt x="38" y="15"/>
                  </a:cubicBezTo>
                  <a:cubicBezTo>
                    <a:pt x="40" y="17"/>
                    <a:pt x="43" y="17"/>
                    <a:pt x="45" y="17"/>
                  </a:cubicBezTo>
                  <a:cubicBezTo>
                    <a:pt x="46" y="17"/>
                    <a:pt x="48" y="17"/>
                    <a:pt x="46" y="15"/>
                  </a:cubicBezTo>
                  <a:cubicBezTo>
                    <a:pt x="43" y="13"/>
                    <a:pt x="42" y="12"/>
                    <a:pt x="42" y="10"/>
                  </a:cubicBezTo>
                  <a:cubicBezTo>
                    <a:pt x="41" y="9"/>
                    <a:pt x="41" y="9"/>
                    <a:pt x="39" y="7"/>
                  </a:cubicBezTo>
                  <a:cubicBezTo>
                    <a:pt x="36" y="6"/>
                    <a:pt x="37" y="5"/>
                    <a:pt x="38" y="4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1143">
              <a:extLst>
                <a:ext uri="{FF2B5EF4-FFF2-40B4-BE49-F238E27FC236}">
                  <a16:creationId xmlns:a16="http://schemas.microsoft.com/office/drawing/2014/main" id="{82733F40-A8FA-46B0-A04F-25585192F21A}"/>
                </a:ext>
              </a:extLst>
            </p:cNvPr>
            <p:cNvSpPr>
              <a:spLocks/>
            </p:cNvSpPr>
            <p:nvPr/>
          </p:nvSpPr>
          <p:spPr bwMode="auto">
            <a:xfrm>
              <a:off x="2580" y="1375"/>
              <a:ext cx="19" cy="12"/>
            </a:xfrm>
            <a:custGeom>
              <a:avLst/>
              <a:gdLst>
                <a:gd name="T0" fmla="*/ 10 w 31"/>
                <a:gd name="T1" fmla="*/ 4 h 20"/>
                <a:gd name="T2" fmla="*/ 5 w 31"/>
                <a:gd name="T3" fmla="*/ 7 h 20"/>
                <a:gd name="T4" fmla="*/ 3 w 31"/>
                <a:gd name="T5" fmla="*/ 11 h 20"/>
                <a:gd name="T6" fmla="*/ 8 w 31"/>
                <a:gd name="T7" fmla="*/ 14 h 20"/>
                <a:gd name="T8" fmla="*/ 12 w 31"/>
                <a:gd name="T9" fmla="*/ 14 h 20"/>
                <a:gd name="T10" fmla="*/ 15 w 31"/>
                <a:gd name="T11" fmla="*/ 17 h 20"/>
                <a:gd name="T12" fmla="*/ 23 w 31"/>
                <a:gd name="T13" fmla="*/ 17 h 20"/>
                <a:gd name="T14" fmla="*/ 26 w 31"/>
                <a:gd name="T15" fmla="*/ 12 h 20"/>
                <a:gd name="T16" fmla="*/ 29 w 31"/>
                <a:gd name="T17" fmla="*/ 8 h 20"/>
                <a:gd name="T18" fmla="*/ 23 w 31"/>
                <a:gd name="T19" fmla="*/ 5 h 20"/>
                <a:gd name="T20" fmla="*/ 21 w 31"/>
                <a:gd name="T21" fmla="*/ 2 h 20"/>
                <a:gd name="T22" fmla="*/ 16 w 31"/>
                <a:gd name="T23" fmla="*/ 1 h 20"/>
                <a:gd name="T24" fmla="*/ 12 w 31"/>
                <a:gd name="T25" fmla="*/ 3 h 20"/>
                <a:gd name="T26" fmla="*/ 10 w 31"/>
                <a:gd name="T27" fmla="*/ 4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" h="20">
                  <a:moveTo>
                    <a:pt x="10" y="4"/>
                  </a:moveTo>
                  <a:cubicBezTo>
                    <a:pt x="7" y="5"/>
                    <a:pt x="7" y="5"/>
                    <a:pt x="5" y="7"/>
                  </a:cubicBezTo>
                  <a:cubicBezTo>
                    <a:pt x="3" y="8"/>
                    <a:pt x="0" y="9"/>
                    <a:pt x="3" y="11"/>
                  </a:cubicBezTo>
                  <a:cubicBezTo>
                    <a:pt x="5" y="14"/>
                    <a:pt x="6" y="14"/>
                    <a:pt x="8" y="14"/>
                  </a:cubicBezTo>
                  <a:cubicBezTo>
                    <a:pt x="11" y="13"/>
                    <a:pt x="12" y="13"/>
                    <a:pt x="12" y="14"/>
                  </a:cubicBezTo>
                  <a:cubicBezTo>
                    <a:pt x="12" y="15"/>
                    <a:pt x="9" y="17"/>
                    <a:pt x="15" y="17"/>
                  </a:cubicBezTo>
                  <a:cubicBezTo>
                    <a:pt x="21" y="17"/>
                    <a:pt x="21" y="20"/>
                    <a:pt x="23" y="17"/>
                  </a:cubicBezTo>
                  <a:cubicBezTo>
                    <a:pt x="26" y="14"/>
                    <a:pt x="23" y="14"/>
                    <a:pt x="26" y="12"/>
                  </a:cubicBezTo>
                  <a:cubicBezTo>
                    <a:pt x="29" y="10"/>
                    <a:pt x="31" y="9"/>
                    <a:pt x="29" y="8"/>
                  </a:cubicBezTo>
                  <a:cubicBezTo>
                    <a:pt x="26" y="6"/>
                    <a:pt x="25" y="6"/>
                    <a:pt x="23" y="5"/>
                  </a:cubicBezTo>
                  <a:cubicBezTo>
                    <a:pt x="22" y="4"/>
                    <a:pt x="22" y="4"/>
                    <a:pt x="21" y="2"/>
                  </a:cubicBezTo>
                  <a:cubicBezTo>
                    <a:pt x="20" y="0"/>
                    <a:pt x="17" y="0"/>
                    <a:pt x="16" y="1"/>
                  </a:cubicBezTo>
                  <a:cubicBezTo>
                    <a:pt x="14" y="1"/>
                    <a:pt x="12" y="2"/>
                    <a:pt x="12" y="3"/>
                  </a:cubicBezTo>
                  <a:cubicBezTo>
                    <a:pt x="11" y="3"/>
                    <a:pt x="9" y="2"/>
                    <a:pt x="10" y="4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1144">
              <a:extLst>
                <a:ext uri="{FF2B5EF4-FFF2-40B4-BE49-F238E27FC236}">
                  <a16:creationId xmlns:a16="http://schemas.microsoft.com/office/drawing/2014/main" id="{E883EC72-85EB-4615-BCF4-06E3AEF1921D}"/>
                </a:ext>
              </a:extLst>
            </p:cNvPr>
            <p:cNvSpPr>
              <a:spLocks/>
            </p:cNvSpPr>
            <p:nvPr/>
          </p:nvSpPr>
          <p:spPr bwMode="auto">
            <a:xfrm>
              <a:off x="2564" y="1387"/>
              <a:ext cx="9" cy="10"/>
            </a:xfrm>
            <a:custGeom>
              <a:avLst/>
              <a:gdLst>
                <a:gd name="T0" fmla="*/ 1 w 15"/>
                <a:gd name="T1" fmla="*/ 6 h 17"/>
                <a:gd name="T2" fmla="*/ 4 w 15"/>
                <a:gd name="T3" fmla="*/ 13 h 17"/>
                <a:gd name="T4" fmla="*/ 9 w 15"/>
                <a:gd name="T5" fmla="*/ 14 h 17"/>
                <a:gd name="T6" fmla="*/ 10 w 15"/>
                <a:gd name="T7" fmla="*/ 8 h 17"/>
                <a:gd name="T8" fmla="*/ 11 w 15"/>
                <a:gd name="T9" fmla="*/ 4 h 17"/>
                <a:gd name="T10" fmla="*/ 3 w 15"/>
                <a:gd name="T11" fmla="*/ 1 h 17"/>
                <a:gd name="T12" fmla="*/ 1 w 15"/>
                <a:gd name="T13" fmla="*/ 6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" h="17">
                  <a:moveTo>
                    <a:pt x="1" y="6"/>
                  </a:moveTo>
                  <a:cubicBezTo>
                    <a:pt x="1" y="9"/>
                    <a:pt x="4" y="8"/>
                    <a:pt x="4" y="13"/>
                  </a:cubicBezTo>
                  <a:cubicBezTo>
                    <a:pt x="4" y="17"/>
                    <a:pt x="8" y="17"/>
                    <a:pt x="9" y="14"/>
                  </a:cubicBezTo>
                  <a:cubicBezTo>
                    <a:pt x="9" y="11"/>
                    <a:pt x="9" y="10"/>
                    <a:pt x="10" y="8"/>
                  </a:cubicBezTo>
                  <a:cubicBezTo>
                    <a:pt x="11" y="5"/>
                    <a:pt x="15" y="5"/>
                    <a:pt x="11" y="4"/>
                  </a:cubicBezTo>
                  <a:cubicBezTo>
                    <a:pt x="7" y="2"/>
                    <a:pt x="5" y="0"/>
                    <a:pt x="3" y="1"/>
                  </a:cubicBezTo>
                  <a:cubicBezTo>
                    <a:pt x="2" y="3"/>
                    <a:pt x="0" y="5"/>
                    <a:pt x="1" y="6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1145">
              <a:extLst>
                <a:ext uri="{FF2B5EF4-FFF2-40B4-BE49-F238E27FC236}">
                  <a16:creationId xmlns:a16="http://schemas.microsoft.com/office/drawing/2014/main" id="{552D0845-8F86-408F-8832-D5F3D9F3B66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00" y="1372"/>
              <a:ext cx="11" cy="6"/>
            </a:xfrm>
            <a:custGeom>
              <a:avLst/>
              <a:gdLst>
                <a:gd name="T0" fmla="*/ 4 w 18"/>
                <a:gd name="T1" fmla="*/ 1 h 9"/>
                <a:gd name="T2" fmla="*/ 12 w 18"/>
                <a:gd name="T3" fmla="*/ 2 h 9"/>
                <a:gd name="T4" fmla="*/ 17 w 18"/>
                <a:gd name="T5" fmla="*/ 4 h 9"/>
                <a:gd name="T6" fmla="*/ 15 w 18"/>
                <a:gd name="T7" fmla="*/ 8 h 9"/>
                <a:gd name="T8" fmla="*/ 10 w 18"/>
                <a:gd name="T9" fmla="*/ 8 h 9"/>
                <a:gd name="T10" fmla="*/ 0 w 18"/>
                <a:gd name="T11" fmla="*/ 5 h 9"/>
                <a:gd name="T12" fmla="*/ 4 w 18"/>
                <a:gd name="T13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9">
                  <a:moveTo>
                    <a:pt x="4" y="1"/>
                  </a:moveTo>
                  <a:cubicBezTo>
                    <a:pt x="7" y="1"/>
                    <a:pt x="10" y="2"/>
                    <a:pt x="12" y="2"/>
                  </a:cubicBezTo>
                  <a:cubicBezTo>
                    <a:pt x="15" y="3"/>
                    <a:pt x="17" y="2"/>
                    <a:pt x="17" y="4"/>
                  </a:cubicBezTo>
                  <a:cubicBezTo>
                    <a:pt x="16" y="7"/>
                    <a:pt x="18" y="8"/>
                    <a:pt x="15" y="8"/>
                  </a:cubicBezTo>
                  <a:cubicBezTo>
                    <a:pt x="12" y="8"/>
                    <a:pt x="15" y="9"/>
                    <a:pt x="10" y="8"/>
                  </a:cubicBezTo>
                  <a:cubicBezTo>
                    <a:pt x="4" y="7"/>
                    <a:pt x="0" y="6"/>
                    <a:pt x="0" y="5"/>
                  </a:cubicBezTo>
                  <a:cubicBezTo>
                    <a:pt x="1" y="3"/>
                    <a:pt x="2" y="0"/>
                    <a:pt x="4" y="1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1146">
              <a:extLst>
                <a:ext uri="{FF2B5EF4-FFF2-40B4-BE49-F238E27FC236}">
                  <a16:creationId xmlns:a16="http://schemas.microsoft.com/office/drawing/2014/main" id="{3419729E-C0F7-43EE-9534-25EA216DED1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24" y="1311"/>
              <a:ext cx="173" cy="130"/>
            </a:xfrm>
            <a:custGeom>
              <a:avLst/>
              <a:gdLst>
                <a:gd name="T0" fmla="*/ 280 w 289"/>
                <a:gd name="T1" fmla="*/ 57 h 216"/>
                <a:gd name="T2" fmla="*/ 260 w 289"/>
                <a:gd name="T3" fmla="*/ 68 h 216"/>
                <a:gd name="T4" fmla="*/ 235 w 289"/>
                <a:gd name="T5" fmla="*/ 76 h 216"/>
                <a:gd name="T6" fmla="*/ 227 w 289"/>
                <a:gd name="T7" fmla="*/ 88 h 216"/>
                <a:gd name="T8" fmla="*/ 213 w 289"/>
                <a:gd name="T9" fmla="*/ 101 h 216"/>
                <a:gd name="T10" fmla="*/ 200 w 289"/>
                <a:gd name="T11" fmla="*/ 118 h 216"/>
                <a:gd name="T12" fmla="*/ 210 w 289"/>
                <a:gd name="T13" fmla="*/ 141 h 216"/>
                <a:gd name="T14" fmla="*/ 193 w 289"/>
                <a:gd name="T15" fmla="*/ 151 h 216"/>
                <a:gd name="T16" fmla="*/ 188 w 289"/>
                <a:gd name="T17" fmla="*/ 173 h 216"/>
                <a:gd name="T18" fmla="*/ 168 w 289"/>
                <a:gd name="T19" fmla="*/ 179 h 216"/>
                <a:gd name="T20" fmla="*/ 157 w 289"/>
                <a:gd name="T21" fmla="*/ 196 h 216"/>
                <a:gd name="T22" fmla="*/ 136 w 289"/>
                <a:gd name="T23" fmla="*/ 197 h 216"/>
                <a:gd name="T24" fmla="*/ 110 w 289"/>
                <a:gd name="T25" fmla="*/ 198 h 216"/>
                <a:gd name="T26" fmla="*/ 86 w 289"/>
                <a:gd name="T27" fmla="*/ 204 h 216"/>
                <a:gd name="T28" fmla="*/ 72 w 289"/>
                <a:gd name="T29" fmla="*/ 215 h 216"/>
                <a:gd name="T30" fmla="*/ 56 w 289"/>
                <a:gd name="T31" fmla="*/ 202 h 216"/>
                <a:gd name="T32" fmla="*/ 54 w 289"/>
                <a:gd name="T33" fmla="*/ 191 h 216"/>
                <a:gd name="T34" fmla="*/ 34 w 289"/>
                <a:gd name="T35" fmla="*/ 183 h 216"/>
                <a:gd name="T36" fmla="*/ 30 w 289"/>
                <a:gd name="T37" fmla="*/ 177 h 216"/>
                <a:gd name="T38" fmla="*/ 40 w 289"/>
                <a:gd name="T39" fmla="*/ 160 h 216"/>
                <a:gd name="T40" fmla="*/ 36 w 289"/>
                <a:gd name="T41" fmla="*/ 146 h 216"/>
                <a:gd name="T42" fmla="*/ 44 w 289"/>
                <a:gd name="T43" fmla="*/ 131 h 216"/>
                <a:gd name="T44" fmla="*/ 37 w 289"/>
                <a:gd name="T45" fmla="*/ 112 h 216"/>
                <a:gd name="T46" fmla="*/ 51 w 289"/>
                <a:gd name="T47" fmla="*/ 95 h 216"/>
                <a:gd name="T48" fmla="*/ 56 w 289"/>
                <a:gd name="T49" fmla="*/ 73 h 216"/>
                <a:gd name="T50" fmla="*/ 67 w 289"/>
                <a:gd name="T51" fmla="*/ 58 h 216"/>
                <a:gd name="T52" fmla="*/ 56 w 289"/>
                <a:gd name="T53" fmla="*/ 49 h 216"/>
                <a:gd name="T54" fmla="*/ 39 w 289"/>
                <a:gd name="T55" fmla="*/ 53 h 216"/>
                <a:gd name="T56" fmla="*/ 25 w 289"/>
                <a:gd name="T57" fmla="*/ 46 h 216"/>
                <a:gd name="T58" fmla="*/ 13 w 289"/>
                <a:gd name="T59" fmla="*/ 50 h 216"/>
                <a:gd name="T60" fmla="*/ 10 w 289"/>
                <a:gd name="T61" fmla="*/ 43 h 216"/>
                <a:gd name="T62" fmla="*/ 8 w 289"/>
                <a:gd name="T63" fmla="*/ 34 h 216"/>
                <a:gd name="T64" fmla="*/ 3 w 289"/>
                <a:gd name="T65" fmla="*/ 18 h 216"/>
                <a:gd name="T66" fmla="*/ 25 w 289"/>
                <a:gd name="T67" fmla="*/ 11 h 216"/>
                <a:gd name="T68" fmla="*/ 48 w 289"/>
                <a:gd name="T69" fmla="*/ 3 h 216"/>
                <a:gd name="T70" fmla="*/ 72 w 289"/>
                <a:gd name="T71" fmla="*/ 5 h 216"/>
                <a:gd name="T72" fmla="*/ 106 w 289"/>
                <a:gd name="T73" fmla="*/ 8 h 216"/>
                <a:gd name="T74" fmla="*/ 142 w 289"/>
                <a:gd name="T75" fmla="*/ 12 h 216"/>
                <a:gd name="T76" fmla="*/ 166 w 289"/>
                <a:gd name="T77" fmla="*/ 11 h 216"/>
                <a:gd name="T78" fmla="*/ 182 w 289"/>
                <a:gd name="T79" fmla="*/ 16 h 216"/>
                <a:gd name="T80" fmla="*/ 193 w 289"/>
                <a:gd name="T81" fmla="*/ 21 h 216"/>
                <a:gd name="T82" fmla="*/ 213 w 289"/>
                <a:gd name="T83" fmla="*/ 29 h 216"/>
                <a:gd name="T84" fmla="*/ 233 w 289"/>
                <a:gd name="T85" fmla="*/ 26 h 216"/>
                <a:gd name="T86" fmla="*/ 242 w 289"/>
                <a:gd name="T87" fmla="*/ 33 h 216"/>
                <a:gd name="T88" fmla="*/ 252 w 289"/>
                <a:gd name="T89" fmla="*/ 39 h 216"/>
                <a:gd name="T90" fmla="*/ 271 w 289"/>
                <a:gd name="T91" fmla="*/ 39 h 216"/>
                <a:gd name="T92" fmla="*/ 285 w 289"/>
                <a:gd name="T93" fmla="*/ 35 h 216"/>
                <a:gd name="T94" fmla="*/ 283 w 289"/>
                <a:gd name="T95" fmla="*/ 47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89" h="216">
                  <a:moveTo>
                    <a:pt x="283" y="47"/>
                  </a:moveTo>
                  <a:cubicBezTo>
                    <a:pt x="283" y="53"/>
                    <a:pt x="289" y="55"/>
                    <a:pt x="280" y="57"/>
                  </a:cubicBezTo>
                  <a:cubicBezTo>
                    <a:pt x="272" y="59"/>
                    <a:pt x="276" y="59"/>
                    <a:pt x="271" y="61"/>
                  </a:cubicBezTo>
                  <a:cubicBezTo>
                    <a:pt x="265" y="64"/>
                    <a:pt x="261" y="65"/>
                    <a:pt x="260" y="68"/>
                  </a:cubicBezTo>
                  <a:cubicBezTo>
                    <a:pt x="259" y="71"/>
                    <a:pt x="256" y="72"/>
                    <a:pt x="249" y="72"/>
                  </a:cubicBezTo>
                  <a:cubicBezTo>
                    <a:pt x="242" y="72"/>
                    <a:pt x="239" y="73"/>
                    <a:pt x="235" y="76"/>
                  </a:cubicBezTo>
                  <a:cubicBezTo>
                    <a:pt x="232" y="78"/>
                    <a:pt x="228" y="77"/>
                    <a:pt x="228" y="81"/>
                  </a:cubicBezTo>
                  <a:cubicBezTo>
                    <a:pt x="228" y="84"/>
                    <a:pt x="232" y="85"/>
                    <a:pt x="227" y="88"/>
                  </a:cubicBezTo>
                  <a:cubicBezTo>
                    <a:pt x="222" y="91"/>
                    <a:pt x="220" y="91"/>
                    <a:pt x="218" y="94"/>
                  </a:cubicBezTo>
                  <a:cubicBezTo>
                    <a:pt x="216" y="98"/>
                    <a:pt x="213" y="98"/>
                    <a:pt x="213" y="101"/>
                  </a:cubicBezTo>
                  <a:cubicBezTo>
                    <a:pt x="213" y="104"/>
                    <a:pt x="209" y="103"/>
                    <a:pt x="206" y="107"/>
                  </a:cubicBezTo>
                  <a:cubicBezTo>
                    <a:pt x="204" y="111"/>
                    <a:pt x="200" y="114"/>
                    <a:pt x="200" y="118"/>
                  </a:cubicBezTo>
                  <a:cubicBezTo>
                    <a:pt x="200" y="123"/>
                    <a:pt x="201" y="123"/>
                    <a:pt x="205" y="129"/>
                  </a:cubicBezTo>
                  <a:cubicBezTo>
                    <a:pt x="208" y="135"/>
                    <a:pt x="210" y="137"/>
                    <a:pt x="210" y="141"/>
                  </a:cubicBezTo>
                  <a:cubicBezTo>
                    <a:pt x="210" y="144"/>
                    <a:pt x="211" y="143"/>
                    <a:pt x="206" y="146"/>
                  </a:cubicBezTo>
                  <a:cubicBezTo>
                    <a:pt x="200" y="149"/>
                    <a:pt x="197" y="146"/>
                    <a:pt x="193" y="151"/>
                  </a:cubicBezTo>
                  <a:cubicBezTo>
                    <a:pt x="189" y="157"/>
                    <a:pt x="186" y="160"/>
                    <a:pt x="187" y="164"/>
                  </a:cubicBezTo>
                  <a:cubicBezTo>
                    <a:pt x="189" y="169"/>
                    <a:pt x="196" y="172"/>
                    <a:pt x="188" y="173"/>
                  </a:cubicBezTo>
                  <a:cubicBezTo>
                    <a:pt x="181" y="173"/>
                    <a:pt x="177" y="174"/>
                    <a:pt x="175" y="175"/>
                  </a:cubicBezTo>
                  <a:cubicBezTo>
                    <a:pt x="173" y="176"/>
                    <a:pt x="171" y="175"/>
                    <a:pt x="168" y="179"/>
                  </a:cubicBezTo>
                  <a:cubicBezTo>
                    <a:pt x="164" y="184"/>
                    <a:pt x="161" y="183"/>
                    <a:pt x="160" y="188"/>
                  </a:cubicBezTo>
                  <a:cubicBezTo>
                    <a:pt x="160" y="193"/>
                    <a:pt x="162" y="196"/>
                    <a:pt x="157" y="196"/>
                  </a:cubicBezTo>
                  <a:cubicBezTo>
                    <a:pt x="151" y="196"/>
                    <a:pt x="152" y="190"/>
                    <a:pt x="148" y="195"/>
                  </a:cubicBezTo>
                  <a:cubicBezTo>
                    <a:pt x="143" y="199"/>
                    <a:pt x="140" y="199"/>
                    <a:pt x="136" y="197"/>
                  </a:cubicBezTo>
                  <a:cubicBezTo>
                    <a:pt x="133" y="196"/>
                    <a:pt x="136" y="196"/>
                    <a:pt x="127" y="197"/>
                  </a:cubicBezTo>
                  <a:cubicBezTo>
                    <a:pt x="119" y="197"/>
                    <a:pt x="114" y="197"/>
                    <a:pt x="110" y="198"/>
                  </a:cubicBezTo>
                  <a:cubicBezTo>
                    <a:pt x="106" y="199"/>
                    <a:pt x="100" y="197"/>
                    <a:pt x="97" y="200"/>
                  </a:cubicBezTo>
                  <a:cubicBezTo>
                    <a:pt x="94" y="203"/>
                    <a:pt x="86" y="204"/>
                    <a:pt x="86" y="204"/>
                  </a:cubicBezTo>
                  <a:cubicBezTo>
                    <a:pt x="86" y="204"/>
                    <a:pt x="82" y="206"/>
                    <a:pt x="80" y="208"/>
                  </a:cubicBezTo>
                  <a:cubicBezTo>
                    <a:pt x="78" y="211"/>
                    <a:pt x="78" y="214"/>
                    <a:pt x="72" y="215"/>
                  </a:cubicBezTo>
                  <a:cubicBezTo>
                    <a:pt x="67" y="215"/>
                    <a:pt x="64" y="216"/>
                    <a:pt x="61" y="211"/>
                  </a:cubicBezTo>
                  <a:cubicBezTo>
                    <a:pt x="58" y="206"/>
                    <a:pt x="58" y="205"/>
                    <a:pt x="56" y="202"/>
                  </a:cubicBezTo>
                  <a:cubicBezTo>
                    <a:pt x="54" y="199"/>
                    <a:pt x="54" y="198"/>
                    <a:pt x="54" y="196"/>
                  </a:cubicBezTo>
                  <a:cubicBezTo>
                    <a:pt x="55" y="194"/>
                    <a:pt x="59" y="194"/>
                    <a:pt x="54" y="191"/>
                  </a:cubicBezTo>
                  <a:cubicBezTo>
                    <a:pt x="50" y="188"/>
                    <a:pt x="46" y="185"/>
                    <a:pt x="44" y="184"/>
                  </a:cubicBezTo>
                  <a:cubicBezTo>
                    <a:pt x="43" y="183"/>
                    <a:pt x="39" y="180"/>
                    <a:pt x="34" y="183"/>
                  </a:cubicBezTo>
                  <a:cubicBezTo>
                    <a:pt x="33" y="183"/>
                    <a:pt x="33" y="183"/>
                    <a:pt x="33" y="183"/>
                  </a:cubicBezTo>
                  <a:cubicBezTo>
                    <a:pt x="32" y="182"/>
                    <a:pt x="30" y="181"/>
                    <a:pt x="30" y="177"/>
                  </a:cubicBezTo>
                  <a:cubicBezTo>
                    <a:pt x="30" y="171"/>
                    <a:pt x="25" y="171"/>
                    <a:pt x="30" y="168"/>
                  </a:cubicBezTo>
                  <a:cubicBezTo>
                    <a:pt x="36" y="165"/>
                    <a:pt x="38" y="164"/>
                    <a:pt x="40" y="160"/>
                  </a:cubicBezTo>
                  <a:cubicBezTo>
                    <a:pt x="41" y="157"/>
                    <a:pt x="47" y="156"/>
                    <a:pt x="42" y="154"/>
                  </a:cubicBezTo>
                  <a:cubicBezTo>
                    <a:pt x="38" y="151"/>
                    <a:pt x="35" y="151"/>
                    <a:pt x="36" y="146"/>
                  </a:cubicBezTo>
                  <a:cubicBezTo>
                    <a:pt x="36" y="141"/>
                    <a:pt x="33" y="144"/>
                    <a:pt x="37" y="139"/>
                  </a:cubicBezTo>
                  <a:cubicBezTo>
                    <a:pt x="41" y="134"/>
                    <a:pt x="44" y="135"/>
                    <a:pt x="44" y="131"/>
                  </a:cubicBezTo>
                  <a:cubicBezTo>
                    <a:pt x="43" y="126"/>
                    <a:pt x="44" y="123"/>
                    <a:pt x="41" y="120"/>
                  </a:cubicBezTo>
                  <a:cubicBezTo>
                    <a:pt x="39" y="118"/>
                    <a:pt x="28" y="112"/>
                    <a:pt x="37" y="112"/>
                  </a:cubicBezTo>
                  <a:cubicBezTo>
                    <a:pt x="47" y="112"/>
                    <a:pt x="51" y="109"/>
                    <a:pt x="51" y="104"/>
                  </a:cubicBezTo>
                  <a:cubicBezTo>
                    <a:pt x="51" y="99"/>
                    <a:pt x="48" y="99"/>
                    <a:pt x="51" y="95"/>
                  </a:cubicBezTo>
                  <a:cubicBezTo>
                    <a:pt x="53" y="91"/>
                    <a:pt x="51" y="87"/>
                    <a:pt x="51" y="83"/>
                  </a:cubicBezTo>
                  <a:cubicBezTo>
                    <a:pt x="51" y="80"/>
                    <a:pt x="53" y="75"/>
                    <a:pt x="56" y="73"/>
                  </a:cubicBezTo>
                  <a:cubicBezTo>
                    <a:pt x="60" y="71"/>
                    <a:pt x="59" y="68"/>
                    <a:pt x="64" y="66"/>
                  </a:cubicBezTo>
                  <a:cubicBezTo>
                    <a:pt x="68" y="63"/>
                    <a:pt x="70" y="59"/>
                    <a:pt x="67" y="58"/>
                  </a:cubicBezTo>
                  <a:cubicBezTo>
                    <a:pt x="64" y="58"/>
                    <a:pt x="61" y="55"/>
                    <a:pt x="61" y="55"/>
                  </a:cubicBezTo>
                  <a:cubicBezTo>
                    <a:pt x="61" y="55"/>
                    <a:pt x="59" y="50"/>
                    <a:pt x="56" y="49"/>
                  </a:cubicBezTo>
                  <a:cubicBezTo>
                    <a:pt x="53" y="49"/>
                    <a:pt x="47" y="47"/>
                    <a:pt x="47" y="49"/>
                  </a:cubicBezTo>
                  <a:cubicBezTo>
                    <a:pt x="46" y="52"/>
                    <a:pt x="46" y="53"/>
                    <a:pt x="39" y="53"/>
                  </a:cubicBezTo>
                  <a:cubicBezTo>
                    <a:pt x="31" y="53"/>
                    <a:pt x="21" y="55"/>
                    <a:pt x="24" y="53"/>
                  </a:cubicBezTo>
                  <a:cubicBezTo>
                    <a:pt x="26" y="50"/>
                    <a:pt x="27" y="46"/>
                    <a:pt x="25" y="46"/>
                  </a:cubicBezTo>
                  <a:cubicBezTo>
                    <a:pt x="22" y="46"/>
                    <a:pt x="21" y="46"/>
                    <a:pt x="19" y="47"/>
                  </a:cubicBezTo>
                  <a:cubicBezTo>
                    <a:pt x="17" y="48"/>
                    <a:pt x="14" y="48"/>
                    <a:pt x="13" y="50"/>
                  </a:cubicBezTo>
                  <a:cubicBezTo>
                    <a:pt x="12" y="50"/>
                    <a:pt x="10" y="51"/>
                    <a:pt x="8" y="51"/>
                  </a:cubicBezTo>
                  <a:cubicBezTo>
                    <a:pt x="8" y="46"/>
                    <a:pt x="7" y="44"/>
                    <a:pt x="10" y="43"/>
                  </a:cubicBezTo>
                  <a:cubicBezTo>
                    <a:pt x="13" y="41"/>
                    <a:pt x="18" y="41"/>
                    <a:pt x="15" y="39"/>
                  </a:cubicBezTo>
                  <a:cubicBezTo>
                    <a:pt x="12" y="37"/>
                    <a:pt x="10" y="37"/>
                    <a:pt x="8" y="34"/>
                  </a:cubicBezTo>
                  <a:cubicBezTo>
                    <a:pt x="6" y="32"/>
                    <a:pt x="8" y="35"/>
                    <a:pt x="5" y="29"/>
                  </a:cubicBezTo>
                  <a:cubicBezTo>
                    <a:pt x="2" y="23"/>
                    <a:pt x="0" y="21"/>
                    <a:pt x="3" y="18"/>
                  </a:cubicBezTo>
                  <a:cubicBezTo>
                    <a:pt x="7" y="16"/>
                    <a:pt x="6" y="11"/>
                    <a:pt x="12" y="11"/>
                  </a:cubicBezTo>
                  <a:cubicBezTo>
                    <a:pt x="18" y="11"/>
                    <a:pt x="24" y="19"/>
                    <a:pt x="25" y="11"/>
                  </a:cubicBezTo>
                  <a:cubicBezTo>
                    <a:pt x="27" y="3"/>
                    <a:pt x="25" y="1"/>
                    <a:pt x="33" y="1"/>
                  </a:cubicBezTo>
                  <a:cubicBezTo>
                    <a:pt x="40" y="0"/>
                    <a:pt x="43" y="2"/>
                    <a:pt x="48" y="3"/>
                  </a:cubicBezTo>
                  <a:cubicBezTo>
                    <a:pt x="53" y="5"/>
                    <a:pt x="51" y="6"/>
                    <a:pt x="59" y="6"/>
                  </a:cubicBezTo>
                  <a:cubicBezTo>
                    <a:pt x="66" y="5"/>
                    <a:pt x="64" y="5"/>
                    <a:pt x="72" y="5"/>
                  </a:cubicBezTo>
                  <a:cubicBezTo>
                    <a:pt x="79" y="6"/>
                    <a:pt x="71" y="3"/>
                    <a:pt x="84" y="5"/>
                  </a:cubicBezTo>
                  <a:cubicBezTo>
                    <a:pt x="97" y="7"/>
                    <a:pt x="94" y="5"/>
                    <a:pt x="106" y="8"/>
                  </a:cubicBezTo>
                  <a:cubicBezTo>
                    <a:pt x="118" y="11"/>
                    <a:pt x="115" y="10"/>
                    <a:pt x="126" y="9"/>
                  </a:cubicBezTo>
                  <a:cubicBezTo>
                    <a:pt x="137" y="8"/>
                    <a:pt x="136" y="12"/>
                    <a:pt x="142" y="12"/>
                  </a:cubicBezTo>
                  <a:cubicBezTo>
                    <a:pt x="148" y="12"/>
                    <a:pt x="147" y="8"/>
                    <a:pt x="154" y="9"/>
                  </a:cubicBezTo>
                  <a:cubicBezTo>
                    <a:pt x="161" y="11"/>
                    <a:pt x="158" y="13"/>
                    <a:pt x="166" y="11"/>
                  </a:cubicBezTo>
                  <a:cubicBezTo>
                    <a:pt x="167" y="12"/>
                    <a:pt x="168" y="13"/>
                    <a:pt x="173" y="13"/>
                  </a:cubicBezTo>
                  <a:cubicBezTo>
                    <a:pt x="181" y="15"/>
                    <a:pt x="182" y="13"/>
                    <a:pt x="182" y="16"/>
                  </a:cubicBezTo>
                  <a:cubicBezTo>
                    <a:pt x="182" y="19"/>
                    <a:pt x="182" y="18"/>
                    <a:pt x="186" y="19"/>
                  </a:cubicBezTo>
                  <a:cubicBezTo>
                    <a:pt x="190" y="21"/>
                    <a:pt x="184" y="16"/>
                    <a:pt x="193" y="21"/>
                  </a:cubicBezTo>
                  <a:cubicBezTo>
                    <a:pt x="201" y="26"/>
                    <a:pt x="200" y="24"/>
                    <a:pt x="204" y="26"/>
                  </a:cubicBezTo>
                  <a:cubicBezTo>
                    <a:pt x="207" y="29"/>
                    <a:pt x="210" y="29"/>
                    <a:pt x="213" y="29"/>
                  </a:cubicBezTo>
                  <a:cubicBezTo>
                    <a:pt x="216" y="29"/>
                    <a:pt x="225" y="29"/>
                    <a:pt x="226" y="29"/>
                  </a:cubicBezTo>
                  <a:cubicBezTo>
                    <a:pt x="228" y="30"/>
                    <a:pt x="231" y="24"/>
                    <a:pt x="233" y="26"/>
                  </a:cubicBezTo>
                  <a:cubicBezTo>
                    <a:pt x="234" y="27"/>
                    <a:pt x="239" y="29"/>
                    <a:pt x="243" y="32"/>
                  </a:cubicBezTo>
                  <a:cubicBezTo>
                    <a:pt x="242" y="32"/>
                    <a:pt x="242" y="32"/>
                    <a:pt x="242" y="33"/>
                  </a:cubicBezTo>
                  <a:cubicBezTo>
                    <a:pt x="241" y="34"/>
                    <a:pt x="242" y="35"/>
                    <a:pt x="243" y="37"/>
                  </a:cubicBezTo>
                  <a:cubicBezTo>
                    <a:pt x="244" y="39"/>
                    <a:pt x="250" y="39"/>
                    <a:pt x="252" y="39"/>
                  </a:cubicBezTo>
                  <a:cubicBezTo>
                    <a:pt x="254" y="39"/>
                    <a:pt x="254" y="37"/>
                    <a:pt x="254" y="36"/>
                  </a:cubicBezTo>
                  <a:cubicBezTo>
                    <a:pt x="264" y="39"/>
                    <a:pt x="267" y="39"/>
                    <a:pt x="271" y="39"/>
                  </a:cubicBezTo>
                  <a:cubicBezTo>
                    <a:pt x="276" y="38"/>
                    <a:pt x="279" y="37"/>
                    <a:pt x="281" y="37"/>
                  </a:cubicBezTo>
                  <a:cubicBezTo>
                    <a:pt x="282" y="37"/>
                    <a:pt x="283" y="36"/>
                    <a:pt x="285" y="35"/>
                  </a:cubicBezTo>
                  <a:cubicBezTo>
                    <a:pt x="286" y="37"/>
                    <a:pt x="286" y="39"/>
                    <a:pt x="286" y="40"/>
                  </a:cubicBezTo>
                  <a:cubicBezTo>
                    <a:pt x="286" y="43"/>
                    <a:pt x="283" y="42"/>
                    <a:pt x="283" y="47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1147">
              <a:extLst>
                <a:ext uri="{FF2B5EF4-FFF2-40B4-BE49-F238E27FC236}">
                  <a16:creationId xmlns:a16="http://schemas.microsoft.com/office/drawing/2014/main" id="{EE31E83E-F907-4EE4-B86B-981DA95D01C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14" y="1339"/>
              <a:ext cx="52" cy="87"/>
            </a:xfrm>
            <a:custGeom>
              <a:avLst/>
              <a:gdLst>
                <a:gd name="T0" fmla="*/ 80 w 86"/>
                <a:gd name="T1" fmla="*/ 20 h 146"/>
                <a:gd name="T2" fmla="*/ 72 w 86"/>
                <a:gd name="T3" fmla="*/ 27 h 146"/>
                <a:gd name="T4" fmla="*/ 67 w 86"/>
                <a:gd name="T5" fmla="*/ 37 h 146"/>
                <a:gd name="T6" fmla="*/ 67 w 86"/>
                <a:gd name="T7" fmla="*/ 49 h 146"/>
                <a:gd name="T8" fmla="*/ 67 w 86"/>
                <a:gd name="T9" fmla="*/ 58 h 146"/>
                <a:gd name="T10" fmla="*/ 53 w 86"/>
                <a:gd name="T11" fmla="*/ 66 h 146"/>
                <a:gd name="T12" fmla="*/ 57 w 86"/>
                <a:gd name="T13" fmla="*/ 74 h 146"/>
                <a:gd name="T14" fmla="*/ 60 w 86"/>
                <a:gd name="T15" fmla="*/ 85 h 146"/>
                <a:gd name="T16" fmla="*/ 53 w 86"/>
                <a:gd name="T17" fmla="*/ 93 h 146"/>
                <a:gd name="T18" fmla="*/ 52 w 86"/>
                <a:gd name="T19" fmla="*/ 100 h 146"/>
                <a:gd name="T20" fmla="*/ 58 w 86"/>
                <a:gd name="T21" fmla="*/ 108 h 146"/>
                <a:gd name="T22" fmla="*/ 56 w 86"/>
                <a:gd name="T23" fmla="*/ 114 h 146"/>
                <a:gd name="T24" fmla="*/ 46 w 86"/>
                <a:gd name="T25" fmla="*/ 122 h 146"/>
                <a:gd name="T26" fmla="*/ 46 w 86"/>
                <a:gd name="T27" fmla="*/ 131 h 146"/>
                <a:gd name="T28" fmla="*/ 49 w 86"/>
                <a:gd name="T29" fmla="*/ 137 h 146"/>
                <a:gd name="T30" fmla="*/ 41 w 86"/>
                <a:gd name="T31" fmla="*/ 141 h 146"/>
                <a:gd name="T32" fmla="*/ 34 w 86"/>
                <a:gd name="T33" fmla="*/ 143 h 146"/>
                <a:gd name="T34" fmla="*/ 22 w 86"/>
                <a:gd name="T35" fmla="*/ 138 h 146"/>
                <a:gd name="T36" fmla="*/ 11 w 86"/>
                <a:gd name="T37" fmla="*/ 142 h 146"/>
                <a:gd name="T38" fmla="*/ 11 w 86"/>
                <a:gd name="T39" fmla="*/ 133 h 146"/>
                <a:gd name="T40" fmla="*/ 19 w 86"/>
                <a:gd name="T41" fmla="*/ 117 h 146"/>
                <a:gd name="T42" fmla="*/ 19 w 86"/>
                <a:gd name="T43" fmla="*/ 106 h 146"/>
                <a:gd name="T44" fmla="*/ 16 w 86"/>
                <a:gd name="T45" fmla="*/ 101 h 146"/>
                <a:gd name="T46" fmla="*/ 7 w 86"/>
                <a:gd name="T47" fmla="*/ 102 h 146"/>
                <a:gd name="T48" fmla="*/ 12 w 86"/>
                <a:gd name="T49" fmla="*/ 95 h 146"/>
                <a:gd name="T50" fmla="*/ 11 w 86"/>
                <a:gd name="T51" fmla="*/ 90 h 146"/>
                <a:gd name="T52" fmla="*/ 3 w 86"/>
                <a:gd name="T53" fmla="*/ 94 h 146"/>
                <a:gd name="T54" fmla="*/ 4 w 86"/>
                <a:gd name="T55" fmla="*/ 83 h 146"/>
                <a:gd name="T56" fmla="*/ 14 w 86"/>
                <a:gd name="T57" fmla="*/ 70 h 146"/>
                <a:gd name="T58" fmla="*/ 20 w 86"/>
                <a:gd name="T59" fmla="*/ 57 h 146"/>
                <a:gd name="T60" fmla="*/ 24 w 86"/>
                <a:gd name="T61" fmla="*/ 39 h 146"/>
                <a:gd name="T62" fmla="*/ 25 w 86"/>
                <a:gd name="T63" fmla="*/ 23 h 146"/>
                <a:gd name="T64" fmla="*/ 22 w 86"/>
                <a:gd name="T65" fmla="*/ 12 h 146"/>
                <a:gd name="T66" fmla="*/ 24 w 86"/>
                <a:gd name="T67" fmla="*/ 6 h 146"/>
                <a:gd name="T68" fmla="*/ 24 w 86"/>
                <a:gd name="T69" fmla="*/ 5 h 146"/>
                <a:gd name="T70" fmla="*/ 29 w 86"/>
                <a:gd name="T71" fmla="*/ 4 h 146"/>
                <a:gd name="T72" fmla="*/ 35 w 86"/>
                <a:gd name="T73" fmla="*/ 1 h 146"/>
                <a:gd name="T74" fmla="*/ 41 w 86"/>
                <a:gd name="T75" fmla="*/ 0 h 146"/>
                <a:gd name="T76" fmla="*/ 40 w 86"/>
                <a:gd name="T77" fmla="*/ 7 h 146"/>
                <a:gd name="T78" fmla="*/ 55 w 86"/>
                <a:gd name="T79" fmla="*/ 7 h 146"/>
                <a:gd name="T80" fmla="*/ 63 w 86"/>
                <a:gd name="T81" fmla="*/ 3 h 146"/>
                <a:gd name="T82" fmla="*/ 72 w 86"/>
                <a:gd name="T83" fmla="*/ 3 h 146"/>
                <a:gd name="T84" fmla="*/ 77 w 86"/>
                <a:gd name="T85" fmla="*/ 9 h 146"/>
                <a:gd name="T86" fmla="*/ 83 w 86"/>
                <a:gd name="T87" fmla="*/ 12 h 146"/>
                <a:gd name="T88" fmla="*/ 80 w 86"/>
                <a:gd name="T89" fmla="*/ 2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86" h="146">
                  <a:moveTo>
                    <a:pt x="80" y="20"/>
                  </a:moveTo>
                  <a:cubicBezTo>
                    <a:pt x="75" y="22"/>
                    <a:pt x="76" y="25"/>
                    <a:pt x="72" y="27"/>
                  </a:cubicBezTo>
                  <a:cubicBezTo>
                    <a:pt x="69" y="29"/>
                    <a:pt x="67" y="34"/>
                    <a:pt x="67" y="37"/>
                  </a:cubicBezTo>
                  <a:cubicBezTo>
                    <a:pt x="67" y="41"/>
                    <a:pt x="69" y="45"/>
                    <a:pt x="67" y="49"/>
                  </a:cubicBezTo>
                  <a:cubicBezTo>
                    <a:pt x="64" y="53"/>
                    <a:pt x="67" y="53"/>
                    <a:pt x="67" y="58"/>
                  </a:cubicBezTo>
                  <a:cubicBezTo>
                    <a:pt x="67" y="63"/>
                    <a:pt x="63" y="66"/>
                    <a:pt x="53" y="66"/>
                  </a:cubicBezTo>
                  <a:cubicBezTo>
                    <a:pt x="44" y="66"/>
                    <a:pt x="55" y="72"/>
                    <a:pt x="57" y="74"/>
                  </a:cubicBezTo>
                  <a:cubicBezTo>
                    <a:pt x="60" y="77"/>
                    <a:pt x="59" y="80"/>
                    <a:pt x="60" y="85"/>
                  </a:cubicBezTo>
                  <a:cubicBezTo>
                    <a:pt x="60" y="89"/>
                    <a:pt x="57" y="88"/>
                    <a:pt x="53" y="93"/>
                  </a:cubicBezTo>
                  <a:cubicBezTo>
                    <a:pt x="49" y="98"/>
                    <a:pt x="52" y="95"/>
                    <a:pt x="52" y="100"/>
                  </a:cubicBezTo>
                  <a:cubicBezTo>
                    <a:pt x="51" y="105"/>
                    <a:pt x="54" y="105"/>
                    <a:pt x="58" y="108"/>
                  </a:cubicBezTo>
                  <a:cubicBezTo>
                    <a:pt x="63" y="110"/>
                    <a:pt x="57" y="111"/>
                    <a:pt x="56" y="114"/>
                  </a:cubicBezTo>
                  <a:cubicBezTo>
                    <a:pt x="54" y="118"/>
                    <a:pt x="52" y="119"/>
                    <a:pt x="46" y="122"/>
                  </a:cubicBezTo>
                  <a:cubicBezTo>
                    <a:pt x="41" y="125"/>
                    <a:pt x="46" y="125"/>
                    <a:pt x="46" y="131"/>
                  </a:cubicBezTo>
                  <a:cubicBezTo>
                    <a:pt x="46" y="135"/>
                    <a:pt x="48" y="136"/>
                    <a:pt x="49" y="137"/>
                  </a:cubicBezTo>
                  <a:cubicBezTo>
                    <a:pt x="45" y="140"/>
                    <a:pt x="54" y="144"/>
                    <a:pt x="41" y="141"/>
                  </a:cubicBezTo>
                  <a:cubicBezTo>
                    <a:pt x="28" y="139"/>
                    <a:pt x="39" y="143"/>
                    <a:pt x="34" y="143"/>
                  </a:cubicBezTo>
                  <a:cubicBezTo>
                    <a:pt x="28" y="142"/>
                    <a:pt x="27" y="138"/>
                    <a:pt x="22" y="138"/>
                  </a:cubicBezTo>
                  <a:cubicBezTo>
                    <a:pt x="16" y="138"/>
                    <a:pt x="12" y="146"/>
                    <a:pt x="11" y="142"/>
                  </a:cubicBezTo>
                  <a:cubicBezTo>
                    <a:pt x="10" y="139"/>
                    <a:pt x="8" y="140"/>
                    <a:pt x="11" y="133"/>
                  </a:cubicBezTo>
                  <a:cubicBezTo>
                    <a:pt x="14" y="126"/>
                    <a:pt x="21" y="124"/>
                    <a:pt x="19" y="117"/>
                  </a:cubicBezTo>
                  <a:cubicBezTo>
                    <a:pt x="17" y="111"/>
                    <a:pt x="17" y="109"/>
                    <a:pt x="19" y="106"/>
                  </a:cubicBezTo>
                  <a:cubicBezTo>
                    <a:pt x="20" y="103"/>
                    <a:pt x="20" y="98"/>
                    <a:pt x="16" y="101"/>
                  </a:cubicBezTo>
                  <a:cubicBezTo>
                    <a:pt x="12" y="104"/>
                    <a:pt x="7" y="105"/>
                    <a:pt x="7" y="102"/>
                  </a:cubicBezTo>
                  <a:cubicBezTo>
                    <a:pt x="7" y="100"/>
                    <a:pt x="8" y="97"/>
                    <a:pt x="12" y="95"/>
                  </a:cubicBezTo>
                  <a:cubicBezTo>
                    <a:pt x="16" y="93"/>
                    <a:pt x="15" y="88"/>
                    <a:pt x="11" y="90"/>
                  </a:cubicBezTo>
                  <a:cubicBezTo>
                    <a:pt x="8" y="93"/>
                    <a:pt x="5" y="100"/>
                    <a:pt x="3" y="94"/>
                  </a:cubicBezTo>
                  <a:cubicBezTo>
                    <a:pt x="1" y="89"/>
                    <a:pt x="0" y="88"/>
                    <a:pt x="4" y="83"/>
                  </a:cubicBezTo>
                  <a:cubicBezTo>
                    <a:pt x="8" y="78"/>
                    <a:pt x="11" y="75"/>
                    <a:pt x="14" y="70"/>
                  </a:cubicBezTo>
                  <a:cubicBezTo>
                    <a:pt x="16" y="65"/>
                    <a:pt x="14" y="66"/>
                    <a:pt x="20" y="57"/>
                  </a:cubicBezTo>
                  <a:cubicBezTo>
                    <a:pt x="26" y="47"/>
                    <a:pt x="22" y="44"/>
                    <a:pt x="24" y="39"/>
                  </a:cubicBezTo>
                  <a:cubicBezTo>
                    <a:pt x="26" y="33"/>
                    <a:pt x="26" y="29"/>
                    <a:pt x="25" y="23"/>
                  </a:cubicBezTo>
                  <a:cubicBezTo>
                    <a:pt x="24" y="17"/>
                    <a:pt x="22" y="16"/>
                    <a:pt x="22" y="12"/>
                  </a:cubicBezTo>
                  <a:cubicBezTo>
                    <a:pt x="22" y="12"/>
                    <a:pt x="23" y="6"/>
                    <a:pt x="24" y="6"/>
                  </a:cubicBezTo>
                  <a:cubicBezTo>
                    <a:pt x="24" y="5"/>
                    <a:pt x="24" y="5"/>
                    <a:pt x="24" y="5"/>
                  </a:cubicBezTo>
                  <a:cubicBezTo>
                    <a:pt x="26" y="5"/>
                    <a:pt x="28" y="4"/>
                    <a:pt x="29" y="4"/>
                  </a:cubicBezTo>
                  <a:cubicBezTo>
                    <a:pt x="30" y="2"/>
                    <a:pt x="33" y="2"/>
                    <a:pt x="35" y="1"/>
                  </a:cubicBezTo>
                  <a:cubicBezTo>
                    <a:pt x="37" y="0"/>
                    <a:pt x="38" y="0"/>
                    <a:pt x="41" y="0"/>
                  </a:cubicBezTo>
                  <a:cubicBezTo>
                    <a:pt x="43" y="0"/>
                    <a:pt x="42" y="4"/>
                    <a:pt x="40" y="7"/>
                  </a:cubicBezTo>
                  <a:cubicBezTo>
                    <a:pt x="37" y="9"/>
                    <a:pt x="47" y="7"/>
                    <a:pt x="55" y="7"/>
                  </a:cubicBezTo>
                  <a:cubicBezTo>
                    <a:pt x="62" y="7"/>
                    <a:pt x="62" y="6"/>
                    <a:pt x="63" y="3"/>
                  </a:cubicBezTo>
                  <a:cubicBezTo>
                    <a:pt x="63" y="1"/>
                    <a:pt x="69" y="3"/>
                    <a:pt x="72" y="3"/>
                  </a:cubicBezTo>
                  <a:cubicBezTo>
                    <a:pt x="75" y="4"/>
                    <a:pt x="77" y="9"/>
                    <a:pt x="77" y="9"/>
                  </a:cubicBezTo>
                  <a:cubicBezTo>
                    <a:pt x="77" y="9"/>
                    <a:pt x="80" y="12"/>
                    <a:pt x="83" y="12"/>
                  </a:cubicBezTo>
                  <a:cubicBezTo>
                    <a:pt x="86" y="13"/>
                    <a:pt x="84" y="17"/>
                    <a:pt x="80" y="20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1148">
              <a:extLst>
                <a:ext uri="{FF2B5EF4-FFF2-40B4-BE49-F238E27FC236}">
                  <a16:creationId xmlns:a16="http://schemas.microsoft.com/office/drawing/2014/main" id="{0835F400-E620-4BF3-84FB-26A030C5EE4D}"/>
                </a:ext>
              </a:extLst>
            </p:cNvPr>
            <p:cNvSpPr>
              <a:spLocks/>
            </p:cNvSpPr>
            <p:nvPr/>
          </p:nvSpPr>
          <p:spPr bwMode="auto">
            <a:xfrm>
              <a:off x="2633" y="1130"/>
              <a:ext cx="119" cy="123"/>
            </a:xfrm>
            <a:custGeom>
              <a:avLst/>
              <a:gdLst>
                <a:gd name="T0" fmla="*/ 196 w 198"/>
                <a:gd name="T1" fmla="*/ 107 h 206"/>
                <a:gd name="T2" fmla="*/ 182 w 198"/>
                <a:gd name="T3" fmla="*/ 105 h 206"/>
                <a:gd name="T4" fmla="*/ 171 w 198"/>
                <a:gd name="T5" fmla="*/ 110 h 206"/>
                <a:gd name="T6" fmla="*/ 148 w 198"/>
                <a:gd name="T7" fmla="*/ 121 h 206"/>
                <a:gd name="T8" fmla="*/ 142 w 198"/>
                <a:gd name="T9" fmla="*/ 131 h 206"/>
                <a:gd name="T10" fmla="*/ 147 w 198"/>
                <a:gd name="T11" fmla="*/ 142 h 206"/>
                <a:gd name="T12" fmla="*/ 160 w 198"/>
                <a:gd name="T13" fmla="*/ 155 h 206"/>
                <a:gd name="T14" fmla="*/ 173 w 198"/>
                <a:gd name="T15" fmla="*/ 166 h 206"/>
                <a:gd name="T16" fmla="*/ 161 w 198"/>
                <a:gd name="T17" fmla="*/ 176 h 206"/>
                <a:gd name="T18" fmla="*/ 154 w 198"/>
                <a:gd name="T19" fmla="*/ 188 h 206"/>
                <a:gd name="T20" fmla="*/ 154 w 198"/>
                <a:gd name="T21" fmla="*/ 199 h 206"/>
                <a:gd name="T22" fmla="*/ 140 w 198"/>
                <a:gd name="T23" fmla="*/ 197 h 206"/>
                <a:gd name="T24" fmla="*/ 118 w 198"/>
                <a:gd name="T25" fmla="*/ 203 h 206"/>
                <a:gd name="T26" fmla="*/ 104 w 198"/>
                <a:gd name="T27" fmla="*/ 198 h 206"/>
                <a:gd name="T28" fmla="*/ 93 w 198"/>
                <a:gd name="T29" fmla="*/ 202 h 206"/>
                <a:gd name="T30" fmla="*/ 82 w 198"/>
                <a:gd name="T31" fmla="*/ 198 h 206"/>
                <a:gd name="T32" fmla="*/ 63 w 198"/>
                <a:gd name="T33" fmla="*/ 193 h 206"/>
                <a:gd name="T34" fmla="*/ 50 w 198"/>
                <a:gd name="T35" fmla="*/ 198 h 206"/>
                <a:gd name="T36" fmla="*/ 37 w 198"/>
                <a:gd name="T37" fmla="*/ 195 h 206"/>
                <a:gd name="T38" fmla="*/ 45 w 198"/>
                <a:gd name="T39" fmla="*/ 167 h 206"/>
                <a:gd name="T40" fmla="*/ 37 w 198"/>
                <a:gd name="T41" fmla="*/ 156 h 206"/>
                <a:gd name="T42" fmla="*/ 13 w 198"/>
                <a:gd name="T43" fmla="*/ 148 h 206"/>
                <a:gd name="T44" fmla="*/ 13 w 198"/>
                <a:gd name="T45" fmla="*/ 143 h 206"/>
                <a:gd name="T46" fmla="*/ 9 w 198"/>
                <a:gd name="T47" fmla="*/ 136 h 206"/>
                <a:gd name="T48" fmla="*/ 6 w 198"/>
                <a:gd name="T49" fmla="*/ 126 h 206"/>
                <a:gd name="T50" fmla="*/ 10 w 198"/>
                <a:gd name="T51" fmla="*/ 118 h 206"/>
                <a:gd name="T52" fmla="*/ 2 w 198"/>
                <a:gd name="T53" fmla="*/ 102 h 206"/>
                <a:gd name="T54" fmla="*/ 6 w 198"/>
                <a:gd name="T55" fmla="*/ 95 h 206"/>
                <a:gd name="T56" fmla="*/ 4 w 198"/>
                <a:gd name="T57" fmla="*/ 82 h 206"/>
                <a:gd name="T58" fmla="*/ 24 w 198"/>
                <a:gd name="T59" fmla="*/ 73 h 206"/>
                <a:gd name="T60" fmla="*/ 21 w 198"/>
                <a:gd name="T61" fmla="*/ 63 h 206"/>
                <a:gd name="T62" fmla="*/ 28 w 198"/>
                <a:gd name="T63" fmla="*/ 56 h 206"/>
                <a:gd name="T64" fmla="*/ 31 w 198"/>
                <a:gd name="T65" fmla="*/ 47 h 206"/>
                <a:gd name="T66" fmla="*/ 28 w 198"/>
                <a:gd name="T67" fmla="*/ 40 h 206"/>
                <a:gd name="T68" fmla="*/ 36 w 198"/>
                <a:gd name="T69" fmla="*/ 32 h 206"/>
                <a:gd name="T70" fmla="*/ 60 w 198"/>
                <a:gd name="T71" fmla="*/ 32 h 206"/>
                <a:gd name="T72" fmla="*/ 64 w 198"/>
                <a:gd name="T73" fmla="*/ 17 h 206"/>
                <a:gd name="T74" fmla="*/ 65 w 198"/>
                <a:gd name="T75" fmla="*/ 7 h 206"/>
                <a:gd name="T76" fmla="*/ 61 w 198"/>
                <a:gd name="T77" fmla="*/ 0 h 206"/>
                <a:gd name="T78" fmla="*/ 73 w 198"/>
                <a:gd name="T79" fmla="*/ 2 h 206"/>
                <a:gd name="T80" fmla="*/ 84 w 198"/>
                <a:gd name="T81" fmla="*/ 1 h 206"/>
                <a:gd name="T82" fmla="*/ 92 w 198"/>
                <a:gd name="T83" fmla="*/ 1 h 206"/>
                <a:gd name="T84" fmla="*/ 97 w 198"/>
                <a:gd name="T85" fmla="*/ 13 h 206"/>
                <a:gd name="T86" fmla="*/ 115 w 198"/>
                <a:gd name="T87" fmla="*/ 25 h 206"/>
                <a:gd name="T88" fmla="*/ 144 w 198"/>
                <a:gd name="T89" fmla="*/ 14 h 206"/>
                <a:gd name="T90" fmla="*/ 168 w 198"/>
                <a:gd name="T91" fmla="*/ 12 h 206"/>
                <a:gd name="T92" fmla="*/ 179 w 198"/>
                <a:gd name="T93" fmla="*/ 26 h 206"/>
                <a:gd name="T94" fmla="*/ 182 w 198"/>
                <a:gd name="T95" fmla="*/ 36 h 206"/>
                <a:gd name="T96" fmla="*/ 178 w 198"/>
                <a:gd name="T97" fmla="*/ 53 h 206"/>
                <a:gd name="T98" fmla="*/ 189 w 198"/>
                <a:gd name="T99" fmla="*/ 66 h 206"/>
                <a:gd name="T100" fmla="*/ 190 w 198"/>
                <a:gd name="T101" fmla="*/ 82 h 206"/>
                <a:gd name="T102" fmla="*/ 197 w 198"/>
                <a:gd name="T103" fmla="*/ 95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98" h="206">
                  <a:moveTo>
                    <a:pt x="197" y="103"/>
                  </a:moveTo>
                  <a:cubicBezTo>
                    <a:pt x="196" y="104"/>
                    <a:pt x="196" y="106"/>
                    <a:pt x="196" y="107"/>
                  </a:cubicBezTo>
                  <a:cubicBezTo>
                    <a:pt x="196" y="110"/>
                    <a:pt x="190" y="107"/>
                    <a:pt x="189" y="106"/>
                  </a:cubicBezTo>
                  <a:cubicBezTo>
                    <a:pt x="188" y="104"/>
                    <a:pt x="185" y="103"/>
                    <a:pt x="182" y="105"/>
                  </a:cubicBezTo>
                  <a:cubicBezTo>
                    <a:pt x="179" y="107"/>
                    <a:pt x="182" y="111"/>
                    <a:pt x="177" y="111"/>
                  </a:cubicBezTo>
                  <a:cubicBezTo>
                    <a:pt x="172" y="111"/>
                    <a:pt x="171" y="110"/>
                    <a:pt x="171" y="110"/>
                  </a:cubicBezTo>
                  <a:cubicBezTo>
                    <a:pt x="170" y="110"/>
                    <a:pt x="162" y="116"/>
                    <a:pt x="159" y="118"/>
                  </a:cubicBezTo>
                  <a:cubicBezTo>
                    <a:pt x="156" y="120"/>
                    <a:pt x="154" y="121"/>
                    <a:pt x="148" y="121"/>
                  </a:cubicBezTo>
                  <a:cubicBezTo>
                    <a:pt x="141" y="121"/>
                    <a:pt x="142" y="124"/>
                    <a:pt x="139" y="126"/>
                  </a:cubicBezTo>
                  <a:cubicBezTo>
                    <a:pt x="135" y="127"/>
                    <a:pt x="139" y="129"/>
                    <a:pt x="142" y="131"/>
                  </a:cubicBezTo>
                  <a:cubicBezTo>
                    <a:pt x="145" y="133"/>
                    <a:pt x="142" y="131"/>
                    <a:pt x="143" y="135"/>
                  </a:cubicBezTo>
                  <a:cubicBezTo>
                    <a:pt x="145" y="138"/>
                    <a:pt x="145" y="138"/>
                    <a:pt x="147" y="142"/>
                  </a:cubicBezTo>
                  <a:cubicBezTo>
                    <a:pt x="149" y="146"/>
                    <a:pt x="149" y="146"/>
                    <a:pt x="151" y="148"/>
                  </a:cubicBezTo>
                  <a:cubicBezTo>
                    <a:pt x="153" y="150"/>
                    <a:pt x="155" y="151"/>
                    <a:pt x="160" y="155"/>
                  </a:cubicBezTo>
                  <a:cubicBezTo>
                    <a:pt x="164" y="158"/>
                    <a:pt x="164" y="158"/>
                    <a:pt x="168" y="161"/>
                  </a:cubicBezTo>
                  <a:cubicBezTo>
                    <a:pt x="171" y="163"/>
                    <a:pt x="173" y="161"/>
                    <a:pt x="173" y="166"/>
                  </a:cubicBezTo>
                  <a:cubicBezTo>
                    <a:pt x="173" y="170"/>
                    <a:pt x="170" y="171"/>
                    <a:pt x="167" y="171"/>
                  </a:cubicBezTo>
                  <a:cubicBezTo>
                    <a:pt x="165" y="171"/>
                    <a:pt x="166" y="174"/>
                    <a:pt x="161" y="176"/>
                  </a:cubicBezTo>
                  <a:cubicBezTo>
                    <a:pt x="156" y="178"/>
                    <a:pt x="158" y="178"/>
                    <a:pt x="153" y="180"/>
                  </a:cubicBezTo>
                  <a:cubicBezTo>
                    <a:pt x="149" y="182"/>
                    <a:pt x="154" y="182"/>
                    <a:pt x="154" y="188"/>
                  </a:cubicBezTo>
                  <a:cubicBezTo>
                    <a:pt x="154" y="193"/>
                    <a:pt x="156" y="192"/>
                    <a:pt x="157" y="193"/>
                  </a:cubicBezTo>
                  <a:cubicBezTo>
                    <a:pt x="159" y="195"/>
                    <a:pt x="158" y="200"/>
                    <a:pt x="154" y="199"/>
                  </a:cubicBezTo>
                  <a:cubicBezTo>
                    <a:pt x="150" y="198"/>
                    <a:pt x="148" y="195"/>
                    <a:pt x="147" y="194"/>
                  </a:cubicBezTo>
                  <a:cubicBezTo>
                    <a:pt x="145" y="193"/>
                    <a:pt x="141" y="196"/>
                    <a:pt x="140" y="197"/>
                  </a:cubicBezTo>
                  <a:cubicBezTo>
                    <a:pt x="138" y="197"/>
                    <a:pt x="132" y="196"/>
                    <a:pt x="128" y="197"/>
                  </a:cubicBezTo>
                  <a:cubicBezTo>
                    <a:pt x="124" y="197"/>
                    <a:pt x="122" y="201"/>
                    <a:pt x="118" y="203"/>
                  </a:cubicBezTo>
                  <a:cubicBezTo>
                    <a:pt x="114" y="205"/>
                    <a:pt x="113" y="203"/>
                    <a:pt x="111" y="201"/>
                  </a:cubicBezTo>
                  <a:cubicBezTo>
                    <a:pt x="109" y="199"/>
                    <a:pt x="107" y="198"/>
                    <a:pt x="104" y="198"/>
                  </a:cubicBezTo>
                  <a:cubicBezTo>
                    <a:pt x="101" y="198"/>
                    <a:pt x="100" y="200"/>
                    <a:pt x="100" y="203"/>
                  </a:cubicBezTo>
                  <a:cubicBezTo>
                    <a:pt x="99" y="206"/>
                    <a:pt x="97" y="204"/>
                    <a:pt x="93" y="202"/>
                  </a:cubicBezTo>
                  <a:cubicBezTo>
                    <a:pt x="90" y="200"/>
                    <a:pt x="90" y="199"/>
                    <a:pt x="87" y="197"/>
                  </a:cubicBezTo>
                  <a:cubicBezTo>
                    <a:pt x="85" y="196"/>
                    <a:pt x="83" y="197"/>
                    <a:pt x="82" y="198"/>
                  </a:cubicBezTo>
                  <a:cubicBezTo>
                    <a:pt x="81" y="195"/>
                    <a:pt x="78" y="196"/>
                    <a:pt x="76" y="196"/>
                  </a:cubicBezTo>
                  <a:cubicBezTo>
                    <a:pt x="75" y="196"/>
                    <a:pt x="66" y="195"/>
                    <a:pt x="63" y="193"/>
                  </a:cubicBezTo>
                  <a:cubicBezTo>
                    <a:pt x="60" y="191"/>
                    <a:pt x="60" y="193"/>
                    <a:pt x="57" y="195"/>
                  </a:cubicBezTo>
                  <a:cubicBezTo>
                    <a:pt x="54" y="198"/>
                    <a:pt x="52" y="197"/>
                    <a:pt x="50" y="198"/>
                  </a:cubicBezTo>
                  <a:cubicBezTo>
                    <a:pt x="47" y="198"/>
                    <a:pt x="40" y="198"/>
                    <a:pt x="36" y="197"/>
                  </a:cubicBezTo>
                  <a:cubicBezTo>
                    <a:pt x="36" y="196"/>
                    <a:pt x="36" y="196"/>
                    <a:pt x="37" y="195"/>
                  </a:cubicBezTo>
                  <a:cubicBezTo>
                    <a:pt x="37" y="191"/>
                    <a:pt x="37" y="184"/>
                    <a:pt x="38" y="180"/>
                  </a:cubicBezTo>
                  <a:cubicBezTo>
                    <a:pt x="40" y="176"/>
                    <a:pt x="43" y="169"/>
                    <a:pt x="45" y="167"/>
                  </a:cubicBezTo>
                  <a:cubicBezTo>
                    <a:pt x="47" y="164"/>
                    <a:pt x="55" y="159"/>
                    <a:pt x="50" y="159"/>
                  </a:cubicBezTo>
                  <a:cubicBezTo>
                    <a:pt x="45" y="159"/>
                    <a:pt x="42" y="156"/>
                    <a:pt x="37" y="156"/>
                  </a:cubicBezTo>
                  <a:cubicBezTo>
                    <a:pt x="33" y="155"/>
                    <a:pt x="23" y="154"/>
                    <a:pt x="20" y="154"/>
                  </a:cubicBezTo>
                  <a:cubicBezTo>
                    <a:pt x="18" y="154"/>
                    <a:pt x="17" y="150"/>
                    <a:pt x="13" y="148"/>
                  </a:cubicBezTo>
                  <a:cubicBezTo>
                    <a:pt x="12" y="148"/>
                    <a:pt x="11" y="147"/>
                    <a:pt x="10" y="147"/>
                  </a:cubicBezTo>
                  <a:cubicBezTo>
                    <a:pt x="11" y="145"/>
                    <a:pt x="12" y="144"/>
                    <a:pt x="13" y="143"/>
                  </a:cubicBezTo>
                  <a:cubicBezTo>
                    <a:pt x="14" y="140"/>
                    <a:pt x="14" y="141"/>
                    <a:pt x="14" y="139"/>
                  </a:cubicBezTo>
                  <a:cubicBezTo>
                    <a:pt x="14" y="136"/>
                    <a:pt x="12" y="136"/>
                    <a:pt x="9" y="136"/>
                  </a:cubicBezTo>
                  <a:cubicBezTo>
                    <a:pt x="7" y="136"/>
                    <a:pt x="7" y="132"/>
                    <a:pt x="7" y="129"/>
                  </a:cubicBezTo>
                  <a:cubicBezTo>
                    <a:pt x="7" y="127"/>
                    <a:pt x="6" y="127"/>
                    <a:pt x="6" y="126"/>
                  </a:cubicBezTo>
                  <a:cubicBezTo>
                    <a:pt x="7" y="125"/>
                    <a:pt x="8" y="124"/>
                    <a:pt x="9" y="123"/>
                  </a:cubicBezTo>
                  <a:cubicBezTo>
                    <a:pt x="11" y="122"/>
                    <a:pt x="14" y="120"/>
                    <a:pt x="10" y="118"/>
                  </a:cubicBezTo>
                  <a:cubicBezTo>
                    <a:pt x="7" y="115"/>
                    <a:pt x="6" y="113"/>
                    <a:pt x="5" y="108"/>
                  </a:cubicBezTo>
                  <a:cubicBezTo>
                    <a:pt x="4" y="104"/>
                    <a:pt x="6" y="105"/>
                    <a:pt x="2" y="102"/>
                  </a:cubicBezTo>
                  <a:cubicBezTo>
                    <a:pt x="2" y="102"/>
                    <a:pt x="1" y="102"/>
                    <a:pt x="1" y="101"/>
                  </a:cubicBezTo>
                  <a:cubicBezTo>
                    <a:pt x="4" y="99"/>
                    <a:pt x="6" y="95"/>
                    <a:pt x="6" y="95"/>
                  </a:cubicBezTo>
                  <a:cubicBezTo>
                    <a:pt x="6" y="95"/>
                    <a:pt x="12" y="93"/>
                    <a:pt x="10" y="91"/>
                  </a:cubicBezTo>
                  <a:cubicBezTo>
                    <a:pt x="7" y="88"/>
                    <a:pt x="0" y="82"/>
                    <a:pt x="4" y="82"/>
                  </a:cubicBezTo>
                  <a:cubicBezTo>
                    <a:pt x="9" y="82"/>
                    <a:pt x="17" y="81"/>
                    <a:pt x="19" y="79"/>
                  </a:cubicBezTo>
                  <a:cubicBezTo>
                    <a:pt x="20" y="78"/>
                    <a:pt x="21" y="76"/>
                    <a:pt x="24" y="73"/>
                  </a:cubicBezTo>
                  <a:cubicBezTo>
                    <a:pt x="26" y="70"/>
                    <a:pt x="30" y="69"/>
                    <a:pt x="27" y="66"/>
                  </a:cubicBezTo>
                  <a:cubicBezTo>
                    <a:pt x="24" y="64"/>
                    <a:pt x="21" y="66"/>
                    <a:pt x="21" y="63"/>
                  </a:cubicBezTo>
                  <a:cubicBezTo>
                    <a:pt x="21" y="59"/>
                    <a:pt x="16" y="60"/>
                    <a:pt x="21" y="59"/>
                  </a:cubicBezTo>
                  <a:cubicBezTo>
                    <a:pt x="26" y="59"/>
                    <a:pt x="28" y="57"/>
                    <a:pt x="28" y="56"/>
                  </a:cubicBezTo>
                  <a:cubicBezTo>
                    <a:pt x="28" y="55"/>
                    <a:pt x="28" y="53"/>
                    <a:pt x="29" y="52"/>
                  </a:cubicBezTo>
                  <a:cubicBezTo>
                    <a:pt x="30" y="51"/>
                    <a:pt x="31" y="49"/>
                    <a:pt x="31" y="47"/>
                  </a:cubicBezTo>
                  <a:cubicBezTo>
                    <a:pt x="31" y="45"/>
                    <a:pt x="34" y="43"/>
                    <a:pt x="33" y="42"/>
                  </a:cubicBezTo>
                  <a:cubicBezTo>
                    <a:pt x="32" y="41"/>
                    <a:pt x="30" y="40"/>
                    <a:pt x="28" y="40"/>
                  </a:cubicBezTo>
                  <a:cubicBezTo>
                    <a:pt x="28" y="40"/>
                    <a:pt x="28" y="39"/>
                    <a:pt x="29" y="39"/>
                  </a:cubicBezTo>
                  <a:cubicBezTo>
                    <a:pt x="30" y="32"/>
                    <a:pt x="32" y="32"/>
                    <a:pt x="36" y="32"/>
                  </a:cubicBezTo>
                  <a:cubicBezTo>
                    <a:pt x="41" y="32"/>
                    <a:pt x="45" y="34"/>
                    <a:pt x="50" y="35"/>
                  </a:cubicBezTo>
                  <a:cubicBezTo>
                    <a:pt x="56" y="35"/>
                    <a:pt x="60" y="38"/>
                    <a:pt x="60" y="32"/>
                  </a:cubicBezTo>
                  <a:cubicBezTo>
                    <a:pt x="60" y="25"/>
                    <a:pt x="70" y="23"/>
                    <a:pt x="69" y="22"/>
                  </a:cubicBezTo>
                  <a:cubicBezTo>
                    <a:pt x="68" y="20"/>
                    <a:pt x="66" y="18"/>
                    <a:pt x="64" y="17"/>
                  </a:cubicBezTo>
                  <a:cubicBezTo>
                    <a:pt x="62" y="16"/>
                    <a:pt x="61" y="15"/>
                    <a:pt x="65" y="13"/>
                  </a:cubicBezTo>
                  <a:cubicBezTo>
                    <a:pt x="69" y="11"/>
                    <a:pt x="68" y="9"/>
                    <a:pt x="65" y="7"/>
                  </a:cubicBezTo>
                  <a:cubicBezTo>
                    <a:pt x="62" y="5"/>
                    <a:pt x="59" y="6"/>
                    <a:pt x="58" y="3"/>
                  </a:cubicBezTo>
                  <a:cubicBezTo>
                    <a:pt x="58" y="1"/>
                    <a:pt x="59" y="1"/>
                    <a:pt x="61" y="0"/>
                  </a:cubicBezTo>
                  <a:cubicBezTo>
                    <a:pt x="62" y="1"/>
                    <a:pt x="64" y="0"/>
                    <a:pt x="66" y="0"/>
                  </a:cubicBezTo>
                  <a:cubicBezTo>
                    <a:pt x="68" y="0"/>
                    <a:pt x="72" y="0"/>
                    <a:pt x="73" y="2"/>
                  </a:cubicBezTo>
                  <a:cubicBezTo>
                    <a:pt x="75" y="4"/>
                    <a:pt x="76" y="3"/>
                    <a:pt x="78" y="3"/>
                  </a:cubicBezTo>
                  <a:cubicBezTo>
                    <a:pt x="80" y="3"/>
                    <a:pt x="82" y="0"/>
                    <a:pt x="84" y="1"/>
                  </a:cubicBezTo>
                  <a:cubicBezTo>
                    <a:pt x="86" y="3"/>
                    <a:pt x="86" y="4"/>
                    <a:pt x="89" y="3"/>
                  </a:cubicBezTo>
                  <a:cubicBezTo>
                    <a:pt x="91" y="2"/>
                    <a:pt x="92" y="1"/>
                    <a:pt x="92" y="1"/>
                  </a:cubicBezTo>
                  <a:cubicBezTo>
                    <a:pt x="92" y="1"/>
                    <a:pt x="92" y="1"/>
                    <a:pt x="92" y="2"/>
                  </a:cubicBezTo>
                  <a:cubicBezTo>
                    <a:pt x="92" y="9"/>
                    <a:pt x="84" y="10"/>
                    <a:pt x="97" y="13"/>
                  </a:cubicBezTo>
                  <a:cubicBezTo>
                    <a:pt x="109" y="16"/>
                    <a:pt x="114" y="13"/>
                    <a:pt x="116" y="15"/>
                  </a:cubicBezTo>
                  <a:cubicBezTo>
                    <a:pt x="118" y="18"/>
                    <a:pt x="107" y="25"/>
                    <a:pt x="115" y="25"/>
                  </a:cubicBezTo>
                  <a:cubicBezTo>
                    <a:pt x="123" y="25"/>
                    <a:pt x="127" y="23"/>
                    <a:pt x="131" y="19"/>
                  </a:cubicBezTo>
                  <a:cubicBezTo>
                    <a:pt x="134" y="16"/>
                    <a:pt x="137" y="16"/>
                    <a:pt x="144" y="14"/>
                  </a:cubicBezTo>
                  <a:cubicBezTo>
                    <a:pt x="150" y="12"/>
                    <a:pt x="153" y="19"/>
                    <a:pt x="158" y="13"/>
                  </a:cubicBezTo>
                  <a:cubicBezTo>
                    <a:pt x="163" y="8"/>
                    <a:pt x="167" y="8"/>
                    <a:pt x="168" y="12"/>
                  </a:cubicBezTo>
                  <a:cubicBezTo>
                    <a:pt x="170" y="16"/>
                    <a:pt x="154" y="15"/>
                    <a:pt x="165" y="20"/>
                  </a:cubicBezTo>
                  <a:cubicBezTo>
                    <a:pt x="175" y="25"/>
                    <a:pt x="175" y="24"/>
                    <a:pt x="179" y="26"/>
                  </a:cubicBezTo>
                  <a:cubicBezTo>
                    <a:pt x="182" y="27"/>
                    <a:pt x="182" y="31"/>
                    <a:pt x="183" y="32"/>
                  </a:cubicBezTo>
                  <a:cubicBezTo>
                    <a:pt x="182" y="34"/>
                    <a:pt x="182" y="36"/>
                    <a:pt x="182" y="36"/>
                  </a:cubicBezTo>
                  <a:cubicBezTo>
                    <a:pt x="183" y="38"/>
                    <a:pt x="182" y="41"/>
                    <a:pt x="182" y="45"/>
                  </a:cubicBezTo>
                  <a:cubicBezTo>
                    <a:pt x="182" y="50"/>
                    <a:pt x="180" y="52"/>
                    <a:pt x="178" y="53"/>
                  </a:cubicBezTo>
                  <a:cubicBezTo>
                    <a:pt x="175" y="53"/>
                    <a:pt x="186" y="60"/>
                    <a:pt x="188" y="61"/>
                  </a:cubicBezTo>
                  <a:cubicBezTo>
                    <a:pt x="190" y="62"/>
                    <a:pt x="192" y="63"/>
                    <a:pt x="189" y="66"/>
                  </a:cubicBezTo>
                  <a:cubicBezTo>
                    <a:pt x="186" y="68"/>
                    <a:pt x="191" y="73"/>
                    <a:pt x="192" y="74"/>
                  </a:cubicBezTo>
                  <a:cubicBezTo>
                    <a:pt x="192" y="74"/>
                    <a:pt x="191" y="81"/>
                    <a:pt x="190" y="82"/>
                  </a:cubicBezTo>
                  <a:cubicBezTo>
                    <a:pt x="190" y="84"/>
                    <a:pt x="191" y="90"/>
                    <a:pt x="194" y="92"/>
                  </a:cubicBezTo>
                  <a:cubicBezTo>
                    <a:pt x="198" y="93"/>
                    <a:pt x="196" y="94"/>
                    <a:pt x="197" y="95"/>
                  </a:cubicBezTo>
                  <a:cubicBezTo>
                    <a:pt x="198" y="96"/>
                    <a:pt x="197" y="100"/>
                    <a:pt x="197" y="103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1149">
              <a:extLst>
                <a:ext uri="{FF2B5EF4-FFF2-40B4-BE49-F238E27FC236}">
                  <a16:creationId xmlns:a16="http://schemas.microsoft.com/office/drawing/2014/main" id="{4AA8074B-FDFE-466C-B81B-B1844F15F3B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71" y="1071"/>
              <a:ext cx="23" cy="26"/>
            </a:xfrm>
            <a:custGeom>
              <a:avLst/>
              <a:gdLst>
                <a:gd name="T0" fmla="*/ 7 w 38"/>
                <a:gd name="T1" fmla="*/ 40 h 42"/>
                <a:gd name="T2" fmla="*/ 7 w 38"/>
                <a:gd name="T3" fmla="*/ 32 h 42"/>
                <a:gd name="T4" fmla="*/ 9 w 38"/>
                <a:gd name="T5" fmla="*/ 26 h 42"/>
                <a:gd name="T6" fmla="*/ 17 w 38"/>
                <a:gd name="T7" fmla="*/ 23 h 42"/>
                <a:gd name="T8" fmla="*/ 26 w 38"/>
                <a:gd name="T9" fmla="*/ 17 h 42"/>
                <a:gd name="T10" fmla="*/ 31 w 38"/>
                <a:gd name="T11" fmla="*/ 9 h 42"/>
                <a:gd name="T12" fmla="*/ 32 w 38"/>
                <a:gd name="T13" fmla="*/ 3 h 42"/>
                <a:gd name="T14" fmla="*/ 16 w 38"/>
                <a:gd name="T15" fmla="*/ 9 h 42"/>
                <a:gd name="T16" fmla="*/ 12 w 38"/>
                <a:gd name="T17" fmla="*/ 15 h 42"/>
                <a:gd name="T18" fmla="*/ 11 w 38"/>
                <a:gd name="T19" fmla="*/ 19 h 42"/>
                <a:gd name="T20" fmla="*/ 1 w 38"/>
                <a:gd name="T21" fmla="*/ 27 h 42"/>
                <a:gd name="T22" fmla="*/ 4 w 38"/>
                <a:gd name="T23" fmla="*/ 40 h 42"/>
                <a:gd name="T24" fmla="*/ 7 w 38"/>
                <a:gd name="T25" fmla="*/ 4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42">
                  <a:moveTo>
                    <a:pt x="7" y="40"/>
                  </a:moveTo>
                  <a:cubicBezTo>
                    <a:pt x="9" y="35"/>
                    <a:pt x="7" y="36"/>
                    <a:pt x="7" y="32"/>
                  </a:cubicBezTo>
                  <a:cubicBezTo>
                    <a:pt x="8" y="28"/>
                    <a:pt x="6" y="26"/>
                    <a:pt x="9" y="26"/>
                  </a:cubicBezTo>
                  <a:cubicBezTo>
                    <a:pt x="13" y="25"/>
                    <a:pt x="14" y="24"/>
                    <a:pt x="17" y="23"/>
                  </a:cubicBezTo>
                  <a:cubicBezTo>
                    <a:pt x="21" y="22"/>
                    <a:pt x="23" y="21"/>
                    <a:pt x="26" y="17"/>
                  </a:cubicBezTo>
                  <a:cubicBezTo>
                    <a:pt x="29" y="12"/>
                    <a:pt x="30" y="13"/>
                    <a:pt x="31" y="9"/>
                  </a:cubicBezTo>
                  <a:cubicBezTo>
                    <a:pt x="33" y="5"/>
                    <a:pt x="38" y="0"/>
                    <a:pt x="32" y="3"/>
                  </a:cubicBezTo>
                  <a:cubicBezTo>
                    <a:pt x="26" y="6"/>
                    <a:pt x="19" y="7"/>
                    <a:pt x="16" y="9"/>
                  </a:cubicBezTo>
                  <a:cubicBezTo>
                    <a:pt x="14" y="12"/>
                    <a:pt x="10" y="13"/>
                    <a:pt x="12" y="15"/>
                  </a:cubicBezTo>
                  <a:cubicBezTo>
                    <a:pt x="14" y="18"/>
                    <a:pt x="15" y="17"/>
                    <a:pt x="11" y="19"/>
                  </a:cubicBezTo>
                  <a:cubicBezTo>
                    <a:pt x="6" y="22"/>
                    <a:pt x="2" y="24"/>
                    <a:pt x="1" y="27"/>
                  </a:cubicBezTo>
                  <a:cubicBezTo>
                    <a:pt x="0" y="30"/>
                    <a:pt x="3" y="39"/>
                    <a:pt x="4" y="40"/>
                  </a:cubicBezTo>
                  <a:cubicBezTo>
                    <a:pt x="4" y="41"/>
                    <a:pt x="2" y="42"/>
                    <a:pt x="7" y="40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1150">
              <a:extLst>
                <a:ext uri="{FF2B5EF4-FFF2-40B4-BE49-F238E27FC236}">
                  <a16:creationId xmlns:a16="http://schemas.microsoft.com/office/drawing/2014/main" id="{1978D5B5-B252-4B13-8185-86D2789E7D15}"/>
                </a:ext>
              </a:extLst>
            </p:cNvPr>
            <p:cNvSpPr>
              <a:spLocks/>
            </p:cNvSpPr>
            <p:nvPr/>
          </p:nvSpPr>
          <p:spPr bwMode="auto">
            <a:xfrm>
              <a:off x="2547" y="1038"/>
              <a:ext cx="13" cy="12"/>
            </a:xfrm>
            <a:custGeom>
              <a:avLst/>
              <a:gdLst>
                <a:gd name="T0" fmla="*/ 10 w 21"/>
                <a:gd name="T1" fmla="*/ 19 h 21"/>
                <a:gd name="T2" fmla="*/ 14 w 21"/>
                <a:gd name="T3" fmla="*/ 15 h 21"/>
                <a:gd name="T4" fmla="*/ 14 w 21"/>
                <a:gd name="T5" fmla="*/ 9 h 21"/>
                <a:gd name="T6" fmla="*/ 17 w 21"/>
                <a:gd name="T7" fmla="*/ 5 h 21"/>
                <a:gd name="T8" fmla="*/ 20 w 21"/>
                <a:gd name="T9" fmla="*/ 1 h 21"/>
                <a:gd name="T10" fmla="*/ 13 w 21"/>
                <a:gd name="T11" fmla="*/ 2 h 21"/>
                <a:gd name="T12" fmla="*/ 6 w 21"/>
                <a:gd name="T13" fmla="*/ 6 h 21"/>
                <a:gd name="T14" fmla="*/ 1 w 21"/>
                <a:gd name="T15" fmla="*/ 10 h 21"/>
                <a:gd name="T16" fmla="*/ 6 w 21"/>
                <a:gd name="T17" fmla="*/ 14 h 21"/>
                <a:gd name="T18" fmla="*/ 6 w 21"/>
                <a:gd name="T19" fmla="*/ 20 h 21"/>
                <a:gd name="T20" fmla="*/ 10 w 21"/>
                <a:gd name="T21" fmla="*/ 19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" h="21">
                  <a:moveTo>
                    <a:pt x="10" y="19"/>
                  </a:moveTo>
                  <a:cubicBezTo>
                    <a:pt x="12" y="17"/>
                    <a:pt x="13" y="18"/>
                    <a:pt x="14" y="15"/>
                  </a:cubicBezTo>
                  <a:cubicBezTo>
                    <a:pt x="14" y="12"/>
                    <a:pt x="10" y="11"/>
                    <a:pt x="14" y="9"/>
                  </a:cubicBezTo>
                  <a:cubicBezTo>
                    <a:pt x="17" y="7"/>
                    <a:pt x="15" y="3"/>
                    <a:pt x="17" y="5"/>
                  </a:cubicBezTo>
                  <a:cubicBezTo>
                    <a:pt x="19" y="6"/>
                    <a:pt x="21" y="2"/>
                    <a:pt x="20" y="1"/>
                  </a:cubicBezTo>
                  <a:cubicBezTo>
                    <a:pt x="19" y="0"/>
                    <a:pt x="14" y="1"/>
                    <a:pt x="13" y="2"/>
                  </a:cubicBezTo>
                  <a:cubicBezTo>
                    <a:pt x="11" y="3"/>
                    <a:pt x="7" y="3"/>
                    <a:pt x="6" y="6"/>
                  </a:cubicBezTo>
                  <a:cubicBezTo>
                    <a:pt x="6" y="8"/>
                    <a:pt x="0" y="7"/>
                    <a:pt x="1" y="10"/>
                  </a:cubicBezTo>
                  <a:cubicBezTo>
                    <a:pt x="3" y="13"/>
                    <a:pt x="7" y="11"/>
                    <a:pt x="6" y="14"/>
                  </a:cubicBezTo>
                  <a:cubicBezTo>
                    <a:pt x="5" y="17"/>
                    <a:pt x="4" y="19"/>
                    <a:pt x="6" y="20"/>
                  </a:cubicBezTo>
                  <a:cubicBezTo>
                    <a:pt x="8" y="21"/>
                    <a:pt x="9" y="19"/>
                    <a:pt x="10" y="19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1151">
              <a:extLst>
                <a:ext uri="{FF2B5EF4-FFF2-40B4-BE49-F238E27FC236}">
                  <a16:creationId xmlns:a16="http://schemas.microsoft.com/office/drawing/2014/main" id="{A1DCD90B-E136-433E-838E-E262A4ADDCB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9" y="1137"/>
              <a:ext cx="10" cy="6"/>
            </a:xfrm>
            <a:custGeom>
              <a:avLst/>
              <a:gdLst>
                <a:gd name="T0" fmla="*/ 8 w 17"/>
                <a:gd name="T1" fmla="*/ 11 h 11"/>
                <a:gd name="T2" fmla="*/ 13 w 17"/>
                <a:gd name="T3" fmla="*/ 7 h 11"/>
                <a:gd name="T4" fmla="*/ 13 w 17"/>
                <a:gd name="T5" fmla="*/ 2 h 11"/>
                <a:gd name="T6" fmla="*/ 8 w 17"/>
                <a:gd name="T7" fmla="*/ 1 h 11"/>
                <a:gd name="T8" fmla="*/ 1 w 17"/>
                <a:gd name="T9" fmla="*/ 4 h 11"/>
                <a:gd name="T10" fmla="*/ 2 w 17"/>
                <a:gd name="T11" fmla="*/ 10 h 11"/>
                <a:gd name="T12" fmla="*/ 8 w 17"/>
                <a:gd name="T13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1">
                  <a:moveTo>
                    <a:pt x="8" y="11"/>
                  </a:moveTo>
                  <a:cubicBezTo>
                    <a:pt x="11" y="9"/>
                    <a:pt x="12" y="11"/>
                    <a:pt x="13" y="7"/>
                  </a:cubicBezTo>
                  <a:cubicBezTo>
                    <a:pt x="14" y="3"/>
                    <a:pt x="17" y="3"/>
                    <a:pt x="13" y="2"/>
                  </a:cubicBezTo>
                  <a:cubicBezTo>
                    <a:pt x="9" y="1"/>
                    <a:pt x="12" y="0"/>
                    <a:pt x="8" y="1"/>
                  </a:cubicBezTo>
                  <a:cubicBezTo>
                    <a:pt x="3" y="2"/>
                    <a:pt x="2" y="1"/>
                    <a:pt x="1" y="4"/>
                  </a:cubicBezTo>
                  <a:cubicBezTo>
                    <a:pt x="0" y="7"/>
                    <a:pt x="0" y="8"/>
                    <a:pt x="2" y="10"/>
                  </a:cubicBezTo>
                  <a:cubicBezTo>
                    <a:pt x="4" y="11"/>
                    <a:pt x="6" y="10"/>
                    <a:pt x="8" y="11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1152">
              <a:extLst>
                <a:ext uri="{FF2B5EF4-FFF2-40B4-BE49-F238E27FC236}">
                  <a16:creationId xmlns:a16="http://schemas.microsoft.com/office/drawing/2014/main" id="{F11E41D0-4CEE-46CF-B750-591D914FB00F}"/>
                </a:ext>
              </a:extLst>
            </p:cNvPr>
            <p:cNvSpPr>
              <a:spLocks/>
            </p:cNvSpPr>
            <p:nvPr/>
          </p:nvSpPr>
          <p:spPr bwMode="auto">
            <a:xfrm>
              <a:off x="2480" y="1062"/>
              <a:ext cx="105" cy="150"/>
            </a:xfrm>
            <a:custGeom>
              <a:avLst/>
              <a:gdLst>
                <a:gd name="T0" fmla="*/ 165 w 174"/>
                <a:gd name="T1" fmla="*/ 189 h 250"/>
                <a:gd name="T2" fmla="*/ 142 w 174"/>
                <a:gd name="T3" fmla="*/ 205 h 250"/>
                <a:gd name="T4" fmla="*/ 153 w 174"/>
                <a:gd name="T5" fmla="*/ 218 h 250"/>
                <a:gd name="T6" fmla="*/ 114 w 174"/>
                <a:gd name="T7" fmla="*/ 224 h 250"/>
                <a:gd name="T8" fmla="*/ 107 w 174"/>
                <a:gd name="T9" fmla="*/ 229 h 250"/>
                <a:gd name="T10" fmla="*/ 84 w 174"/>
                <a:gd name="T11" fmla="*/ 229 h 250"/>
                <a:gd name="T12" fmla="*/ 64 w 174"/>
                <a:gd name="T13" fmla="*/ 226 h 250"/>
                <a:gd name="T14" fmla="*/ 43 w 174"/>
                <a:gd name="T15" fmla="*/ 237 h 250"/>
                <a:gd name="T16" fmla="*/ 19 w 174"/>
                <a:gd name="T17" fmla="*/ 245 h 250"/>
                <a:gd name="T18" fmla="*/ 9 w 174"/>
                <a:gd name="T19" fmla="*/ 238 h 250"/>
                <a:gd name="T20" fmla="*/ 22 w 174"/>
                <a:gd name="T21" fmla="*/ 229 h 250"/>
                <a:gd name="T22" fmla="*/ 36 w 174"/>
                <a:gd name="T23" fmla="*/ 218 h 250"/>
                <a:gd name="T24" fmla="*/ 62 w 174"/>
                <a:gd name="T25" fmla="*/ 213 h 250"/>
                <a:gd name="T26" fmla="*/ 67 w 174"/>
                <a:gd name="T27" fmla="*/ 205 h 250"/>
                <a:gd name="T28" fmla="*/ 45 w 174"/>
                <a:gd name="T29" fmla="*/ 205 h 250"/>
                <a:gd name="T30" fmla="*/ 29 w 174"/>
                <a:gd name="T31" fmla="*/ 201 h 250"/>
                <a:gd name="T32" fmla="*/ 27 w 174"/>
                <a:gd name="T33" fmla="*/ 188 h 250"/>
                <a:gd name="T34" fmla="*/ 46 w 174"/>
                <a:gd name="T35" fmla="*/ 177 h 250"/>
                <a:gd name="T36" fmla="*/ 38 w 174"/>
                <a:gd name="T37" fmla="*/ 162 h 250"/>
                <a:gd name="T38" fmla="*/ 46 w 174"/>
                <a:gd name="T39" fmla="*/ 157 h 250"/>
                <a:gd name="T40" fmla="*/ 62 w 174"/>
                <a:gd name="T41" fmla="*/ 155 h 250"/>
                <a:gd name="T42" fmla="*/ 73 w 174"/>
                <a:gd name="T43" fmla="*/ 138 h 250"/>
                <a:gd name="T44" fmla="*/ 59 w 174"/>
                <a:gd name="T45" fmla="*/ 122 h 250"/>
                <a:gd name="T46" fmla="*/ 63 w 174"/>
                <a:gd name="T47" fmla="*/ 111 h 250"/>
                <a:gd name="T48" fmla="*/ 39 w 174"/>
                <a:gd name="T49" fmla="*/ 116 h 250"/>
                <a:gd name="T50" fmla="*/ 29 w 174"/>
                <a:gd name="T51" fmla="*/ 111 h 250"/>
                <a:gd name="T52" fmla="*/ 38 w 174"/>
                <a:gd name="T53" fmla="*/ 91 h 250"/>
                <a:gd name="T54" fmla="*/ 26 w 174"/>
                <a:gd name="T55" fmla="*/ 93 h 250"/>
                <a:gd name="T56" fmla="*/ 20 w 174"/>
                <a:gd name="T57" fmla="*/ 95 h 250"/>
                <a:gd name="T58" fmla="*/ 14 w 174"/>
                <a:gd name="T59" fmla="*/ 95 h 250"/>
                <a:gd name="T60" fmla="*/ 2 w 174"/>
                <a:gd name="T61" fmla="*/ 92 h 250"/>
                <a:gd name="T62" fmla="*/ 14 w 174"/>
                <a:gd name="T63" fmla="*/ 82 h 250"/>
                <a:gd name="T64" fmla="*/ 29 w 174"/>
                <a:gd name="T65" fmla="*/ 73 h 250"/>
                <a:gd name="T66" fmla="*/ 19 w 174"/>
                <a:gd name="T67" fmla="*/ 75 h 250"/>
                <a:gd name="T68" fmla="*/ 10 w 174"/>
                <a:gd name="T69" fmla="*/ 66 h 250"/>
                <a:gd name="T70" fmla="*/ 20 w 174"/>
                <a:gd name="T71" fmla="*/ 58 h 250"/>
                <a:gd name="T72" fmla="*/ 5 w 174"/>
                <a:gd name="T73" fmla="*/ 46 h 250"/>
                <a:gd name="T74" fmla="*/ 16 w 174"/>
                <a:gd name="T75" fmla="*/ 51 h 250"/>
                <a:gd name="T76" fmla="*/ 24 w 174"/>
                <a:gd name="T77" fmla="*/ 41 h 250"/>
                <a:gd name="T78" fmla="*/ 34 w 174"/>
                <a:gd name="T79" fmla="*/ 28 h 250"/>
                <a:gd name="T80" fmla="*/ 46 w 174"/>
                <a:gd name="T81" fmla="*/ 16 h 250"/>
                <a:gd name="T82" fmla="*/ 67 w 174"/>
                <a:gd name="T83" fmla="*/ 16 h 250"/>
                <a:gd name="T84" fmla="*/ 75 w 174"/>
                <a:gd name="T85" fmla="*/ 13 h 250"/>
                <a:gd name="T86" fmla="*/ 82 w 174"/>
                <a:gd name="T87" fmla="*/ 2 h 250"/>
                <a:gd name="T88" fmla="*/ 88 w 174"/>
                <a:gd name="T89" fmla="*/ 9 h 250"/>
                <a:gd name="T90" fmla="*/ 83 w 174"/>
                <a:gd name="T91" fmla="*/ 16 h 250"/>
                <a:gd name="T92" fmla="*/ 73 w 174"/>
                <a:gd name="T93" fmla="*/ 27 h 250"/>
                <a:gd name="T94" fmla="*/ 62 w 174"/>
                <a:gd name="T95" fmla="*/ 38 h 250"/>
                <a:gd name="T96" fmla="*/ 63 w 174"/>
                <a:gd name="T97" fmla="*/ 43 h 250"/>
                <a:gd name="T98" fmla="*/ 100 w 174"/>
                <a:gd name="T99" fmla="*/ 40 h 250"/>
                <a:gd name="T100" fmla="*/ 98 w 174"/>
                <a:gd name="T101" fmla="*/ 55 h 250"/>
                <a:gd name="T102" fmla="*/ 80 w 174"/>
                <a:gd name="T103" fmla="*/ 72 h 250"/>
                <a:gd name="T104" fmla="*/ 69 w 174"/>
                <a:gd name="T105" fmla="*/ 82 h 250"/>
                <a:gd name="T106" fmla="*/ 85 w 174"/>
                <a:gd name="T107" fmla="*/ 84 h 250"/>
                <a:gd name="T108" fmla="*/ 108 w 174"/>
                <a:gd name="T109" fmla="*/ 116 h 250"/>
                <a:gd name="T110" fmla="*/ 126 w 174"/>
                <a:gd name="T111" fmla="*/ 130 h 250"/>
                <a:gd name="T112" fmla="*/ 138 w 174"/>
                <a:gd name="T113" fmla="*/ 151 h 250"/>
                <a:gd name="T114" fmla="*/ 138 w 174"/>
                <a:gd name="T115" fmla="*/ 170 h 250"/>
                <a:gd name="T116" fmla="*/ 155 w 174"/>
                <a:gd name="T117" fmla="*/ 163 h 250"/>
                <a:gd name="T118" fmla="*/ 168 w 174"/>
                <a:gd name="T119" fmla="*/ 175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74" h="250">
                  <a:moveTo>
                    <a:pt x="168" y="175"/>
                  </a:moveTo>
                  <a:cubicBezTo>
                    <a:pt x="167" y="181"/>
                    <a:pt x="170" y="184"/>
                    <a:pt x="165" y="189"/>
                  </a:cubicBezTo>
                  <a:cubicBezTo>
                    <a:pt x="159" y="193"/>
                    <a:pt x="163" y="194"/>
                    <a:pt x="154" y="197"/>
                  </a:cubicBezTo>
                  <a:cubicBezTo>
                    <a:pt x="145" y="200"/>
                    <a:pt x="146" y="203"/>
                    <a:pt x="142" y="205"/>
                  </a:cubicBezTo>
                  <a:cubicBezTo>
                    <a:pt x="138" y="206"/>
                    <a:pt x="156" y="208"/>
                    <a:pt x="161" y="211"/>
                  </a:cubicBezTo>
                  <a:cubicBezTo>
                    <a:pt x="166" y="213"/>
                    <a:pt x="161" y="216"/>
                    <a:pt x="153" y="218"/>
                  </a:cubicBezTo>
                  <a:cubicBezTo>
                    <a:pt x="146" y="220"/>
                    <a:pt x="146" y="222"/>
                    <a:pt x="138" y="222"/>
                  </a:cubicBezTo>
                  <a:cubicBezTo>
                    <a:pt x="130" y="222"/>
                    <a:pt x="123" y="225"/>
                    <a:pt x="114" y="224"/>
                  </a:cubicBezTo>
                  <a:cubicBezTo>
                    <a:pt x="106" y="223"/>
                    <a:pt x="104" y="221"/>
                    <a:pt x="102" y="220"/>
                  </a:cubicBezTo>
                  <a:cubicBezTo>
                    <a:pt x="99" y="219"/>
                    <a:pt x="104" y="225"/>
                    <a:pt x="107" y="229"/>
                  </a:cubicBezTo>
                  <a:cubicBezTo>
                    <a:pt x="110" y="233"/>
                    <a:pt x="98" y="227"/>
                    <a:pt x="96" y="225"/>
                  </a:cubicBezTo>
                  <a:cubicBezTo>
                    <a:pt x="94" y="224"/>
                    <a:pt x="87" y="227"/>
                    <a:pt x="84" y="229"/>
                  </a:cubicBezTo>
                  <a:cubicBezTo>
                    <a:pt x="82" y="232"/>
                    <a:pt x="78" y="229"/>
                    <a:pt x="77" y="227"/>
                  </a:cubicBezTo>
                  <a:cubicBezTo>
                    <a:pt x="76" y="225"/>
                    <a:pt x="69" y="226"/>
                    <a:pt x="64" y="226"/>
                  </a:cubicBezTo>
                  <a:cubicBezTo>
                    <a:pt x="58" y="226"/>
                    <a:pt x="54" y="229"/>
                    <a:pt x="54" y="233"/>
                  </a:cubicBezTo>
                  <a:cubicBezTo>
                    <a:pt x="53" y="237"/>
                    <a:pt x="46" y="238"/>
                    <a:pt x="43" y="237"/>
                  </a:cubicBezTo>
                  <a:cubicBezTo>
                    <a:pt x="40" y="236"/>
                    <a:pt x="38" y="237"/>
                    <a:pt x="32" y="237"/>
                  </a:cubicBezTo>
                  <a:cubicBezTo>
                    <a:pt x="27" y="237"/>
                    <a:pt x="23" y="240"/>
                    <a:pt x="19" y="245"/>
                  </a:cubicBezTo>
                  <a:cubicBezTo>
                    <a:pt x="15" y="250"/>
                    <a:pt x="11" y="245"/>
                    <a:pt x="7" y="245"/>
                  </a:cubicBezTo>
                  <a:cubicBezTo>
                    <a:pt x="3" y="244"/>
                    <a:pt x="5" y="240"/>
                    <a:pt x="9" y="238"/>
                  </a:cubicBezTo>
                  <a:cubicBezTo>
                    <a:pt x="13" y="236"/>
                    <a:pt x="12" y="236"/>
                    <a:pt x="17" y="234"/>
                  </a:cubicBezTo>
                  <a:cubicBezTo>
                    <a:pt x="22" y="231"/>
                    <a:pt x="17" y="231"/>
                    <a:pt x="22" y="229"/>
                  </a:cubicBezTo>
                  <a:cubicBezTo>
                    <a:pt x="26" y="228"/>
                    <a:pt x="26" y="230"/>
                    <a:pt x="27" y="227"/>
                  </a:cubicBezTo>
                  <a:cubicBezTo>
                    <a:pt x="28" y="224"/>
                    <a:pt x="27" y="220"/>
                    <a:pt x="36" y="218"/>
                  </a:cubicBezTo>
                  <a:cubicBezTo>
                    <a:pt x="46" y="215"/>
                    <a:pt x="37" y="211"/>
                    <a:pt x="47" y="211"/>
                  </a:cubicBezTo>
                  <a:cubicBezTo>
                    <a:pt x="56" y="211"/>
                    <a:pt x="54" y="213"/>
                    <a:pt x="62" y="213"/>
                  </a:cubicBezTo>
                  <a:cubicBezTo>
                    <a:pt x="70" y="213"/>
                    <a:pt x="72" y="205"/>
                    <a:pt x="76" y="200"/>
                  </a:cubicBezTo>
                  <a:cubicBezTo>
                    <a:pt x="80" y="196"/>
                    <a:pt x="72" y="202"/>
                    <a:pt x="67" y="205"/>
                  </a:cubicBezTo>
                  <a:cubicBezTo>
                    <a:pt x="62" y="207"/>
                    <a:pt x="57" y="208"/>
                    <a:pt x="52" y="207"/>
                  </a:cubicBezTo>
                  <a:cubicBezTo>
                    <a:pt x="48" y="206"/>
                    <a:pt x="47" y="202"/>
                    <a:pt x="45" y="205"/>
                  </a:cubicBezTo>
                  <a:cubicBezTo>
                    <a:pt x="42" y="207"/>
                    <a:pt x="41" y="202"/>
                    <a:pt x="40" y="200"/>
                  </a:cubicBezTo>
                  <a:cubicBezTo>
                    <a:pt x="40" y="199"/>
                    <a:pt x="35" y="199"/>
                    <a:pt x="29" y="201"/>
                  </a:cubicBezTo>
                  <a:cubicBezTo>
                    <a:pt x="23" y="204"/>
                    <a:pt x="21" y="198"/>
                    <a:pt x="18" y="195"/>
                  </a:cubicBezTo>
                  <a:cubicBezTo>
                    <a:pt x="16" y="193"/>
                    <a:pt x="22" y="190"/>
                    <a:pt x="27" y="188"/>
                  </a:cubicBezTo>
                  <a:cubicBezTo>
                    <a:pt x="32" y="186"/>
                    <a:pt x="33" y="187"/>
                    <a:pt x="38" y="184"/>
                  </a:cubicBezTo>
                  <a:cubicBezTo>
                    <a:pt x="44" y="181"/>
                    <a:pt x="44" y="180"/>
                    <a:pt x="46" y="177"/>
                  </a:cubicBezTo>
                  <a:cubicBezTo>
                    <a:pt x="49" y="175"/>
                    <a:pt x="41" y="171"/>
                    <a:pt x="35" y="171"/>
                  </a:cubicBezTo>
                  <a:cubicBezTo>
                    <a:pt x="29" y="170"/>
                    <a:pt x="39" y="163"/>
                    <a:pt x="38" y="162"/>
                  </a:cubicBezTo>
                  <a:cubicBezTo>
                    <a:pt x="37" y="161"/>
                    <a:pt x="34" y="157"/>
                    <a:pt x="37" y="153"/>
                  </a:cubicBezTo>
                  <a:cubicBezTo>
                    <a:pt x="40" y="149"/>
                    <a:pt x="45" y="153"/>
                    <a:pt x="46" y="157"/>
                  </a:cubicBezTo>
                  <a:cubicBezTo>
                    <a:pt x="48" y="162"/>
                    <a:pt x="48" y="157"/>
                    <a:pt x="52" y="155"/>
                  </a:cubicBezTo>
                  <a:cubicBezTo>
                    <a:pt x="57" y="154"/>
                    <a:pt x="58" y="155"/>
                    <a:pt x="62" y="155"/>
                  </a:cubicBezTo>
                  <a:cubicBezTo>
                    <a:pt x="65" y="155"/>
                    <a:pt x="70" y="152"/>
                    <a:pt x="69" y="146"/>
                  </a:cubicBezTo>
                  <a:cubicBezTo>
                    <a:pt x="68" y="141"/>
                    <a:pt x="70" y="141"/>
                    <a:pt x="73" y="138"/>
                  </a:cubicBezTo>
                  <a:cubicBezTo>
                    <a:pt x="76" y="135"/>
                    <a:pt x="68" y="132"/>
                    <a:pt x="64" y="131"/>
                  </a:cubicBezTo>
                  <a:cubicBezTo>
                    <a:pt x="61" y="130"/>
                    <a:pt x="61" y="126"/>
                    <a:pt x="59" y="122"/>
                  </a:cubicBezTo>
                  <a:cubicBezTo>
                    <a:pt x="57" y="117"/>
                    <a:pt x="63" y="117"/>
                    <a:pt x="69" y="115"/>
                  </a:cubicBezTo>
                  <a:cubicBezTo>
                    <a:pt x="75" y="113"/>
                    <a:pt x="68" y="111"/>
                    <a:pt x="63" y="111"/>
                  </a:cubicBezTo>
                  <a:cubicBezTo>
                    <a:pt x="58" y="111"/>
                    <a:pt x="54" y="114"/>
                    <a:pt x="50" y="114"/>
                  </a:cubicBezTo>
                  <a:cubicBezTo>
                    <a:pt x="46" y="115"/>
                    <a:pt x="42" y="117"/>
                    <a:pt x="39" y="116"/>
                  </a:cubicBezTo>
                  <a:cubicBezTo>
                    <a:pt x="36" y="114"/>
                    <a:pt x="36" y="122"/>
                    <a:pt x="34" y="122"/>
                  </a:cubicBezTo>
                  <a:cubicBezTo>
                    <a:pt x="32" y="121"/>
                    <a:pt x="29" y="113"/>
                    <a:pt x="29" y="111"/>
                  </a:cubicBezTo>
                  <a:cubicBezTo>
                    <a:pt x="29" y="110"/>
                    <a:pt x="32" y="102"/>
                    <a:pt x="34" y="101"/>
                  </a:cubicBezTo>
                  <a:cubicBezTo>
                    <a:pt x="37" y="100"/>
                    <a:pt x="39" y="94"/>
                    <a:pt x="38" y="91"/>
                  </a:cubicBezTo>
                  <a:cubicBezTo>
                    <a:pt x="37" y="89"/>
                    <a:pt x="32" y="92"/>
                    <a:pt x="31" y="89"/>
                  </a:cubicBezTo>
                  <a:cubicBezTo>
                    <a:pt x="30" y="86"/>
                    <a:pt x="26" y="89"/>
                    <a:pt x="26" y="93"/>
                  </a:cubicBezTo>
                  <a:cubicBezTo>
                    <a:pt x="27" y="96"/>
                    <a:pt x="21" y="103"/>
                    <a:pt x="18" y="103"/>
                  </a:cubicBezTo>
                  <a:cubicBezTo>
                    <a:pt x="15" y="103"/>
                    <a:pt x="18" y="98"/>
                    <a:pt x="20" y="95"/>
                  </a:cubicBezTo>
                  <a:cubicBezTo>
                    <a:pt x="21" y="91"/>
                    <a:pt x="21" y="91"/>
                    <a:pt x="19" y="88"/>
                  </a:cubicBezTo>
                  <a:cubicBezTo>
                    <a:pt x="16" y="86"/>
                    <a:pt x="16" y="91"/>
                    <a:pt x="14" y="95"/>
                  </a:cubicBezTo>
                  <a:cubicBezTo>
                    <a:pt x="12" y="99"/>
                    <a:pt x="8" y="95"/>
                    <a:pt x="7" y="94"/>
                  </a:cubicBezTo>
                  <a:cubicBezTo>
                    <a:pt x="7" y="93"/>
                    <a:pt x="3" y="93"/>
                    <a:pt x="2" y="92"/>
                  </a:cubicBezTo>
                  <a:cubicBezTo>
                    <a:pt x="0" y="91"/>
                    <a:pt x="3" y="89"/>
                    <a:pt x="5" y="86"/>
                  </a:cubicBezTo>
                  <a:cubicBezTo>
                    <a:pt x="7" y="84"/>
                    <a:pt x="11" y="85"/>
                    <a:pt x="14" y="82"/>
                  </a:cubicBezTo>
                  <a:cubicBezTo>
                    <a:pt x="17" y="80"/>
                    <a:pt x="18" y="81"/>
                    <a:pt x="22" y="79"/>
                  </a:cubicBezTo>
                  <a:cubicBezTo>
                    <a:pt x="25" y="76"/>
                    <a:pt x="24" y="77"/>
                    <a:pt x="29" y="73"/>
                  </a:cubicBezTo>
                  <a:cubicBezTo>
                    <a:pt x="34" y="70"/>
                    <a:pt x="29" y="69"/>
                    <a:pt x="27" y="69"/>
                  </a:cubicBezTo>
                  <a:cubicBezTo>
                    <a:pt x="26" y="69"/>
                    <a:pt x="25" y="72"/>
                    <a:pt x="19" y="75"/>
                  </a:cubicBezTo>
                  <a:cubicBezTo>
                    <a:pt x="13" y="79"/>
                    <a:pt x="13" y="78"/>
                    <a:pt x="11" y="76"/>
                  </a:cubicBezTo>
                  <a:cubicBezTo>
                    <a:pt x="8" y="75"/>
                    <a:pt x="9" y="73"/>
                    <a:pt x="10" y="66"/>
                  </a:cubicBezTo>
                  <a:cubicBezTo>
                    <a:pt x="11" y="60"/>
                    <a:pt x="14" y="65"/>
                    <a:pt x="19" y="63"/>
                  </a:cubicBezTo>
                  <a:cubicBezTo>
                    <a:pt x="25" y="62"/>
                    <a:pt x="21" y="61"/>
                    <a:pt x="20" y="58"/>
                  </a:cubicBezTo>
                  <a:cubicBezTo>
                    <a:pt x="20" y="56"/>
                    <a:pt x="11" y="56"/>
                    <a:pt x="9" y="55"/>
                  </a:cubicBezTo>
                  <a:cubicBezTo>
                    <a:pt x="6" y="53"/>
                    <a:pt x="5" y="48"/>
                    <a:pt x="5" y="46"/>
                  </a:cubicBezTo>
                  <a:cubicBezTo>
                    <a:pt x="5" y="43"/>
                    <a:pt x="9" y="42"/>
                    <a:pt x="14" y="42"/>
                  </a:cubicBezTo>
                  <a:cubicBezTo>
                    <a:pt x="19" y="42"/>
                    <a:pt x="16" y="46"/>
                    <a:pt x="16" y="51"/>
                  </a:cubicBezTo>
                  <a:cubicBezTo>
                    <a:pt x="16" y="56"/>
                    <a:pt x="17" y="52"/>
                    <a:pt x="22" y="50"/>
                  </a:cubicBezTo>
                  <a:cubicBezTo>
                    <a:pt x="27" y="47"/>
                    <a:pt x="24" y="44"/>
                    <a:pt x="24" y="41"/>
                  </a:cubicBezTo>
                  <a:cubicBezTo>
                    <a:pt x="25" y="38"/>
                    <a:pt x="25" y="34"/>
                    <a:pt x="30" y="34"/>
                  </a:cubicBezTo>
                  <a:cubicBezTo>
                    <a:pt x="36" y="34"/>
                    <a:pt x="34" y="31"/>
                    <a:pt x="34" y="28"/>
                  </a:cubicBezTo>
                  <a:cubicBezTo>
                    <a:pt x="34" y="24"/>
                    <a:pt x="38" y="21"/>
                    <a:pt x="38" y="17"/>
                  </a:cubicBezTo>
                  <a:cubicBezTo>
                    <a:pt x="38" y="13"/>
                    <a:pt x="44" y="15"/>
                    <a:pt x="46" y="16"/>
                  </a:cubicBezTo>
                  <a:cubicBezTo>
                    <a:pt x="47" y="17"/>
                    <a:pt x="48" y="18"/>
                    <a:pt x="54" y="18"/>
                  </a:cubicBezTo>
                  <a:cubicBezTo>
                    <a:pt x="61" y="18"/>
                    <a:pt x="61" y="19"/>
                    <a:pt x="67" y="16"/>
                  </a:cubicBezTo>
                  <a:cubicBezTo>
                    <a:pt x="73" y="12"/>
                    <a:pt x="71" y="15"/>
                    <a:pt x="75" y="14"/>
                  </a:cubicBezTo>
                  <a:cubicBezTo>
                    <a:pt x="75" y="14"/>
                    <a:pt x="75" y="14"/>
                    <a:pt x="75" y="13"/>
                  </a:cubicBezTo>
                  <a:cubicBezTo>
                    <a:pt x="76" y="11"/>
                    <a:pt x="74" y="8"/>
                    <a:pt x="73" y="4"/>
                  </a:cubicBezTo>
                  <a:cubicBezTo>
                    <a:pt x="73" y="0"/>
                    <a:pt x="78" y="0"/>
                    <a:pt x="82" y="2"/>
                  </a:cubicBezTo>
                  <a:cubicBezTo>
                    <a:pt x="85" y="5"/>
                    <a:pt x="84" y="4"/>
                    <a:pt x="89" y="5"/>
                  </a:cubicBezTo>
                  <a:cubicBezTo>
                    <a:pt x="94" y="7"/>
                    <a:pt x="89" y="7"/>
                    <a:pt x="88" y="9"/>
                  </a:cubicBezTo>
                  <a:cubicBezTo>
                    <a:pt x="87" y="10"/>
                    <a:pt x="85" y="12"/>
                    <a:pt x="81" y="12"/>
                  </a:cubicBezTo>
                  <a:cubicBezTo>
                    <a:pt x="77" y="12"/>
                    <a:pt x="81" y="14"/>
                    <a:pt x="83" y="16"/>
                  </a:cubicBezTo>
                  <a:cubicBezTo>
                    <a:pt x="84" y="17"/>
                    <a:pt x="83" y="17"/>
                    <a:pt x="80" y="20"/>
                  </a:cubicBezTo>
                  <a:cubicBezTo>
                    <a:pt x="78" y="23"/>
                    <a:pt x="77" y="26"/>
                    <a:pt x="73" y="27"/>
                  </a:cubicBezTo>
                  <a:cubicBezTo>
                    <a:pt x="70" y="29"/>
                    <a:pt x="66" y="31"/>
                    <a:pt x="62" y="32"/>
                  </a:cubicBezTo>
                  <a:cubicBezTo>
                    <a:pt x="57" y="33"/>
                    <a:pt x="60" y="38"/>
                    <a:pt x="62" y="38"/>
                  </a:cubicBezTo>
                  <a:cubicBezTo>
                    <a:pt x="64" y="39"/>
                    <a:pt x="55" y="41"/>
                    <a:pt x="54" y="44"/>
                  </a:cubicBezTo>
                  <a:cubicBezTo>
                    <a:pt x="54" y="47"/>
                    <a:pt x="61" y="44"/>
                    <a:pt x="63" y="43"/>
                  </a:cubicBezTo>
                  <a:cubicBezTo>
                    <a:pt x="65" y="42"/>
                    <a:pt x="68" y="40"/>
                    <a:pt x="68" y="40"/>
                  </a:cubicBezTo>
                  <a:cubicBezTo>
                    <a:pt x="68" y="40"/>
                    <a:pt x="97" y="40"/>
                    <a:pt x="100" y="40"/>
                  </a:cubicBezTo>
                  <a:cubicBezTo>
                    <a:pt x="103" y="40"/>
                    <a:pt x="103" y="41"/>
                    <a:pt x="103" y="44"/>
                  </a:cubicBezTo>
                  <a:cubicBezTo>
                    <a:pt x="104" y="47"/>
                    <a:pt x="101" y="51"/>
                    <a:pt x="98" y="55"/>
                  </a:cubicBezTo>
                  <a:cubicBezTo>
                    <a:pt x="96" y="59"/>
                    <a:pt x="93" y="63"/>
                    <a:pt x="90" y="65"/>
                  </a:cubicBezTo>
                  <a:cubicBezTo>
                    <a:pt x="88" y="67"/>
                    <a:pt x="80" y="70"/>
                    <a:pt x="80" y="72"/>
                  </a:cubicBezTo>
                  <a:cubicBezTo>
                    <a:pt x="81" y="74"/>
                    <a:pt x="84" y="76"/>
                    <a:pt x="84" y="78"/>
                  </a:cubicBezTo>
                  <a:cubicBezTo>
                    <a:pt x="83" y="79"/>
                    <a:pt x="71" y="81"/>
                    <a:pt x="69" y="82"/>
                  </a:cubicBezTo>
                  <a:cubicBezTo>
                    <a:pt x="67" y="83"/>
                    <a:pt x="67" y="85"/>
                    <a:pt x="73" y="84"/>
                  </a:cubicBezTo>
                  <a:cubicBezTo>
                    <a:pt x="79" y="84"/>
                    <a:pt x="79" y="84"/>
                    <a:pt x="85" y="84"/>
                  </a:cubicBezTo>
                  <a:cubicBezTo>
                    <a:pt x="90" y="84"/>
                    <a:pt x="96" y="87"/>
                    <a:pt x="103" y="97"/>
                  </a:cubicBezTo>
                  <a:cubicBezTo>
                    <a:pt x="109" y="107"/>
                    <a:pt x="107" y="105"/>
                    <a:pt x="108" y="116"/>
                  </a:cubicBezTo>
                  <a:cubicBezTo>
                    <a:pt x="110" y="126"/>
                    <a:pt x="112" y="119"/>
                    <a:pt x="123" y="122"/>
                  </a:cubicBezTo>
                  <a:cubicBezTo>
                    <a:pt x="134" y="125"/>
                    <a:pt x="123" y="128"/>
                    <a:pt x="126" y="130"/>
                  </a:cubicBezTo>
                  <a:cubicBezTo>
                    <a:pt x="128" y="133"/>
                    <a:pt x="131" y="139"/>
                    <a:pt x="132" y="144"/>
                  </a:cubicBezTo>
                  <a:cubicBezTo>
                    <a:pt x="132" y="149"/>
                    <a:pt x="132" y="144"/>
                    <a:pt x="138" y="151"/>
                  </a:cubicBezTo>
                  <a:cubicBezTo>
                    <a:pt x="145" y="157"/>
                    <a:pt x="139" y="157"/>
                    <a:pt x="138" y="160"/>
                  </a:cubicBezTo>
                  <a:cubicBezTo>
                    <a:pt x="138" y="162"/>
                    <a:pt x="134" y="166"/>
                    <a:pt x="138" y="170"/>
                  </a:cubicBezTo>
                  <a:cubicBezTo>
                    <a:pt x="143" y="173"/>
                    <a:pt x="143" y="169"/>
                    <a:pt x="144" y="166"/>
                  </a:cubicBezTo>
                  <a:cubicBezTo>
                    <a:pt x="146" y="164"/>
                    <a:pt x="150" y="163"/>
                    <a:pt x="155" y="163"/>
                  </a:cubicBezTo>
                  <a:cubicBezTo>
                    <a:pt x="159" y="163"/>
                    <a:pt x="160" y="165"/>
                    <a:pt x="167" y="167"/>
                  </a:cubicBezTo>
                  <a:cubicBezTo>
                    <a:pt x="174" y="168"/>
                    <a:pt x="169" y="168"/>
                    <a:pt x="168" y="175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1153">
              <a:extLst>
                <a:ext uri="{FF2B5EF4-FFF2-40B4-BE49-F238E27FC236}">
                  <a16:creationId xmlns:a16="http://schemas.microsoft.com/office/drawing/2014/main" id="{03B159AB-A18F-4A0A-A123-17916A7242B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59" y="1122"/>
              <a:ext cx="35" cy="21"/>
            </a:xfrm>
            <a:custGeom>
              <a:avLst/>
              <a:gdLst>
                <a:gd name="T0" fmla="*/ 56 w 59"/>
                <a:gd name="T1" fmla="*/ 26 h 36"/>
                <a:gd name="T2" fmla="*/ 48 w 59"/>
                <a:gd name="T3" fmla="*/ 32 h 36"/>
                <a:gd name="T4" fmla="*/ 36 w 59"/>
                <a:gd name="T5" fmla="*/ 36 h 36"/>
                <a:gd name="T6" fmla="*/ 35 w 59"/>
                <a:gd name="T7" fmla="*/ 36 h 36"/>
                <a:gd name="T8" fmla="*/ 35 w 59"/>
                <a:gd name="T9" fmla="*/ 36 h 36"/>
                <a:gd name="T10" fmla="*/ 30 w 59"/>
                <a:gd name="T11" fmla="*/ 32 h 36"/>
                <a:gd name="T12" fmla="*/ 23 w 59"/>
                <a:gd name="T13" fmla="*/ 26 h 36"/>
                <a:gd name="T14" fmla="*/ 20 w 59"/>
                <a:gd name="T15" fmla="*/ 31 h 36"/>
                <a:gd name="T16" fmla="*/ 15 w 59"/>
                <a:gd name="T17" fmla="*/ 34 h 36"/>
                <a:gd name="T18" fmla="*/ 5 w 59"/>
                <a:gd name="T19" fmla="*/ 30 h 36"/>
                <a:gd name="T20" fmla="*/ 2 w 59"/>
                <a:gd name="T21" fmla="*/ 27 h 36"/>
                <a:gd name="T22" fmla="*/ 6 w 59"/>
                <a:gd name="T23" fmla="*/ 22 h 36"/>
                <a:gd name="T24" fmla="*/ 12 w 59"/>
                <a:gd name="T25" fmla="*/ 17 h 36"/>
                <a:gd name="T26" fmla="*/ 18 w 59"/>
                <a:gd name="T27" fmla="*/ 12 h 36"/>
                <a:gd name="T28" fmla="*/ 15 w 59"/>
                <a:gd name="T29" fmla="*/ 6 h 36"/>
                <a:gd name="T30" fmla="*/ 14 w 59"/>
                <a:gd name="T31" fmla="*/ 3 h 36"/>
                <a:gd name="T32" fmla="*/ 14 w 59"/>
                <a:gd name="T33" fmla="*/ 3 h 36"/>
                <a:gd name="T34" fmla="*/ 15 w 59"/>
                <a:gd name="T35" fmla="*/ 2 h 36"/>
                <a:gd name="T36" fmla="*/ 21 w 59"/>
                <a:gd name="T37" fmla="*/ 2 h 36"/>
                <a:gd name="T38" fmla="*/ 25 w 59"/>
                <a:gd name="T39" fmla="*/ 7 h 36"/>
                <a:gd name="T40" fmla="*/ 32 w 59"/>
                <a:gd name="T41" fmla="*/ 6 h 36"/>
                <a:gd name="T42" fmla="*/ 41 w 59"/>
                <a:gd name="T43" fmla="*/ 3 h 36"/>
                <a:gd name="T44" fmla="*/ 49 w 59"/>
                <a:gd name="T45" fmla="*/ 9 h 36"/>
                <a:gd name="T46" fmla="*/ 55 w 59"/>
                <a:gd name="T47" fmla="*/ 17 h 36"/>
                <a:gd name="T48" fmla="*/ 56 w 59"/>
                <a:gd name="T49" fmla="*/ 2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59" h="36">
                  <a:moveTo>
                    <a:pt x="56" y="26"/>
                  </a:moveTo>
                  <a:cubicBezTo>
                    <a:pt x="55" y="30"/>
                    <a:pt x="55" y="30"/>
                    <a:pt x="48" y="32"/>
                  </a:cubicBezTo>
                  <a:cubicBezTo>
                    <a:pt x="42" y="35"/>
                    <a:pt x="43" y="36"/>
                    <a:pt x="36" y="36"/>
                  </a:cubicBezTo>
                  <a:cubicBezTo>
                    <a:pt x="36" y="36"/>
                    <a:pt x="35" y="36"/>
                    <a:pt x="35" y="36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33" y="35"/>
                    <a:pt x="31" y="33"/>
                    <a:pt x="30" y="32"/>
                  </a:cubicBezTo>
                  <a:cubicBezTo>
                    <a:pt x="27" y="29"/>
                    <a:pt x="27" y="30"/>
                    <a:pt x="23" y="26"/>
                  </a:cubicBezTo>
                  <a:cubicBezTo>
                    <a:pt x="20" y="22"/>
                    <a:pt x="20" y="28"/>
                    <a:pt x="20" y="31"/>
                  </a:cubicBezTo>
                  <a:cubicBezTo>
                    <a:pt x="20" y="34"/>
                    <a:pt x="17" y="33"/>
                    <a:pt x="15" y="34"/>
                  </a:cubicBezTo>
                  <a:cubicBezTo>
                    <a:pt x="13" y="35"/>
                    <a:pt x="10" y="33"/>
                    <a:pt x="5" y="30"/>
                  </a:cubicBezTo>
                  <a:cubicBezTo>
                    <a:pt x="0" y="26"/>
                    <a:pt x="2" y="28"/>
                    <a:pt x="2" y="27"/>
                  </a:cubicBezTo>
                  <a:cubicBezTo>
                    <a:pt x="1" y="25"/>
                    <a:pt x="4" y="23"/>
                    <a:pt x="6" y="22"/>
                  </a:cubicBezTo>
                  <a:cubicBezTo>
                    <a:pt x="9" y="20"/>
                    <a:pt x="8" y="20"/>
                    <a:pt x="12" y="17"/>
                  </a:cubicBezTo>
                  <a:cubicBezTo>
                    <a:pt x="16" y="14"/>
                    <a:pt x="15" y="15"/>
                    <a:pt x="18" y="12"/>
                  </a:cubicBezTo>
                  <a:cubicBezTo>
                    <a:pt x="20" y="9"/>
                    <a:pt x="17" y="9"/>
                    <a:pt x="15" y="6"/>
                  </a:cubicBezTo>
                  <a:cubicBezTo>
                    <a:pt x="14" y="5"/>
                    <a:pt x="14" y="4"/>
                    <a:pt x="14" y="3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4" y="3"/>
                    <a:pt x="15" y="2"/>
                    <a:pt x="15" y="2"/>
                  </a:cubicBezTo>
                  <a:cubicBezTo>
                    <a:pt x="18" y="0"/>
                    <a:pt x="19" y="2"/>
                    <a:pt x="21" y="2"/>
                  </a:cubicBezTo>
                  <a:cubicBezTo>
                    <a:pt x="24" y="2"/>
                    <a:pt x="25" y="4"/>
                    <a:pt x="25" y="7"/>
                  </a:cubicBezTo>
                  <a:cubicBezTo>
                    <a:pt x="25" y="10"/>
                    <a:pt x="27" y="7"/>
                    <a:pt x="32" y="6"/>
                  </a:cubicBezTo>
                  <a:cubicBezTo>
                    <a:pt x="37" y="4"/>
                    <a:pt x="38" y="4"/>
                    <a:pt x="41" y="3"/>
                  </a:cubicBezTo>
                  <a:cubicBezTo>
                    <a:pt x="45" y="1"/>
                    <a:pt x="46" y="4"/>
                    <a:pt x="49" y="9"/>
                  </a:cubicBezTo>
                  <a:cubicBezTo>
                    <a:pt x="52" y="13"/>
                    <a:pt x="50" y="12"/>
                    <a:pt x="55" y="17"/>
                  </a:cubicBezTo>
                  <a:cubicBezTo>
                    <a:pt x="59" y="22"/>
                    <a:pt x="58" y="21"/>
                    <a:pt x="56" y="26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1154">
              <a:extLst>
                <a:ext uri="{FF2B5EF4-FFF2-40B4-BE49-F238E27FC236}">
                  <a16:creationId xmlns:a16="http://schemas.microsoft.com/office/drawing/2014/main" id="{7942C2E5-80AA-4DEC-AC8F-2CE7C4D84E0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22" y="1124"/>
              <a:ext cx="63" cy="61"/>
            </a:xfrm>
            <a:custGeom>
              <a:avLst/>
              <a:gdLst>
                <a:gd name="T0" fmla="*/ 101 w 105"/>
                <a:gd name="T1" fmla="*/ 58 h 102"/>
                <a:gd name="T2" fmla="*/ 98 w 105"/>
                <a:gd name="T3" fmla="*/ 75 h 102"/>
                <a:gd name="T4" fmla="*/ 88 w 105"/>
                <a:gd name="T5" fmla="*/ 82 h 102"/>
                <a:gd name="T6" fmla="*/ 75 w 105"/>
                <a:gd name="T7" fmla="*/ 84 h 102"/>
                <a:gd name="T8" fmla="*/ 63 w 105"/>
                <a:gd name="T9" fmla="*/ 91 h 102"/>
                <a:gd name="T10" fmla="*/ 51 w 105"/>
                <a:gd name="T11" fmla="*/ 91 h 102"/>
                <a:gd name="T12" fmla="*/ 38 w 105"/>
                <a:gd name="T13" fmla="*/ 96 h 102"/>
                <a:gd name="T14" fmla="*/ 29 w 105"/>
                <a:gd name="T15" fmla="*/ 101 h 102"/>
                <a:gd name="T16" fmla="*/ 17 w 105"/>
                <a:gd name="T17" fmla="*/ 97 h 102"/>
                <a:gd name="T18" fmla="*/ 8 w 105"/>
                <a:gd name="T19" fmla="*/ 96 h 102"/>
                <a:gd name="T20" fmla="*/ 11 w 105"/>
                <a:gd name="T21" fmla="*/ 90 h 102"/>
                <a:gd name="T22" fmla="*/ 6 w 105"/>
                <a:gd name="T23" fmla="*/ 84 h 102"/>
                <a:gd name="T24" fmla="*/ 19 w 105"/>
                <a:gd name="T25" fmla="*/ 80 h 102"/>
                <a:gd name="T26" fmla="*/ 21 w 105"/>
                <a:gd name="T27" fmla="*/ 73 h 102"/>
                <a:gd name="T28" fmla="*/ 27 w 105"/>
                <a:gd name="T29" fmla="*/ 68 h 102"/>
                <a:gd name="T30" fmla="*/ 33 w 105"/>
                <a:gd name="T31" fmla="*/ 61 h 102"/>
                <a:gd name="T32" fmla="*/ 33 w 105"/>
                <a:gd name="T33" fmla="*/ 55 h 102"/>
                <a:gd name="T34" fmla="*/ 17 w 105"/>
                <a:gd name="T35" fmla="*/ 50 h 102"/>
                <a:gd name="T36" fmla="*/ 24 w 105"/>
                <a:gd name="T37" fmla="*/ 43 h 102"/>
                <a:gd name="T38" fmla="*/ 23 w 105"/>
                <a:gd name="T39" fmla="*/ 37 h 102"/>
                <a:gd name="T40" fmla="*/ 22 w 105"/>
                <a:gd name="T41" fmla="*/ 28 h 102"/>
                <a:gd name="T42" fmla="*/ 29 w 105"/>
                <a:gd name="T43" fmla="*/ 27 h 102"/>
                <a:gd name="T44" fmla="*/ 44 w 105"/>
                <a:gd name="T45" fmla="*/ 28 h 102"/>
                <a:gd name="T46" fmla="*/ 54 w 105"/>
                <a:gd name="T47" fmla="*/ 23 h 102"/>
                <a:gd name="T48" fmla="*/ 61 w 105"/>
                <a:gd name="T49" fmla="*/ 18 h 102"/>
                <a:gd name="T50" fmla="*/ 52 w 105"/>
                <a:gd name="T51" fmla="*/ 18 h 102"/>
                <a:gd name="T52" fmla="*/ 55 w 105"/>
                <a:gd name="T53" fmla="*/ 13 h 102"/>
                <a:gd name="T54" fmla="*/ 57 w 105"/>
                <a:gd name="T55" fmla="*/ 9 h 102"/>
                <a:gd name="T56" fmla="*/ 62 w 105"/>
                <a:gd name="T57" fmla="*/ 3 h 102"/>
                <a:gd name="T58" fmla="*/ 71 w 105"/>
                <a:gd name="T59" fmla="*/ 1 h 102"/>
                <a:gd name="T60" fmla="*/ 76 w 105"/>
                <a:gd name="T61" fmla="*/ 0 h 102"/>
                <a:gd name="T62" fmla="*/ 77 w 105"/>
                <a:gd name="T63" fmla="*/ 3 h 102"/>
                <a:gd name="T64" fmla="*/ 80 w 105"/>
                <a:gd name="T65" fmla="*/ 9 h 102"/>
                <a:gd name="T66" fmla="*/ 74 w 105"/>
                <a:gd name="T67" fmla="*/ 14 h 102"/>
                <a:gd name="T68" fmla="*/ 68 w 105"/>
                <a:gd name="T69" fmla="*/ 19 h 102"/>
                <a:gd name="T70" fmla="*/ 64 w 105"/>
                <a:gd name="T71" fmla="*/ 24 h 102"/>
                <a:gd name="T72" fmla="*/ 67 w 105"/>
                <a:gd name="T73" fmla="*/ 27 h 102"/>
                <a:gd name="T74" fmla="*/ 77 w 105"/>
                <a:gd name="T75" fmla="*/ 31 h 102"/>
                <a:gd name="T76" fmla="*/ 82 w 105"/>
                <a:gd name="T77" fmla="*/ 28 h 102"/>
                <a:gd name="T78" fmla="*/ 85 w 105"/>
                <a:gd name="T79" fmla="*/ 23 h 102"/>
                <a:gd name="T80" fmla="*/ 92 w 105"/>
                <a:gd name="T81" fmla="*/ 29 h 102"/>
                <a:gd name="T82" fmla="*/ 97 w 105"/>
                <a:gd name="T83" fmla="*/ 33 h 102"/>
                <a:gd name="T84" fmla="*/ 101 w 105"/>
                <a:gd name="T85" fmla="*/ 41 h 102"/>
                <a:gd name="T86" fmla="*/ 101 w 105"/>
                <a:gd name="T87" fmla="*/ 58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05" h="102">
                  <a:moveTo>
                    <a:pt x="101" y="58"/>
                  </a:moveTo>
                  <a:cubicBezTo>
                    <a:pt x="101" y="67"/>
                    <a:pt x="102" y="66"/>
                    <a:pt x="98" y="75"/>
                  </a:cubicBezTo>
                  <a:cubicBezTo>
                    <a:pt x="93" y="84"/>
                    <a:pt x="96" y="82"/>
                    <a:pt x="88" y="82"/>
                  </a:cubicBezTo>
                  <a:cubicBezTo>
                    <a:pt x="80" y="81"/>
                    <a:pt x="81" y="84"/>
                    <a:pt x="75" y="84"/>
                  </a:cubicBezTo>
                  <a:cubicBezTo>
                    <a:pt x="68" y="85"/>
                    <a:pt x="70" y="89"/>
                    <a:pt x="63" y="91"/>
                  </a:cubicBezTo>
                  <a:cubicBezTo>
                    <a:pt x="57" y="94"/>
                    <a:pt x="55" y="93"/>
                    <a:pt x="51" y="91"/>
                  </a:cubicBezTo>
                  <a:cubicBezTo>
                    <a:pt x="47" y="89"/>
                    <a:pt x="46" y="95"/>
                    <a:pt x="38" y="96"/>
                  </a:cubicBezTo>
                  <a:cubicBezTo>
                    <a:pt x="31" y="96"/>
                    <a:pt x="34" y="101"/>
                    <a:pt x="29" y="101"/>
                  </a:cubicBezTo>
                  <a:cubicBezTo>
                    <a:pt x="24" y="102"/>
                    <a:pt x="22" y="101"/>
                    <a:pt x="17" y="97"/>
                  </a:cubicBezTo>
                  <a:cubicBezTo>
                    <a:pt x="13" y="92"/>
                    <a:pt x="11" y="98"/>
                    <a:pt x="8" y="96"/>
                  </a:cubicBezTo>
                  <a:cubicBezTo>
                    <a:pt x="5" y="94"/>
                    <a:pt x="9" y="91"/>
                    <a:pt x="11" y="90"/>
                  </a:cubicBezTo>
                  <a:cubicBezTo>
                    <a:pt x="13" y="89"/>
                    <a:pt x="12" y="84"/>
                    <a:pt x="6" y="84"/>
                  </a:cubicBezTo>
                  <a:cubicBezTo>
                    <a:pt x="0" y="83"/>
                    <a:pt x="11" y="81"/>
                    <a:pt x="19" y="80"/>
                  </a:cubicBezTo>
                  <a:cubicBezTo>
                    <a:pt x="28" y="79"/>
                    <a:pt x="21" y="78"/>
                    <a:pt x="21" y="73"/>
                  </a:cubicBezTo>
                  <a:cubicBezTo>
                    <a:pt x="21" y="68"/>
                    <a:pt x="23" y="72"/>
                    <a:pt x="27" y="68"/>
                  </a:cubicBezTo>
                  <a:cubicBezTo>
                    <a:pt x="31" y="63"/>
                    <a:pt x="31" y="63"/>
                    <a:pt x="33" y="61"/>
                  </a:cubicBezTo>
                  <a:cubicBezTo>
                    <a:pt x="36" y="59"/>
                    <a:pt x="35" y="56"/>
                    <a:pt x="33" y="55"/>
                  </a:cubicBezTo>
                  <a:cubicBezTo>
                    <a:pt x="31" y="54"/>
                    <a:pt x="21" y="52"/>
                    <a:pt x="17" y="50"/>
                  </a:cubicBezTo>
                  <a:cubicBezTo>
                    <a:pt x="14" y="48"/>
                    <a:pt x="20" y="44"/>
                    <a:pt x="24" y="43"/>
                  </a:cubicBezTo>
                  <a:cubicBezTo>
                    <a:pt x="27" y="42"/>
                    <a:pt x="28" y="40"/>
                    <a:pt x="23" y="37"/>
                  </a:cubicBezTo>
                  <a:cubicBezTo>
                    <a:pt x="18" y="35"/>
                    <a:pt x="24" y="33"/>
                    <a:pt x="22" y="28"/>
                  </a:cubicBezTo>
                  <a:cubicBezTo>
                    <a:pt x="20" y="23"/>
                    <a:pt x="24" y="28"/>
                    <a:pt x="29" y="27"/>
                  </a:cubicBezTo>
                  <a:cubicBezTo>
                    <a:pt x="35" y="26"/>
                    <a:pt x="31" y="27"/>
                    <a:pt x="44" y="28"/>
                  </a:cubicBezTo>
                  <a:cubicBezTo>
                    <a:pt x="56" y="29"/>
                    <a:pt x="52" y="27"/>
                    <a:pt x="54" y="23"/>
                  </a:cubicBezTo>
                  <a:cubicBezTo>
                    <a:pt x="55" y="19"/>
                    <a:pt x="58" y="22"/>
                    <a:pt x="61" y="18"/>
                  </a:cubicBezTo>
                  <a:cubicBezTo>
                    <a:pt x="63" y="14"/>
                    <a:pt x="54" y="19"/>
                    <a:pt x="52" y="18"/>
                  </a:cubicBezTo>
                  <a:cubicBezTo>
                    <a:pt x="51" y="17"/>
                    <a:pt x="50" y="15"/>
                    <a:pt x="55" y="13"/>
                  </a:cubicBezTo>
                  <a:cubicBezTo>
                    <a:pt x="60" y="10"/>
                    <a:pt x="58" y="11"/>
                    <a:pt x="57" y="9"/>
                  </a:cubicBezTo>
                  <a:cubicBezTo>
                    <a:pt x="56" y="6"/>
                    <a:pt x="60" y="6"/>
                    <a:pt x="62" y="3"/>
                  </a:cubicBezTo>
                  <a:cubicBezTo>
                    <a:pt x="62" y="0"/>
                    <a:pt x="67" y="3"/>
                    <a:pt x="71" y="1"/>
                  </a:cubicBezTo>
                  <a:cubicBezTo>
                    <a:pt x="75" y="0"/>
                    <a:pt x="74" y="1"/>
                    <a:pt x="76" y="0"/>
                  </a:cubicBezTo>
                  <a:cubicBezTo>
                    <a:pt x="76" y="1"/>
                    <a:pt x="76" y="2"/>
                    <a:pt x="77" y="3"/>
                  </a:cubicBezTo>
                  <a:cubicBezTo>
                    <a:pt x="79" y="6"/>
                    <a:pt x="82" y="6"/>
                    <a:pt x="80" y="9"/>
                  </a:cubicBezTo>
                  <a:cubicBezTo>
                    <a:pt x="77" y="12"/>
                    <a:pt x="78" y="11"/>
                    <a:pt x="74" y="14"/>
                  </a:cubicBezTo>
                  <a:cubicBezTo>
                    <a:pt x="70" y="17"/>
                    <a:pt x="71" y="17"/>
                    <a:pt x="68" y="19"/>
                  </a:cubicBezTo>
                  <a:cubicBezTo>
                    <a:pt x="66" y="20"/>
                    <a:pt x="63" y="22"/>
                    <a:pt x="64" y="24"/>
                  </a:cubicBezTo>
                  <a:cubicBezTo>
                    <a:pt x="64" y="25"/>
                    <a:pt x="62" y="23"/>
                    <a:pt x="67" y="27"/>
                  </a:cubicBezTo>
                  <a:cubicBezTo>
                    <a:pt x="72" y="30"/>
                    <a:pt x="75" y="32"/>
                    <a:pt x="77" y="31"/>
                  </a:cubicBezTo>
                  <a:cubicBezTo>
                    <a:pt x="79" y="30"/>
                    <a:pt x="82" y="31"/>
                    <a:pt x="82" y="28"/>
                  </a:cubicBezTo>
                  <a:cubicBezTo>
                    <a:pt x="82" y="25"/>
                    <a:pt x="82" y="19"/>
                    <a:pt x="85" y="23"/>
                  </a:cubicBezTo>
                  <a:cubicBezTo>
                    <a:pt x="89" y="27"/>
                    <a:pt x="89" y="26"/>
                    <a:pt x="92" y="29"/>
                  </a:cubicBezTo>
                  <a:cubicBezTo>
                    <a:pt x="93" y="30"/>
                    <a:pt x="95" y="32"/>
                    <a:pt x="97" y="33"/>
                  </a:cubicBezTo>
                  <a:cubicBezTo>
                    <a:pt x="93" y="33"/>
                    <a:pt x="98" y="36"/>
                    <a:pt x="101" y="41"/>
                  </a:cubicBezTo>
                  <a:cubicBezTo>
                    <a:pt x="105" y="47"/>
                    <a:pt x="101" y="49"/>
                    <a:pt x="101" y="58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1155">
              <a:extLst>
                <a:ext uri="{FF2B5EF4-FFF2-40B4-BE49-F238E27FC236}">
                  <a16:creationId xmlns:a16="http://schemas.microsoft.com/office/drawing/2014/main" id="{3A28ECB8-5113-4D5B-9C74-3DC528A86718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1" y="1182"/>
              <a:ext cx="51" cy="35"/>
            </a:xfrm>
            <a:custGeom>
              <a:avLst/>
              <a:gdLst>
                <a:gd name="T0" fmla="*/ 79 w 84"/>
                <a:gd name="T1" fmla="*/ 35 h 58"/>
                <a:gd name="T2" fmla="*/ 76 w 84"/>
                <a:gd name="T3" fmla="*/ 38 h 58"/>
                <a:gd name="T4" fmla="*/ 74 w 84"/>
                <a:gd name="T5" fmla="*/ 39 h 58"/>
                <a:gd name="T6" fmla="*/ 69 w 84"/>
                <a:gd name="T7" fmla="*/ 44 h 58"/>
                <a:gd name="T8" fmla="*/ 69 w 84"/>
                <a:gd name="T9" fmla="*/ 52 h 58"/>
                <a:gd name="T10" fmla="*/ 71 w 84"/>
                <a:gd name="T11" fmla="*/ 56 h 58"/>
                <a:gd name="T12" fmla="*/ 62 w 84"/>
                <a:gd name="T13" fmla="*/ 56 h 58"/>
                <a:gd name="T14" fmla="*/ 48 w 84"/>
                <a:gd name="T15" fmla="*/ 48 h 58"/>
                <a:gd name="T16" fmla="*/ 46 w 84"/>
                <a:gd name="T17" fmla="*/ 39 h 58"/>
                <a:gd name="T18" fmla="*/ 35 w 84"/>
                <a:gd name="T19" fmla="*/ 45 h 58"/>
                <a:gd name="T20" fmla="*/ 32 w 84"/>
                <a:gd name="T21" fmla="*/ 34 h 58"/>
                <a:gd name="T22" fmla="*/ 24 w 84"/>
                <a:gd name="T23" fmla="*/ 34 h 58"/>
                <a:gd name="T24" fmla="*/ 22 w 84"/>
                <a:gd name="T25" fmla="*/ 32 h 58"/>
                <a:gd name="T26" fmla="*/ 17 w 84"/>
                <a:gd name="T27" fmla="*/ 29 h 58"/>
                <a:gd name="T28" fmla="*/ 13 w 84"/>
                <a:gd name="T29" fmla="*/ 24 h 58"/>
                <a:gd name="T30" fmla="*/ 7 w 84"/>
                <a:gd name="T31" fmla="*/ 23 h 58"/>
                <a:gd name="T32" fmla="*/ 2 w 84"/>
                <a:gd name="T33" fmla="*/ 22 h 58"/>
                <a:gd name="T34" fmla="*/ 0 w 84"/>
                <a:gd name="T35" fmla="*/ 13 h 58"/>
                <a:gd name="T36" fmla="*/ 13 w 84"/>
                <a:gd name="T37" fmla="*/ 8 h 58"/>
                <a:gd name="T38" fmla="*/ 23 w 84"/>
                <a:gd name="T39" fmla="*/ 0 h 58"/>
                <a:gd name="T40" fmla="*/ 24 w 84"/>
                <a:gd name="T41" fmla="*/ 0 h 58"/>
                <a:gd name="T42" fmla="*/ 26 w 84"/>
                <a:gd name="T43" fmla="*/ 4 h 58"/>
                <a:gd name="T44" fmla="*/ 35 w 84"/>
                <a:gd name="T45" fmla="*/ 6 h 58"/>
                <a:gd name="T46" fmla="*/ 41 w 84"/>
                <a:gd name="T47" fmla="*/ 6 h 58"/>
                <a:gd name="T48" fmla="*/ 50 w 84"/>
                <a:gd name="T49" fmla="*/ 4 h 58"/>
                <a:gd name="T50" fmla="*/ 65 w 84"/>
                <a:gd name="T51" fmla="*/ 11 h 58"/>
                <a:gd name="T52" fmla="*/ 71 w 84"/>
                <a:gd name="T53" fmla="*/ 13 h 58"/>
                <a:gd name="T54" fmla="*/ 72 w 84"/>
                <a:gd name="T55" fmla="*/ 14 h 58"/>
                <a:gd name="T56" fmla="*/ 75 w 84"/>
                <a:gd name="T57" fmla="*/ 20 h 58"/>
                <a:gd name="T58" fmla="*/ 80 w 84"/>
                <a:gd name="T59" fmla="*/ 30 h 58"/>
                <a:gd name="T60" fmla="*/ 79 w 84"/>
                <a:gd name="T61" fmla="*/ 35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84" h="58">
                  <a:moveTo>
                    <a:pt x="79" y="35"/>
                  </a:moveTo>
                  <a:cubicBezTo>
                    <a:pt x="78" y="36"/>
                    <a:pt x="77" y="37"/>
                    <a:pt x="76" y="38"/>
                  </a:cubicBezTo>
                  <a:cubicBezTo>
                    <a:pt x="75" y="38"/>
                    <a:pt x="75" y="38"/>
                    <a:pt x="74" y="39"/>
                  </a:cubicBezTo>
                  <a:cubicBezTo>
                    <a:pt x="72" y="39"/>
                    <a:pt x="70" y="41"/>
                    <a:pt x="69" y="44"/>
                  </a:cubicBezTo>
                  <a:cubicBezTo>
                    <a:pt x="68" y="47"/>
                    <a:pt x="69" y="48"/>
                    <a:pt x="69" y="52"/>
                  </a:cubicBezTo>
                  <a:cubicBezTo>
                    <a:pt x="69" y="55"/>
                    <a:pt x="70" y="55"/>
                    <a:pt x="71" y="56"/>
                  </a:cubicBezTo>
                  <a:cubicBezTo>
                    <a:pt x="67" y="57"/>
                    <a:pt x="64" y="58"/>
                    <a:pt x="62" y="56"/>
                  </a:cubicBezTo>
                  <a:cubicBezTo>
                    <a:pt x="59" y="54"/>
                    <a:pt x="48" y="53"/>
                    <a:pt x="48" y="48"/>
                  </a:cubicBezTo>
                  <a:cubicBezTo>
                    <a:pt x="48" y="43"/>
                    <a:pt x="48" y="37"/>
                    <a:pt x="46" y="39"/>
                  </a:cubicBezTo>
                  <a:cubicBezTo>
                    <a:pt x="44" y="41"/>
                    <a:pt x="37" y="49"/>
                    <a:pt x="35" y="45"/>
                  </a:cubicBezTo>
                  <a:cubicBezTo>
                    <a:pt x="34" y="40"/>
                    <a:pt x="34" y="35"/>
                    <a:pt x="32" y="34"/>
                  </a:cubicBezTo>
                  <a:cubicBezTo>
                    <a:pt x="29" y="34"/>
                    <a:pt x="24" y="34"/>
                    <a:pt x="24" y="34"/>
                  </a:cubicBezTo>
                  <a:cubicBezTo>
                    <a:pt x="23" y="35"/>
                    <a:pt x="22" y="34"/>
                    <a:pt x="22" y="32"/>
                  </a:cubicBezTo>
                  <a:cubicBezTo>
                    <a:pt x="21" y="30"/>
                    <a:pt x="18" y="30"/>
                    <a:pt x="17" y="29"/>
                  </a:cubicBezTo>
                  <a:cubicBezTo>
                    <a:pt x="15" y="27"/>
                    <a:pt x="15" y="27"/>
                    <a:pt x="13" y="24"/>
                  </a:cubicBezTo>
                  <a:cubicBezTo>
                    <a:pt x="11" y="21"/>
                    <a:pt x="9" y="21"/>
                    <a:pt x="7" y="23"/>
                  </a:cubicBezTo>
                  <a:cubicBezTo>
                    <a:pt x="5" y="25"/>
                    <a:pt x="3" y="25"/>
                    <a:pt x="2" y="22"/>
                  </a:cubicBezTo>
                  <a:cubicBezTo>
                    <a:pt x="1" y="20"/>
                    <a:pt x="0" y="15"/>
                    <a:pt x="0" y="13"/>
                  </a:cubicBezTo>
                  <a:cubicBezTo>
                    <a:pt x="4" y="11"/>
                    <a:pt x="7" y="12"/>
                    <a:pt x="13" y="8"/>
                  </a:cubicBezTo>
                  <a:cubicBezTo>
                    <a:pt x="20" y="5"/>
                    <a:pt x="17" y="5"/>
                    <a:pt x="23" y="0"/>
                  </a:cubicBezTo>
                  <a:cubicBezTo>
                    <a:pt x="23" y="0"/>
                    <a:pt x="24" y="0"/>
                    <a:pt x="24" y="0"/>
                  </a:cubicBezTo>
                  <a:cubicBezTo>
                    <a:pt x="25" y="1"/>
                    <a:pt x="25" y="2"/>
                    <a:pt x="26" y="4"/>
                  </a:cubicBezTo>
                  <a:cubicBezTo>
                    <a:pt x="29" y="10"/>
                    <a:pt x="27" y="4"/>
                    <a:pt x="35" y="6"/>
                  </a:cubicBezTo>
                  <a:cubicBezTo>
                    <a:pt x="43" y="8"/>
                    <a:pt x="39" y="6"/>
                    <a:pt x="41" y="6"/>
                  </a:cubicBezTo>
                  <a:cubicBezTo>
                    <a:pt x="42" y="5"/>
                    <a:pt x="46" y="3"/>
                    <a:pt x="50" y="4"/>
                  </a:cubicBezTo>
                  <a:cubicBezTo>
                    <a:pt x="55" y="4"/>
                    <a:pt x="59" y="8"/>
                    <a:pt x="65" y="11"/>
                  </a:cubicBezTo>
                  <a:cubicBezTo>
                    <a:pt x="71" y="14"/>
                    <a:pt x="69" y="12"/>
                    <a:pt x="71" y="13"/>
                  </a:cubicBezTo>
                  <a:cubicBezTo>
                    <a:pt x="71" y="14"/>
                    <a:pt x="72" y="14"/>
                    <a:pt x="72" y="14"/>
                  </a:cubicBezTo>
                  <a:cubicBezTo>
                    <a:pt x="76" y="17"/>
                    <a:pt x="74" y="16"/>
                    <a:pt x="75" y="20"/>
                  </a:cubicBezTo>
                  <a:cubicBezTo>
                    <a:pt x="76" y="25"/>
                    <a:pt x="77" y="27"/>
                    <a:pt x="80" y="30"/>
                  </a:cubicBezTo>
                  <a:cubicBezTo>
                    <a:pt x="84" y="32"/>
                    <a:pt x="81" y="34"/>
                    <a:pt x="79" y="35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1156">
              <a:extLst>
                <a:ext uri="{FF2B5EF4-FFF2-40B4-BE49-F238E27FC236}">
                  <a16:creationId xmlns:a16="http://schemas.microsoft.com/office/drawing/2014/main" id="{95F69A06-A2D1-47F8-92E6-23E531FFE04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06" y="1152"/>
              <a:ext cx="48" cy="39"/>
            </a:xfrm>
            <a:custGeom>
              <a:avLst/>
              <a:gdLst>
                <a:gd name="T0" fmla="*/ 77 w 80"/>
                <a:gd name="T1" fmla="*/ 9 h 64"/>
                <a:gd name="T2" fmla="*/ 75 w 80"/>
                <a:gd name="T3" fmla="*/ 14 h 64"/>
                <a:gd name="T4" fmla="*/ 74 w 80"/>
                <a:gd name="T5" fmla="*/ 18 h 64"/>
                <a:gd name="T6" fmla="*/ 67 w 80"/>
                <a:gd name="T7" fmla="*/ 21 h 64"/>
                <a:gd name="T8" fmla="*/ 67 w 80"/>
                <a:gd name="T9" fmla="*/ 25 h 64"/>
                <a:gd name="T10" fmla="*/ 73 w 80"/>
                <a:gd name="T11" fmla="*/ 28 h 64"/>
                <a:gd name="T12" fmla="*/ 70 w 80"/>
                <a:gd name="T13" fmla="*/ 35 h 64"/>
                <a:gd name="T14" fmla="*/ 65 w 80"/>
                <a:gd name="T15" fmla="*/ 41 h 64"/>
                <a:gd name="T16" fmla="*/ 50 w 80"/>
                <a:gd name="T17" fmla="*/ 44 h 64"/>
                <a:gd name="T18" fmla="*/ 56 w 80"/>
                <a:gd name="T19" fmla="*/ 53 h 64"/>
                <a:gd name="T20" fmla="*/ 52 w 80"/>
                <a:gd name="T21" fmla="*/ 57 h 64"/>
                <a:gd name="T22" fmla="*/ 47 w 80"/>
                <a:gd name="T23" fmla="*/ 63 h 64"/>
                <a:gd name="T24" fmla="*/ 41 w 80"/>
                <a:gd name="T25" fmla="*/ 61 h 64"/>
                <a:gd name="T26" fmla="*/ 26 w 80"/>
                <a:gd name="T27" fmla="*/ 54 h 64"/>
                <a:gd name="T28" fmla="*/ 17 w 80"/>
                <a:gd name="T29" fmla="*/ 56 h 64"/>
                <a:gd name="T30" fmla="*/ 11 w 80"/>
                <a:gd name="T31" fmla="*/ 56 h 64"/>
                <a:gd name="T32" fmla="*/ 2 w 80"/>
                <a:gd name="T33" fmla="*/ 54 h 64"/>
                <a:gd name="T34" fmla="*/ 0 w 80"/>
                <a:gd name="T35" fmla="*/ 50 h 64"/>
                <a:gd name="T36" fmla="*/ 10 w 80"/>
                <a:gd name="T37" fmla="*/ 41 h 64"/>
                <a:gd name="T38" fmla="*/ 20 w 80"/>
                <a:gd name="T39" fmla="*/ 21 h 64"/>
                <a:gd name="T40" fmla="*/ 28 w 80"/>
                <a:gd name="T41" fmla="*/ 12 h 64"/>
                <a:gd name="T42" fmla="*/ 41 w 80"/>
                <a:gd name="T43" fmla="*/ 9 h 64"/>
                <a:gd name="T44" fmla="*/ 48 w 80"/>
                <a:gd name="T45" fmla="*/ 1 h 64"/>
                <a:gd name="T46" fmla="*/ 60 w 80"/>
                <a:gd name="T47" fmla="*/ 1 h 64"/>
                <a:gd name="T48" fmla="*/ 74 w 80"/>
                <a:gd name="T49" fmla="*/ 2 h 64"/>
                <a:gd name="T50" fmla="*/ 79 w 80"/>
                <a:gd name="T51" fmla="*/ 4 h 64"/>
                <a:gd name="T52" fmla="*/ 77 w 80"/>
                <a:gd name="T53" fmla="*/ 9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80" h="64">
                  <a:moveTo>
                    <a:pt x="77" y="9"/>
                  </a:moveTo>
                  <a:cubicBezTo>
                    <a:pt x="77" y="11"/>
                    <a:pt x="76" y="13"/>
                    <a:pt x="75" y="14"/>
                  </a:cubicBezTo>
                  <a:cubicBezTo>
                    <a:pt x="74" y="15"/>
                    <a:pt x="74" y="17"/>
                    <a:pt x="74" y="18"/>
                  </a:cubicBezTo>
                  <a:cubicBezTo>
                    <a:pt x="74" y="19"/>
                    <a:pt x="72" y="21"/>
                    <a:pt x="67" y="21"/>
                  </a:cubicBezTo>
                  <a:cubicBezTo>
                    <a:pt x="62" y="22"/>
                    <a:pt x="67" y="21"/>
                    <a:pt x="67" y="25"/>
                  </a:cubicBezTo>
                  <a:cubicBezTo>
                    <a:pt x="67" y="28"/>
                    <a:pt x="70" y="26"/>
                    <a:pt x="73" y="28"/>
                  </a:cubicBezTo>
                  <a:cubicBezTo>
                    <a:pt x="76" y="31"/>
                    <a:pt x="72" y="32"/>
                    <a:pt x="70" y="35"/>
                  </a:cubicBezTo>
                  <a:cubicBezTo>
                    <a:pt x="67" y="38"/>
                    <a:pt x="66" y="40"/>
                    <a:pt x="65" y="41"/>
                  </a:cubicBezTo>
                  <a:cubicBezTo>
                    <a:pt x="63" y="43"/>
                    <a:pt x="55" y="44"/>
                    <a:pt x="50" y="44"/>
                  </a:cubicBezTo>
                  <a:cubicBezTo>
                    <a:pt x="46" y="44"/>
                    <a:pt x="53" y="50"/>
                    <a:pt x="56" y="53"/>
                  </a:cubicBezTo>
                  <a:cubicBezTo>
                    <a:pt x="58" y="55"/>
                    <a:pt x="52" y="57"/>
                    <a:pt x="52" y="57"/>
                  </a:cubicBezTo>
                  <a:cubicBezTo>
                    <a:pt x="52" y="57"/>
                    <a:pt x="50" y="61"/>
                    <a:pt x="47" y="63"/>
                  </a:cubicBezTo>
                  <a:cubicBezTo>
                    <a:pt x="45" y="62"/>
                    <a:pt x="47" y="64"/>
                    <a:pt x="41" y="61"/>
                  </a:cubicBezTo>
                  <a:cubicBezTo>
                    <a:pt x="35" y="58"/>
                    <a:pt x="31" y="54"/>
                    <a:pt x="26" y="54"/>
                  </a:cubicBezTo>
                  <a:cubicBezTo>
                    <a:pt x="22" y="53"/>
                    <a:pt x="18" y="55"/>
                    <a:pt x="17" y="56"/>
                  </a:cubicBezTo>
                  <a:cubicBezTo>
                    <a:pt x="15" y="56"/>
                    <a:pt x="19" y="58"/>
                    <a:pt x="11" y="56"/>
                  </a:cubicBezTo>
                  <a:cubicBezTo>
                    <a:pt x="3" y="54"/>
                    <a:pt x="5" y="60"/>
                    <a:pt x="2" y="54"/>
                  </a:cubicBezTo>
                  <a:cubicBezTo>
                    <a:pt x="1" y="52"/>
                    <a:pt x="1" y="51"/>
                    <a:pt x="0" y="50"/>
                  </a:cubicBezTo>
                  <a:cubicBezTo>
                    <a:pt x="4" y="47"/>
                    <a:pt x="3" y="49"/>
                    <a:pt x="10" y="41"/>
                  </a:cubicBezTo>
                  <a:cubicBezTo>
                    <a:pt x="17" y="32"/>
                    <a:pt x="18" y="24"/>
                    <a:pt x="20" y="21"/>
                  </a:cubicBezTo>
                  <a:cubicBezTo>
                    <a:pt x="21" y="18"/>
                    <a:pt x="25" y="11"/>
                    <a:pt x="28" y="12"/>
                  </a:cubicBezTo>
                  <a:cubicBezTo>
                    <a:pt x="31" y="12"/>
                    <a:pt x="37" y="14"/>
                    <a:pt x="41" y="9"/>
                  </a:cubicBezTo>
                  <a:cubicBezTo>
                    <a:pt x="45" y="5"/>
                    <a:pt x="42" y="0"/>
                    <a:pt x="48" y="1"/>
                  </a:cubicBezTo>
                  <a:cubicBezTo>
                    <a:pt x="54" y="1"/>
                    <a:pt x="50" y="1"/>
                    <a:pt x="60" y="1"/>
                  </a:cubicBezTo>
                  <a:cubicBezTo>
                    <a:pt x="70" y="0"/>
                    <a:pt x="73" y="6"/>
                    <a:pt x="74" y="2"/>
                  </a:cubicBezTo>
                  <a:cubicBezTo>
                    <a:pt x="76" y="2"/>
                    <a:pt x="78" y="3"/>
                    <a:pt x="79" y="4"/>
                  </a:cubicBezTo>
                  <a:cubicBezTo>
                    <a:pt x="80" y="5"/>
                    <a:pt x="77" y="7"/>
                    <a:pt x="77" y="9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1157">
              <a:extLst>
                <a:ext uri="{FF2B5EF4-FFF2-40B4-BE49-F238E27FC236}">
                  <a16:creationId xmlns:a16="http://schemas.microsoft.com/office/drawing/2014/main" id="{E349E602-3B33-40E5-A503-37481B65BC56}"/>
                </a:ext>
              </a:extLst>
            </p:cNvPr>
            <p:cNvSpPr>
              <a:spLocks/>
            </p:cNvSpPr>
            <p:nvPr/>
          </p:nvSpPr>
          <p:spPr bwMode="auto">
            <a:xfrm>
              <a:off x="2662" y="1354"/>
              <a:ext cx="25" cy="40"/>
            </a:xfrm>
            <a:custGeom>
              <a:avLst/>
              <a:gdLst>
                <a:gd name="T0" fmla="*/ 19 w 42"/>
                <a:gd name="T1" fmla="*/ 3 h 68"/>
                <a:gd name="T2" fmla="*/ 16 w 42"/>
                <a:gd name="T3" fmla="*/ 7 h 68"/>
                <a:gd name="T4" fmla="*/ 10 w 42"/>
                <a:gd name="T5" fmla="*/ 10 h 68"/>
                <a:gd name="T6" fmla="*/ 4 w 42"/>
                <a:gd name="T7" fmla="*/ 9 h 68"/>
                <a:gd name="T8" fmla="*/ 2 w 42"/>
                <a:gd name="T9" fmla="*/ 15 h 68"/>
                <a:gd name="T10" fmla="*/ 6 w 42"/>
                <a:gd name="T11" fmla="*/ 25 h 68"/>
                <a:gd name="T12" fmla="*/ 8 w 42"/>
                <a:gd name="T13" fmla="*/ 36 h 68"/>
                <a:gd name="T14" fmla="*/ 9 w 42"/>
                <a:gd name="T15" fmla="*/ 45 h 68"/>
                <a:gd name="T16" fmla="*/ 6 w 42"/>
                <a:gd name="T17" fmla="*/ 54 h 68"/>
                <a:gd name="T18" fmla="*/ 6 w 42"/>
                <a:gd name="T19" fmla="*/ 60 h 68"/>
                <a:gd name="T20" fmla="*/ 10 w 42"/>
                <a:gd name="T21" fmla="*/ 65 h 68"/>
                <a:gd name="T22" fmla="*/ 17 w 42"/>
                <a:gd name="T23" fmla="*/ 67 h 68"/>
                <a:gd name="T24" fmla="*/ 22 w 42"/>
                <a:gd name="T25" fmla="*/ 60 h 68"/>
                <a:gd name="T26" fmla="*/ 26 w 42"/>
                <a:gd name="T27" fmla="*/ 56 h 68"/>
                <a:gd name="T28" fmla="*/ 33 w 42"/>
                <a:gd name="T29" fmla="*/ 58 h 68"/>
                <a:gd name="T30" fmla="*/ 34 w 42"/>
                <a:gd name="T31" fmla="*/ 46 h 68"/>
                <a:gd name="T32" fmla="*/ 38 w 42"/>
                <a:gd name="T33" fmla="*/ 30 h 68"/>
                <a:gd name="T34" fmla="*/ 38 w 42"/>
                <a:gd name="T35" fmla="*/ 23 h 68"/>
                <a:gd name="T36" fmla="*/ 38 w 42"/>
                <a:gd name="T37" fmla="*/ 12 h 68"/>
                <a:gd name="T38" fmla="*/ 29 w 42"/>
                <a:gd name="T39" fmla="*/ 2 h 68"/>
                <a:gd name="T40" fmla="*/ 21 w 42"/>
                <a:gd name="T41" fmla="*/ 0 h 68"/>
                <a:gd name="T42" fmla="*/ 19 w 42"/>
                <a:gd name="T43" fmla="*/ 3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2" h="68">
                  <a:moveTo>
                    <a:pt x="19" y="3"/>
                  </a:moveTo>
                  <a:cubicBezTo>
                    <a:pt x="17" y="5"/>
                    <a:pt x="18" y="6"/>
                    <a:pt x="16" y="7"/>
                  </a:cubicBezTo>
                  <a:cubicBezTo>
                    <a:pt x="14" y="9"/>
                    <a:pt x="14" y="10"/>
                    <a:pt x="10" y="10"/>
                  </a:cubicBezTo>
                  <a:cubicBezTo>
                    <a:pt x="6" y="10"/>
                    <a:pt x="6" y="8"/>
                    <a:pt x="4" y="9"/>
                  </a:cubicBezTo>
                  <a:cubicBezTo>
                    <a:pt x="1" y="11"/>
                    <a:pt x="0" y="11"/>
                    <a:pt x="2" y="15"/>
                  </a:cubicBezTo>
                  <a:cubicBezTo>
                    <a:pt x="4" y="19"/>
                    <a:pt x="6" y="19"/>
                    <a:pt x="6" y="25"/>
                  </a:cubicBezTo>
                  <a:cubicBezTo>
                    <a:pt x="7" y="31"/>
                    <a:pt x="7" y="32"/>
                    <a:pt x="8" y="36"/>
                  </a:cubicBezTo>
                  <a:cubicBezTo>
                    <a:pt x="8" y="40"/>
                    <a:pt x="11" y="41"/>
                    <a:pt x="9" y="45"/>
                  </a:cubicBezTo>
                  <a:cubicBezTo>
                    <a:pt x="7" y="48"/>
                    <a:pt x="4" y="52"/>
                    <a:pt x="6" y="54"/>
                  </a:cubicBezTo>
                  <a:cubicBezTo>
                    <a:pt x="8" y="56"/>
                    <a:pt x="6" y="56"/>
                    <a:pt x="6" y="60"/>
                  </a:cubicBezTo>
                  <a:cubicBezTo>
                    <a:pt x="5" y="65"/>
                    <a:pt x="6" y="67"/>
                    <a:pt x="10" y="65"/>
                  </a:cubicBezTo>
                  <a:cubicBezTo>
                    <a:pt x="13" y="64"/>
                    <a:pt x="16" y="66"/>
                    <a:pt x="17" y="67"/>
                  </a:cubicBezTo>
                  <a:cubicBezTo>
                    <a:pt x="18" y="68"/>
                    <a:pt x="20" y="62"/>
                    <a:pt x="22" y="60"/>
                  </a:cubicBezTo>
                  <a:cubicBezTo>
                    <a:pt x="23" y="57"/>
                    <a:pt x="25" y="54"/>
                    <a:pt x="26" y="56"/>
                  </a:cubicBezTo>
                  <a:cubicBezTo>
                    <a:pt x="28" y="59"/>
                    <a:pt x="32" y="62"/>
                    <a:pt x="33" y="58"/>
                  </a:cubicBezTo>
                  <a:cubicBezTo>
                    <a:pt x="35" y="54"/>
                    <a:pt x="32" y="51"/>
                    <a:pt x="34" y="46"/>
                  </a:cubicBezTo>
                  <a:cubicBezTo>
                    <a:pt x="36" y="40"/>
                    <a:pt x="39" y="32"/>
                    <a:pt x="38" y="30"/>
                  </a:cubicBezTo>
                  <a:cubicBezTo>
                    <a:pt x="36" y="28"/>
                    <a:pt x="36" y="26"/>
                    <a:pt x="38" y="23"/>
                  </a:cubicBezTo>
                  <a:cubicBezTo>
                    <a:pt x="40" y="20"/>
                    <a:pt x="42" y="16"/>
                    <a:pt x="38" y="12"/>
                  </a:cubicBezTo>
                  <a:cubicBezTo>
                    <a:pt x="34" y="8"/>
                    <a:pt x="32" y="2"/>
                    <a:pt x="29" y="2"/>
                  </a:cubicBezTo>
                  <a:cubicBezTo>
                    <a:pt x="26" y="1"/>
                    <a:pt x="22" y="0"/>
                    <a:pt x="21" y="0"/>
                  </a:cubicBezTo>
                  <a:cubicBezTo>
                    <a:pt x="20" y="1"/>
                    <a:pt x="16" y="1"/>
                    <a:pt x="19" y="3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1158">
              <a:extLst>
                <a:ext uri="{FF2B5EF4-FFF2-40B4-BE49-F238E27FC236}">
                  <a16:creationId xmlns:a16="http://schemas.microsoft.com/office/drawing/2014/main" id="{0D81FC7C-242C-4577-BD4E-798026FC936F}"/>
                </a:ext>
              </a:extLst>
            </p:cNvPr>
            <p:cNvSpPr>
              <a:spLocks/>
            </p:cNvSpPr>
            <p:nvPr/>
          </p:nvSpPr>
          <p:spPr bwMode="auto">
            <a:xfrm>
              <a:off x="2719" y="1401"/>
              <a:ext cx="49" cy="31"/>
            </a:xfrm>
            <a:custGeom>
              <a:avLst/>
              <a:gdLst>
                <a:gd name="T0" fmla="*/ 12 w 82"/>
                <a:gd name="T1" fmla="*/ 7 h 52"/>
                <a:gd name="T2" fmla="*/ 6 w 82"/>
                <a:gd name="T3" fmla="*/ 10 h 52"/>
                <a:gd name="T4" fmla="*/ 4 w 82"/>
                <a:gd name="T5" fmla="*/ 17 h 52"/>
                <a:gd name="T6" fmla="*/ 11 w 82"/>
                <a:gd name="T7" fmla="*/ 22 h 52"/>
                <a:gd name="T8" fmla="*/ 24 w 82"/>
                <a:gd name="T9" fmla="*/ 27 h 52"/>
                <a:gd name="T10" fmla="*/ 37 w 82"/>
                <a:gd name="T11" fmla="*/ 33 h 52"/>
                <a:gd name="T12" fmla="*/ 45 w 82"/>
                <a:gd name="T13" fmla="*/ 39 h 52"/>
                <a:gd name="T14" fmla="*/ 52 w 82"/>
                <a:gd name="T15" fmla="*/ 44 h 52"/>
                <a:gd name="T16" fmla="*/ 64 w 82"/>
                <a:gd name="T17" fmla="*/ 48 h 52"/>
                <a:gd name="T18" fmla="*/ 70 w 82"/>
                <a:gd name="T19" fmla="*/ 43 h 52"/>
                <a:gd name="T20" fmla="*/ 69 w 82"/>
                <a:gd name="T21" fmla="*/ 31 h 52"/>
                <a:gd name="T22" fmla="*/ 66 w 82"/>
                <a:gd name="T23" fmla="*/ 21 h 52"/>
                <a:gd name="T24" fmla="*/ 71 w 82"/>
                <a:gd name="T25" fmla="*/ 4 h 52"/>
                <a:gd name="T26" fmla="*/ 52 w 82"/>
                <a:gd name="T27" fmla="*/ 9 h 52"/>
                <a:gd name="T28" fmla="*/ 41 w 82"/>
                <a:gd name="T29" fmla="*/ 10 h 52"/>
                <a:gd name="T30" fmla="*/ 30 w 82"/>
                <a:gd name="T31" fmla="*/ 7 h 52"/>
                <a:gd name="T32" fmla="*/ 19 w 82"/>
                <a:gd name="T33" fmla="*/ 4 h 52"/>
                <a:gd name="T34" fmla="*/ 15 w 82"/>
                <a:gd name="T35" fmla="*/ 9 h 52"/>
                <a:gd name="T36" fmla="*/ 12 w 82"/>
                <a:gd name="T37" fmla="*/ 7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2" h="52">
                  <a:moveTo>
                    <a:pt x="12" y="7"/>
                  </a:moveTo>
                  <a:cubicBezTo>
                    <a:pt x="9" y="5"/>
                    <a:pt x="7" y="7"/>
                    <a:pt x="6" y="10"/>
                  </a:cubicBezTo>
                  <a:cubicBezTo>
                    <a:pt x="5" y="13"/>
                    <a:pt x="0" y="12"/>
                    <a:pt x="4" y="17"/>
                  </a:cubicBezTo>
                  <a:cubicBezTo>
                    <a:pt x="8" y="21"/>
                    <a:pt x="3" y="20"/>
                    <a:pt x="11" y="22"/>
                  </a:cubicBezTo>
                  <a:cubicBezTo>
                    <a:pt x="19" y="24"/>
                    <a:pt x="21" y="24"/>
                    <a:pt x="24" y="27"/>
                  </a:cubicBezTo>
                  <a:cubicBezTo>
                    <a:pt x="27" y="31"/>
                    <a:pt x="32" y="29"/>
                    <a:pt x="37" y="33"/>
                  </a:cubicBezTo>
                  <a:cubicBezTo>
                    <a:pt x="41" y="36"/>
                    <a:pt x="41" y="34"/>
                    <a:pt x="45" y="39"/>
                  </a:cubicBezTo>
                  <a:cubicBezTo>
                    <a:pt x="49" y="43"/>
                    <a:pt x="47" y="40"/>
                    <a:pt x="52" y="44"/>
                  </a:cubicBezTo>
                  <a:cubicBezTo>
                    <a:pt x="57" y="49"/>
                    <a:pt x="59" y="49"/>
                    <a:pt x="64" y="48"/>
                  </a:cubicBezTo>
                  <a:cubicBezTo>
                    <a:pt x="68" y="47"/>
                    <a:pt x="71" y="52"/>
                    <a:pt x="70" y="43"/>
                  </a:cubicBezTo>
                  <a:cubicBezTo>
                    <a:pt x="70" y="33"/>
                    <a:pt x="73" y="37"/>
                    <a:pt x="69" y="31"/>
                  </a:cubicBezTo>
                  <a:cubicBezTo>
                    <a:pt x="66" y="24"/>
                    <a:pt x="63" y="30"/>
                    <a:pt x="66" y="21"/>
                  </a:cubicBezTo>
                  <a:cubicBezTo>
                    <a:pt x="69" y="13"/>
                    <a:pt x="82" y="2"/>
                    <a:pt x="71" y="4"/>
                  </a:cubicBezTo>
                  <a:cubicBezTo>
                    <a:pt x="60" y="5"/>
                    <a:pt x="56" y="8"/>
                    <a:pt x="52" y="9"/>
                  </a:cubicBezTo>
                  <a:cubicBezTo>
                    <a:pt x="48" y="10"/>
                    <a:pt x="48" y="9"/>
                    <a:pt x="41" y="10"/>
                  </a:cubicBezTo>
                  <a:cubicBezTo>
                    <a:pt x="34" y="11"/>
                    <a:pt x="32" y="10"/>
                    <a:pt x="30" y="7"/>
                  </a:cubicBezTo>
                  <a:cubicBezTo>
                    <a:pt x="28" y="5"/>
                    <a:pt x="20" y="0"/>
                    <a:pt x="19" y="4"/>
                  </a:cubicBezTo>
                  <a:cubicBezTo>
                    <a:pt x="18" y="9"/>
                    <a:pt x="16" y="11"/>
                    <a:pt x="15" y="9"/>
                  </a:cubicBezTo>
                  <a:cubicBezTo>
                    <a:pt x="15" y="8"/>
                    <a:pt x="12" y="12"/>
                    <a:pt x="12" y="7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 1159">
              <a:extLst>
                <a:ext uri="{FF2B5EF4-FFF2-40B4-BE49-F238E27FC236}">
                  <a16:creationId xmlns:a16="http://schemas.microsoft.com/office/drawing/2014/main" id="{4047E5C7-58CC-43E0-AF89-0D75504807B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1" y="1255"/>
              <a:ext cx="165" cy="154"/>
            </a:xfrm>
            <a:custGeom>
              <a:avLst/>
              <a:gdLst>
                <a:gd name="T0" fmla="*/ 264 w 274"/>
                <a:gd name="T1" fmla="*/ 202 h 256"/>
                <a:gd name="T2" fmla="*/ 252 w 274"/>
                <a:gd name="T3" fmla="*/ 191 h 256"/>
                <a:gd name="T4" fmla="*/ 241 w 274"/>
                <a:gd name="T5" fmla="*/ 185 h 256"/>
                <a:gd name="T6" fmla="*/ 229 w 274"/>
                <a:gd name="T7" fmla="*/ 197 h 256"/>
                <a:gd name="T8" fmla="*/ 241 w 274"/>
                <a:gd name="T9" fmla="*/ 214 h 256"/>
                <a:gd name="T10" fmla="*/ 237 w 274"/>
                <a:gd name="T11" fmla="*/ 230 h 256"/>
                <a:gd name="T12" fmla="*/ 228 w 274"/>
                <a:gd name="T13" fmla="*/ 247 h 256"/>
                <a:gd name="T14" fmla="*/ 215 w 274"/>
                <a:gd name="T15" fmla="*/ 256 h 256"/>
                <a:gd name="T16" fmla="*/ 211 w 274"/>
                <a:gd name="T17" fmla="*/ 246 h 256"/>
                <a:gd name="T18" fmla="*/ 217 w 274"/>
                <a:gd name="T19" fmla="*/ 232 h 256"/>
                <a:gd name="T20" fmla="*/ 215 w 274"/>
                <a:gd name="T21" fmla="*/ 214 h 256"/>
                <a:gd name="T22" fmla="*/ 204 w 274"/>
                <a:gd name="T23" fmla="*/ 196 h 256"/>
                <a:gd name="T24" fmla="*/ 191 w 274"/>
                <a:gd name="T25" fmla="*/ 190 h 256"/>
                <a:gd name="T26" fmla="*/ 177 w 274"/>
                <a:gd name="T27" fmla="*/ 183 h 256"/>
                <a:gd name="T28" fmla="*/ 164 w 274"/>
                <a:gd name="T29" fmla="*/ 165 h 256"/>
                <a:gd name="T30" fmla="*/ 147 w 274"/>
                <a:gd name="T31" fmla="*/ 162 h 256"/>
                <a:gd name="T32" fmla="*/ 131 w 274"/>
                <a:gd name="T33" fmla="*/ 151 h 256"/>
                <a:gd name="T34" fmla="*/ 116 w 274"/>
                <a:gd name="T35" fmla="*/ 140 h 256"/>
                <a:gd name="T36" fmla="*/ 103 w 274"/>
                <a:gd name="T37" fmla="*/ 129 h 256"/>
                <a:gd name="T38" fmla="*/ 91 w 274"/>
                <a:gd name="T39" fmla="*/ 114 h 256"/>
                <a:gd name="T40" fmla="*/ 85 w 274"/>
                <a:gd name="T41" fmla="*/ 93 h 256"/>
                <a:gd name="T42" fmla="*/ 69 w 274"/>
                <a:gd name="T43" fmla="*/ 84 h 256"/>
                <a:gd name="T44" fmla="*/ 43 w 274"/>
                <a:gd name="T45" fmla="*/ 82 h 256"/>
                <a:gd name="T46" fmla="*/ 22 w 274"/>
                <a:gd name="T47" fmla="*/ 91 h 256"/>
                <a:gd name="T48" fmla="*/ 11 w 274"/>
                <a:gd name="T49" fmla="*/ 99 h 256"/>
                <a:gd name="T50" fmla="*/ 18 w 274"/>
                <a:gd name="T51" fmla="*/ 90 h 256"/>
                <a:gd name="T52" fmla="*/ 7 w 274"/>
                <a:gd name="T53" fmla="*/ 75 h 256"/>
                <a:gd name="T54" fmla="*/ 4 w 274"/>
                <a:gd name="T55" fmla="*/ 54 h 256"/>
                <a:gd name="T56" fmla="*/ 8 w 274"/>
                <a:gd name="T57" fmla="*/ 35 h 256"/>
                <a:gd name="T58" fmla="*/ 22 w 274"/>
                <a:gd name="T59" fmla="*/ 33 h 256"/>
                <a:gd name="T60" fmla="*/ 43 w 274"/>
                <a:gd name="T61" fmla="*/ 21 h 256"/>
                <a:gd name="T62" fmla="*/ 56 w 274"/>
                <a:gd name="T63" fmla="*/ 36 h 256"/>
                <a:gd name="T64" fmla="*/ 64 w 274"/>
                <a:gd name="T65" fmla="*/ 18 h 256"/>
                <a:gd name="T66" fmla="*/ 80 w 274"/>
                <a:gd name="T67" fmla="*/ 26 h 256"/>
                <a:gd name="T68" fmla="*/ 87 w 274"/>
                <a:gd name="T69" fmla="*/ 15 h 256"/>
                <a:gd name="T70" fmla="*/ 93 w 274"/>
                <a:gd name="T71" fmla="*/ 8 h 256"/>
                <a:gd name="T72" fmla="*/ 112 w 274"/>
                <a:gd name="T73" fmla="*/ 5 h 256"/>
                <a:gd name="T74" fmla="*/ 138 w 274"/>
                <a:gd name="T75" fmla="*/ 15 h 256"/>
                <a:gd name="T76" fmla="*/ 158 w 274"/>
                <a:gd name="T77" fmla="*/ 17 h 256"/>
                <a:gd name="T78" fmla="*/ 154 w 274"/>
                <a:gd name="T79" fmla="*/ 24 h 256"/>
                <a:gd name="T80" fmla="*/ 157 w 274"/>
                <a:gd name="T81" fmla="*/ 34 h 256"/>
                <a:gd name="T82" fmla="*/ 148 w 274"/>
                <a:gd name="T83" fmla="*/ 39 h 256"/>
                <a:gd name="T84" fmla="*/ 128 w 274"/>
                <a:gd name="T85" fmla="*/ 46 h 256"/>
                <a:gd name="T86" fmla="*/ 133 w 274"/>
                <a:gd name="T87" fmla="*/ 63 h 256"/>
                <a:gd name="T88" fmla="*/ 127 w 274"/>
                <a:gd name="T89" fmla="*/ 74 h 256"/>
                <a:gd name="T90" fmla="*/ 150 w 274"/>
                <a:gd name="T91" fmla="*/ 94 h 256"/>
                <a:gd name="T92" fmla="*/ 169 w 274"/>
                <a:gd name="T93" fmla="*/ 121 h 256"/>
                <a:gd name="T94" fmla="*/ 193 w 274"/>
                <a:gd name="T95" fmla="*/ 143 h 256"/>
                <a:gd name="T96" fmla="*/ 218 w 274"/>
                <a:gd name="T97" fmla="*/ 151 h 256"/>
                <a:gd name="T98" fmla="*/ 221 w 274"/>
                <a:gd name="T99" fmla="*/ 160 h 256"/>
                <a:gd name="T100" fmla="*/ 248 w 274"/>
                <a:gd name="T101" fmla="*/ 172 h 256"/>
                <a:gd name="T102" fmla="*/ 271 w 274"/>
                <a:gd name="T103" fmla="*/ 189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74" h="256">
                  <a:moveTo>
                    <a:pt x="272" y="200"/>
                  </a:moveTo>
                  <a:cubicBezTo>
                    <a:pt x="270" y="202"/>
                    <a:pt x="266" y="208"/>
                    <a:pt x="264" y="202"/>
                  </a:cubicBezTo>
                  <a:cubicBezTo>
                    <a:pt x="261" y="197"/>
                    <a:pt x="263" y="198"/>
                    <a:pt x="260" y="195"/>
                  </a:cubicBezTo>
                  <a:cubicBezTo>
                    <a:pt x="257" y="193"/>
                    <a:pt x="257" y="191"/>
                    <a:pt x="252" y="191"/>
                  </a:cubicBezTo>
                  <a:cubicBezTo>
                    <a:pt x="248" y="191"/>
                    <a:pt x="246" y="190"/>
                    <a:pt x="246" y="187"/>
                  </a:cubicBezTo>
                  <a:cubicBezTo>
                    <a:pt x="246" y="185"/>
                    <a:pt x="246" y="183"/>
                    <a:pt x="241" y="185"/>
                  </a:cubicBezTo>
                  <a:cubicBezTo>
                    <a:pt x="237" y="187"/>
                    <a:pt x="236" y="186"/>
                    <a:pt x="234" y="188"/>
                  </a:cubicBezTo>
                  <a:cubicBezTo>
                    <a:pt x="233" y="191"/>
                    <a:pt x="230" y="190"/>
                    <a:pt x="229" y="197"/>
                  </a:cubicBezTo>
                  <a:cubicBezTo>
                    <a:pt x="229" y="203"/>
                    <a:pt x="225" y="201"/>
                    <a:pt x="229" y="205"/>
                  </a:cubicBezTo>
                  <a:cubicBezTo>
                    <a:pt x="234" y="209"/>
                    <a:pt x="239" y="213"/>
                    <a:pt x="241" y="214"/>
                  </a:cubicBezTo>
                  <a:cubicBezTo>
                    <a:pt x="243" y="215"/>
                    <a:pt x="246" y="221"/>
                    <a:pt x="244" y="224"/>
                  </a:cubicBezTo>
                  <a:cubicBezTo>
                    <a:pt x="242" y="226"/>
                    <a:pt x="240" y="230"/>
                    <a:pt x="237" y="230"/>
                  </a:cubicBezTo>
                  <a:cubicBezTo>
                    <a:pt x="235" y="229"/>
                    <a:pt x="228" y="232"/>
                    <a:pt x="228" y="236"/>
                  </a:cubicBezTo>
                  <a:cubicBezTo>
                    <a:pt x="228" y="240"/>
                    <a:pt x="232" y="244"/>
                    <a:pt x="228" y="247"/>
                  </a:cubicBezTo>
                  <a:cubicBezTo>
                    <a:pt x="224" y="249"/>
                    <a:pt x="223" y="251"/>
                    <a:pt x="220" y="253"/>
                  </a:cubicBezTo>
                  <a:cubicBezTo>
                    <a:pt x="218" y="255"/>
                    <a:pt x="223" y="256"/>
                    <a:pt x="215" y="256"/>
                  </a:cubicBezTo>
                  <a:cubicBezTo>
                    <a:pt x="207" y="256"/>
                    <a:pt x="206" y="253"/>
                    <a:pt x="207" y="252"/>
                  </a:cubicBezTo>
                  <a:cubicBezTo>
                    <a:pt x="208" y="251"/>
                    <a:pt x="208" y="248"/>
                    <a:pt x="211" y="246"/>
                  </a:cubicBezTo>
                  <a:cubicBezTo>
                    <a:pt x="214" y="243"/>
                    <a:pt x="215" y="242"/>
                    <a:pt x="215" y="239"/>
                  </a:cubicBezTo>
                  <a:cubicBezTo>
                    <a:pt x="215" y="236"/>
                    <a:pt x="216" y="234"/>
                    <a:pt x="217" y="232"/>
                  </a:cubicBezTo>
                  <a:cubicBezTo>
                    <a:pt x="219" y="231"/>
                    <a:pt x="221" y="231"/>
                    <a:pt x="219" y="225"/>
                  </a:cubicBezTo>
                  <a:cubicBezTo>
                    <a:pt x="216" y="219"/>
                    <a:pt x="217" y="221"/>
                    <a:pt x="215" y="214"/>
                  </a:cubicBezTo>
                  <a:cubicBezTo>
                    <a:pt x="213" y="207"/>
                    <a:pt x="211" y="207"/>
                    <a:pt x="210" y="202"/>
                  </a:cubicBezTo>
                  <a:cubicBezTo>
                    <a:pt x="208" y="197"/>
                    <a:pt x="208" y="193"/>
                    <a:pt x="204" y="196"/>
                  </a:cubicBezTo>
                  <a:cubicBezTo>
                    <a:pt x="200" y="199"/>
                    <a:pt x="193" y="194"/>
                    <a:pt x="193" y="194"/>
                  </a:cubicBezTo>
                  <a:cubicBezTo>
                    <a:pt x="193" y="194"/>
                    <a:pt x="193" y="195"/>
                    <a:pt x="191" y="190"/>
                  </a:cubicBezTo>
                  <a:cubicBezTo>
                    <a:pt x="188" y="184"/>
                    <a:pt x="185" y="179"/>
                    <a:pt x="183" y="180"/>
                  </a:cubicBezTo>
                  <a:cubicBezTo>
                    <a:pt x="180" y="180"/>
                    <a:pt x="178" y="183"/>
                    <a:pt x="177" y="183"/>
                  </a:cubicBezTo>
                  <a:cubicBezTo>
                    <a:pt x="176" y="183"/>
                    <a:pt x="177" y="173"/>
                    <a:pt x="172" y="173"/>
                  </a:cubicBezTo>
                  <a:cubicBezTo>
                    <a:pt x="168" y="173"/>
                    <a:pt x="167" y="166"/>
                    <a:pt x="164" y="165"/>
                  </a:cubicBezTo>
                  <a:cubicBezTo>
                    <a:pt x="161" y="163"/>
                    <a:pt x="160" y="162"/>
                    <a:pt x="158" y="162"/>
                  </a:cubicBezTo>
                  <a:cubicBezTo>
                    <a:pt x="155" y="162"/>
                    <a:pt x="151" y="165"/>
                    <a:pt x="147" y="162"/>
                  </a:cubicBezTo>
                  <a:cubicBezTo>
                    <a:pt x="143" y="159"/>
                    <a:pt x="144" y="162"/>
                    <a:pt x="139" y="158"/>
                  </a:cubicBezTo>
                  <a:cubicBezTo>
                    <a:pt x="134" y="154"/>
                    <a:pt x="133" y="154"/>
                    <a:pt x="131" y="151"/>
                  </a:cubicBezTo>
                  <a:cubicBezTo>
                    <a:pt x="128" y="148"/>
                    <a:pt x="125" y="144"/>
                    <a:pt x="122" y="143"/>
                  </a:cubicBezTo>
                  <a:cubicBezTo>
                    <a:pt x="120" y="142"/>
                    <a:pt x="117" y="142"/>
                    <a:pt x="116" y="140"/>
                  </a:cubicBezTo>
                  <a:cubicBezTo>
                    <a:pt x="115" y="137"/>
                    <a:pt x="115" y="132"/>
                    <a:pt x="110" y="132"/>
                  </a:cubicBezTo>
                  <a:cubicBezTo>
                    <a:pt x="105" y="132"/>
                    <a:pt x="103" y="131"/>
                    <a:pt x="103" y="129"/>
                  </a:cubicBezTo>
                  <a:cubicBezTo>
                    <a:pt x="103" y="127"/>
                    <a:pt x="100" y="125"/>
                    <a:pt x="98" y="122"/>
                  </a:cubicBezTo>
                  <a:cubicBezTo>
                    <a:pt x="95" y="119"/>
                    <a:pt x="94" y="117"/>
                    <a:pt x="91" y="114"/>
                  </a:cubicBezTo>
                  <a:cubicBezTo>
                    <a:pt x="88" y="112"/>
                    <a:pt x="87" y="112"/>
                    <a:pt x="87" y="107"/>
                  </a:cubicBezTo>
                  <a:cubicBezTo>
                    <a:pt x="86" y="103"/>
                    <a:pt x="87" y="97"/>
                    <a:pt x="85" y="93"/>
                  </a:cubicBezTo>
                  <a:cubicBezTo>
                    <a:pt x="82" y="88"/>
                    <a:pt x="77" y="89"/>
                    <a:pt x="77" y="88"/>
                  </a:cubicBezTo>
                  <a:cubicBezTo>
                    <a:pt x="76" y="87"/>
                    <a:pt x="75" y="85"/>
                    <a:pt x="69" y="84"/>
                  </a:cubicBezTo>
                  <a:cubicBezTo>
                    <a:pt x="64" y="83"/>
                    <a:pt x="65" y="80"/>
                    <a:pt x="58" y="79"/>
                  </a:cubicBezTo>
                  <a:cubicBezTo>
                    <a:pt x="52" y="77"/>
                    <a:pt x="45" y="77"/>
                    <a:pt x="43" y="82"/>
                  </a:cubicBezTo>
                  <a:cubicBezTo>
                    <a:pt x="40" y="86"/>
                    <a:pt x="40" y="89"/>
                    <a:pt x="34" y="90"/>
                  </a:cubicBezTo>
                  <a:cubicBezTo>
                    <a:pt x="27" y="91"/>
                    <a:pt x="27" y="90"/>
                    <a:pt x="22" y="91"/>
                  </a:cubicBezTo>
                  <a:cubicBezTo>
                    <a:pt x="18" y="93"/>
                    <a:pt x="18" y="95"/>
                    <a:pt x="17" y="96"/>
                  </a:cubicBezTo>
                  <a:cubicBezTo>
                    <a:pt x="16" y="98"/>
                    <a:pt x="15" y="96"/>
                    <a:pt x="11" y="99"/>
                  </a:cubicBezTo>
                  <a:cubicBezTo>
                    <a:pt x="11" y="97"/>
                    <a:pt x="9" y="93"/>
                    <a:pt x="11" y="93"/>
                  </a:cubicBezTo>
                  <a:cubicBezTo>
                    <a:pt x="14" y="93"/>
                    <a:pt x="17" y="91"/>
                    <a:pt x="18" y="90"/>
                  </a:cubicBezTo>
                  <a:cubicBezTo>
                    <a:pt x="20" y="89"/>
                    <a:pt x="28" y="84"/>
                    <a:pt x="23" y="83"/>
                  </a:cubicBezTo>
                  <a:cubicBezTo>
                    <a:pt x="18" y="81"/>
                    <a:pt x="7" y="80"/>
                    <a:pt x="7" y="75"/>
                  </a:cubicBezTo>
                  <a:cubicBezTo>
                    <a:pt x="7" y="71"/>
                    <a:pt x="11" y="66"/>
                    <a:pt x="7" y="63"/>
                  </a:cubicBezTo>
                  <a:cubicBezTo>
                    <a:pt x="3" y="59"/>
                    <a:pt x="0" y="56"/>
                    <a:pt x="4" y="54"/>
                  </a:cubicBezTo>
                  <a:cubicBezTo>
                    <a:pt x="8" y="52"/>
                    <a:pt x="17" y="51"/>
                    <a:pt x="14" y="48"/>
                  </a:cubicBezTo>
                  <a:cubicBezTo>
                    <a:pt x="12" y="45"/>
                    <a:pt x="4" y="36"/>
                    <a:pt x="8" y="35"/>
                  </a:cubicBezTo>
                  <a:cubicBezTo>
                    <a:pt x="9" y="35"/>
                    <a:pt x="10" y="35"/>
                    <a:pt x="10" y="35"/>
                  </a:cubicBezTo>
                  <a:cubicBezTo>
                    <a:pt x="15" y="35"/>
                    <a:pt x="19" y="33"/>
                    <a:pt x="22" y="33"/>
                  </a:cubicBezTo>
                  <a:cubicBezTo>
                    <a:pt x="26" y="33"/>
                    <a:pt x="34" y="32"/>
                    <a:pt x="36" y="29"/>
                  </a:cubicBezTo>
                  <a:cubicBezTo>
                    <a:pt x="37" y="26"/>
                    <a:pt x="42" y="17"/>
                    <a:pt x="43" y="21"/>
                  </a:cubicBezTo>
                  <a:cubicBezTo>
                    <a:pt x="44" y="25"/>
                    <a:pt x="48" y="28"/>
                    <a:pt x="49" y="29"/>
                  </a:cubicBezTo>
                  <a:cubicBezTo>
                    <a:pt x="50" y="30"/>
                    <a:pt x="52" y="38"/>
                    <a:pt x="56" y="36"/>
                  </a:cubicBezTo>
                  <a:cubicBezTo>
                    <a:pt x="59" y="33"/>
                    <a:pt x="54" y="31"/>
                    <a:pt x="59" y="27"/>
                  </a:cubicBezTo>
                  <a:cubicBezTo>
                    <a:pt x="63" y="24"/>
                    <a:pt x="63" y="14"/>
                    <a:pt x="64" y="18"/>
                  </a:cubicBezTo>
                  <a:cubicBezTo>
                    <a:pt x="66" y="22"/>
                    <a:pt x="73" y="23"/>
                    <a:pt x="75" y="23"/>
                  </a:cubicBezTo>
                  <a:cubicBezTo>
                    <a:pt x="76" y="23"/>
                    <a:pt x="78" y="28"/>
                    <a:pt x="80" y="26"/>
                  </a:cubicBezTo>
                  <a:cubicBezTo>
                    <a:pt x="81" y="23"/>
                    <a:pt x="78" y="17"/>
                    <a:pt x="80" y="16"/>
                  </a:cubicBezTo>
                  <a:cubicBezTo>
                    <a:pt x="82" y="16"/>
                    <a:pt x="87" y="18"/>
                    <a:pt x="87" y="15"/>
                  </a:cubicBezTo>
                  <a:cubicBezTo>
                    <a:pt x="88" y="13"/>
                    <a:pt x="88" y="10"/>
                    <a:pt x="90" y="9"/>
                  </a:cubicBezTo>
                  <a:cubicBezTo>
                    <a:pt x="90" y="8"/>
                    <a:pt x="91" y="8"/>
                    <a:pt x="93" y="8"/>
                  </a:cubicBezTo>
                  <a:cubicBezTo>
                    <a:pt x="97" y="9"/>
                    <a:pt x="101" y="12"/>
                    <a:pt x="102" y="11"/>
                  </a:cubicBezTo>
                  <a:cubicBezTo>
                    <a:pt x="102" y="10"/>
                    <a:pt x="107" y="4"/>
                    <a:pt x="112" y="5"/>
                  </a:cubicBezTo>
                  <a:cubicBezTo>
                    <a:pt x="117" y="5"/>
                    <a:pt x="123" y="0"/>
                    <a:pt x="126" y="5"/>
                  </a:cubicBezTo>
                  <a:cubicBezTo>
                    <a:pt x="129" y="11"/>
                    <a:pt x="132" y="15"/>
                    <a:pt x="138" y="15"/>
                  </a:cubicBezTo>
                  <a:cubicBezTo>
                    <a:pt x="145" y="15"/>
                    <a:pt x="138" y="12"/>
                    <a:pt x="148" y="15"/>
                  </a:cubicBezTo>
                  <a:cubicBezTo>
                    <a:pt x="158" y="17"/>
                    <a:pt x="159" y="15"/>
                    <a:pt x="158" y="17"/>
                  </a:cubicBezTo>
                  <a:cubicBezTo>
                    <a:pt x="158" y="18"/>
                    <a:pt x="158" y="18"/>
                    <a:pt x="158" y="18"/>
                  </a:cubicBezTo>
                  <a:cubicBezTo>
                    <a:pt x="157" y="20"/>
                    <a:pt x="151" y="23"/>
                    <a:pt x="154" y="24"/>
                  </a:cubicBezTo>
                  <a:cubicBezTo>
                    <a:pt x="157" y="25"/>
                    <a:pt x="159" y="26"/>
                    <a:pt x="158" y="28"/>
                  </a:cubicBezTo>
                  <a:cubicBezTo>
                    <a:pt x="157" y="30"/>
                    <a:pt x="155" y="33"/>
                    <a:pt x="157" y="34"/>
                  </a:cubicBezTo>
                  <a:cubicBezTo>
                    <a:pt x="158" y="35"/>
                    <a:pt x="158" y="37"/>
                    <a:pt x="157" y="38"/>
                  </a:cubicBezTo>
                  <a:cubicBezTo>
                    <a:pt x="154" y="38"/>
                    <a:pt x="149" y="38"/>
                    <a:pt x="148" y="39"/>
                  </a:cubicBezTo>
                  <a:cubicBezTo>
                    <a:pt x="147" y="41"/>
                    <a:pt x="146" y="42"/>
                    <a:pt x="141" y="44"/>
                  </a:cubicBezTo>
                  <a:cubicBezTo>
                    <a:pt x="136" y="46"/>
                    <a:pt x="131" y="46"/>
                    <a:pt x="128" y="46"/>
                  </a:cubicBezTo>
                  <a:cubicBezTo>
                    <a:pt x="125" y="47"/>
                    <a:pt x="124" y="50"/>
                    <a:pt x="128" y="54"/>
                  </a:cubicBezTo>
                  <a:cubicBezTo>
                    <a:pt x="132" y="57"/>
                    <a:pt x="134" y="61"/>
                    <a:pt x="133" y="63"/>
                  </a:cubicBezTo>
                  <a:cubicBezTo>
                    <a:pt x="132" y="66"/>
                    <a:pt x="130" y="62"/>
                    <a:pt x="129" y="65"/>
                  </a:cubicBezTo>
                  <a:cubicBezTo>
                    <a:pt x="127" y="68"/>
                    <a:pt x="124" y="70"/>
                    <a:pt x="127" y="74"/>
                  </a:cubicBezTo>
                  <a:cubicBezTo>
                    <a:pt x="130" y="79"/>
                    <a:pt x="138" y="85"/>
                    <a:pt x="141" y="87"/>
                  </a:cubicBezTo>
                  <a:cubicBezTo>
                    <a:pt x="143" y="89"/>
                    <a:pt x="147" y="94"/>
                    <a:pt x="150" y="94"/>
                  </a:cubicBezTo>
                  <a:cubicBezTo>
                    <a:pt x="153" y="95"/>
                    <a:pt x="157" y="93"/>
                    <a:pt x="161" y="104"/>
                  </a:cubicBezTo>
                  <a:cubicBezTo>
                    <a:pt x="164" y="115"/>
                    <a:pt x="164" y="115"/>
                    <a:pt x="169" y="121"/>
                  </a:cubicBezTo>
                  <a:cubicBezTo>
                    <a:pt x="174" y="128"/>
                    <a:pt x="165" y="128"/>
                    <a:pt x="177" y="133"/>
                  </a:cubicBezTo>
                  <a:cubicBezTo>
                    <a:pt x="188" y="139"/>
                    <a:pt x="186" y="142"/>
                    <a:pt x="193" y="143"/>
                  </a:cubicBezTo>
                  <a:cubicBezTo>
                    <a:pt x="200" y="144"/>
                    <a:pt x="219" y="145"/>
                    <a:pt x="219" y="145"/>
                  </a:cubicBezTo>
                  <a:cubicBezTo>
                    <a:pt x="219" y="145"/>
                    <a:pt x="221" y="149"/>
                    <a:pt x="218" y="151"/>
                  </a:cubicBezTo>
                  <a:cubicBezTo>
                    <a:pt x="216" y="152"/>
                    <a:pt x="212" y="152"/>
                    <a:pt x="213" y="155"/>
                  </a:cubicBezTo>
                  <a:cubicBezTo>
                    <a:pt x="215" y="158"/>
                    <a:pt x="215" y="158"/>
                    <a:pt x="221" y="160"/>
                  </a:cubicBezTo>
                  <a:cubicBezTo>
                    <a:pt x="228" y="162"/>
                    <a:pt x="224" y="160"/>
                    <a:pt x="234" y="165"/>
                  </a:cubicBezTo>
                  <a:cubicBezTo>
                    <a:pt x="244" y="170"/>
                    <a:pt x="242" y="168"/>
                    <a:pt x="248" y="172"/>
                  </a:cubicBezTo>
                  <a:cubicBezTo>
                    <a:pt x="255" y="176"/>
                    <a:pt x="253" y="175"/>
                    <a:pt x="260" y="180"/>
                  </a:cubicBezTo>
                  <a:cubicBezTo>
                    <a:pt x="267" y="185"/>
                    <a:pt x="268" y="183"/>
                    <a:pt x="271" y="189"/>
                  </a:cubicBezTo>
                  <a:cubicBezTo>
                    <a:pt x="273" y="196"/>
                    <a:pt x="274" y="198"/>
                    <a:pt x="272" y="200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Freeform 1160">
              <a:extLst>
                <a:ext uri="{FF2B5EF4-FFF2-40B4-BE49-F238E27FC236}">
                  <a16:creationId xmlns:a16="http://schemas.microsoft.com/office/drawing/2014/main" id="{E7E6D958-251F-4A76-B007-4BEABA59A9B7}"/>
                </a:ext>
              </a:extLst>
            </p:cNvPr>
            <p:cNvSpPr>
              <a:spLocks/>
            </p:cNvSpPr>
            <p:nvPr/>
          </p:nvSpPr>
          <p:spPr bwMode="auto">
            <a:xfrm>
              <a:off x="2738" y="1127"/>
              <a:ext cx="135" cy="97"/>
            </a:xfrm>
            <a:custGeom>
              <a:avLst/>
              <a:gdLst>
                <a:gd name="T0" fmla="*/ 221 w 225"/>
                <a:gd name="T1" fmla="*/ 123 h 163"/>
                <a:gd name="T2" fmla="*/ 210 w 225"/>
                <a:gd name="T3" fmla="*/ 126 h 163"/>
                <a:gd name="T4" fmla="*/ 192 w 225"/>
                <a:gd name="T5" fmla="*/ 145 h 163"/>
                <a:gd name="T6" fmla="*/ 194 w 225"/>
                <a:gd name="T7" fmla="*/ 156 h 163"/>
                <a:gd name="T8" fmla="*/ 193 w 225"/>
                <a:gd name="T9" fmla="*/ 162 h 163"/>
                <a:gd name="T10" fmla="*/ 191 w 225"/>
                <a:gd name="T11" fmla="*/ 163 h 163"/>
                <a:gd name="T12" fmla="*/ 188 w 225"/>
                <a:gd name="T13" fmla="*/ 161 h 163"/>
                <a:gd name="T14" fmla="*/ 166 w 225"/>
                <a:gd name="T15" fmla="*/ 152 h 163"/>
                <a:gd name="T16" fmla="*/ 157 w 225"/>
                <a:gd name="T17" fmla="*/ 155 h 163"/>
                <a:gd name="T18" fmla="*/ 145 w 225"/>
                <a:gd name="T19" fmla="*/ 153 h 163"/>
                <a:gd name="T20" fmla="*/ 132 w 225"/>
                <a:gd name="T21" fmla="*/ 158 h 163"/>
                <a:gd name="T22" fmla="*/ 123 w 225"/>
                <a:gd name="T23" fmla="*/ 149 h 163"/>
                <a:gd name="T24" fmla="*/ 108 w 225"/>
                <a:gd name="T25" fmla="*/ 151 h 163"/>
                <a:gd name="T26" fmla="*/ 104 w 225"/>
                <a:gd name="T27" fmla="*/ 150 h 163"/>
                <a:gd name="T28" fmla="*/ 105 w 225"/>
                <a:gd name="T29" fmla="*/ 145 h 163"/>
                <a:gd name="T30" fmla="*/ 90 w 225"/>
                <a:gd name="T31" fmla="*/ 136 h 163"/>
                <a:gd name="T32" fmla="*/ 83 w 225"/>
                <a:gd name="T33" fmla="*/ 132 h 163"/>
                <a:gd name="T34" fmla="*/ 71 w 225"/>
                <a:gd name="T35" fmla="*/ 124 h 163"/>
                <a:gd name="T36" fmla="*/ 65 w 225"/>
                <a:gd name="T37" fmla="*/ 130 h 163"/>
                <a:gd name="T38" fmla="*/ 53 w 225"/>
                <a:gd name="T39" fmla="*/ 133 h 163"/>
                <a:gd name="T40" fmla="*/ 53 w 225"/>
                <a:gd name="T41" fmla="*/ 119 h 163"/>
                <a:gd name="T42" fmla="*/ 37 w 225"/>
                <a:gd name="T43" fmla="*/ 119 h 163"/>
                <a:gd name="T44" fmla="*/ 29 w 225"/>
                <a:gd name="T45" fmla="*/ 110 h 163"/>
                <a:gd name="T46" fmla="*/ 22 w 225"/>
                <a:gd name="T47" fmla="*/ 108 h 163"/>
                <a:gd name="T48" fmla="*/ 22 w 225"/>
                <a:gd name="T49" fmla="*/ 100 h 163"/>
                <a:gd name="T50" fmla="*/ 19 w 225"/>
                <a:gd name="T51" fmla="*/ 97 h 163"/>
                <a:gd name="T52" fmla="*/ 15 w 225"/>
                <a:gd name="T53" fmla="*/ 87 h 163"/>
                <a:gd name="T54" fmla="*/ 17 w 225"/>
                <a:gd name="T55" fmla="*/ 79 h 163"/>
                <a:gd name="T56" fmla="*/ 14 w 225"/>
                <a:gd name="T57" fmla="*/ 71 h 163"/>
                <a:gd name="T58" fmla="*/ 13 w 225"/>
                <a:gd name="T59" fmla="*/ 66 h 163"/>
                <a:gd name="T60" fmla="*/ 3 w 225"/>
                <a:gd name="T61" fmla="*/ 58 h 163"/>
                <a:gd name="T62" fmla="*/ 7 w 225"/>
                <a:gd name="T63" fmla="*/ 50 h 163"/>
                <a:gd name="T64" fmla="*/ 7 w 225"/>
                <a:gd name="T65" fmla="*/ 41 h 163"/>
                <a:gd name="T66" fmla="*/ 8 w 225"/>
                <a:gd name="T67" fmla="*/ 37 h 163"/>
                <a:gd name="T68" fmla="*/ 12 w 225"/>
                <a:gd name="T69" fmla="*/ 37 h 163"/>
                <a:gd name="T70" fmla="*/ 23 w 225"/>
                <a:gd name="T71" fmla="*/ 28 h 163"/>
                <a:gd name="T72" fmla="*/ 38 w 225"/>
                <a:gd name="T73" fmla="*/ 23 h 163"/>
                <a:gd name="T74" fmla="*/ 62 w 225"/>
                <a:gd name="T75" fmla="*/ 12 h 163"/>
                <a:gd name="T76" fmla="*/ 74 w 225"/>
                <a:gd name="T77" fmla="*/ 7 h 163"/>
                <a:gd name="T78" fmla="*/ 93 w 225"/>
                <a:gd name="T79" fmla="*/ 8 h 163"/>
                <a:gd name="T80" fmla="*/ 103 w 225"/>
                <a:gd name="T81" fmla="*/ 20 h 163"/>
                <a:gd name="T82" fmla="*/ 120 w 225"/>
                <a:gd name="T83" fmla="*/ 18 h 163"/>
                <a:gd name="T84" fmla="*/ 125 w 225"/>
                <a:gd name="T85" fmla="*/ 18 h 163"/>
                <a:gd name="T86" fmla="*/ 181 w 225"/>
                <a:gd name="T87" fmla="*/ 18 h 163"/>
                <a:gd name="T88" fmla="*/ 183 w 225"/>
                <a:gd name="T89" fmla="*/ 18 h 163"/>
                <a:gd name="T90" fmla="*/ 196 w 225"/>
                <a:gd name="T91" fmla="*/ 28 h 163"/>
                <a:gd name="T92" fmla="*/ 198 w 225"/>
                <a:gd name="T93" fmla="*/ 30 h 163"/>
                <a:gd name="T94" fmla="*/ 199 w 225"/>
                <a:gd name="T95" fmla="*/ 37 h 163"/>
                <a:gd name="T96" fmla="*/ 208 w 225"/>
                <a:gd name="T97" fmla="*/ 47 h 163"/>
                <a:gd name="T98" fmla="*/ 212 w 225"/>
                <a:gd name="T99" fmla="*/ 62 h 163"/>
                <a:gd name="T100" fmla="*/ 197 w 225"/>
                <a:gd name="T101" fmla="*/ 71 h 163"/>
                <a:gd name="T102" fmla="*/ 205 w 225"/>
                <a:gd name="T103" fmla="*/ 81 h 163"/>
                <a:gd name="T104" fmla="*/ 207 w 225"/>
                <a:gd name="T105" fmla="*/ 92 h 163"/>
                <a:gd name="T106" fmla="*/ 207 w 225"/>
                <a:gd name="T107" fmla="*/ 99 h 163"/>
                <a:gd name="T108" fmla="*/ 218 w 225"/>
                <a:gd name="T109" fmla="*/ 113 h 163"/>
                <a:gd name="T110" fmla="*/ 221 w 225"/>
                <a:gd name="T111" fmla="*/ 123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25" h="163">
                  <a:moveTo>
                    <a:pt x="221" y="123"/>
                  </a:moveTo>
                  <a:cubicBezTo>
                    <a:pt x="216" y="126"/>
                    <a:pt x="217" y="122"/>
                    <a:pt x="210" y="126"/>
                  </a:cubicBezTo>
                  <a:cubicBezTo>
                    <a:pt x="203" y="130"/>
                    <a:pt x="192" y="140"/>
                    <a:pt x="192" y="145"/>
                  </a:cubicBezTo>
                  <a:cubicBezTo>
                    <a:pt x="192" y="150"/>
                    <a:pt x="192" y="152"/>
                    <a:pt x="194" y="156"/>
                  </a:cubicBezTo>
                  <a:cubicBezTo>
                    <a:pt x="195" y="160"/>
                    <a:pt x="196" y="162"/>
                    <a:pt x="193" y="162"/>
                  </a:cubicBezTo>
                  <a:cubicBezTo>
                    <a:pt x="192" y="163"/>
                    <a:pt x="192" y="163"/>
                    <a:pt x="191" y="163"/>
                  </a:cubicBezTo>
                  <a:cubicBezTo>
                    <a:pt x="190" y="162"/>
                    <a:pt x="189" y="162"/>
                    <a:pt x="188" y="161"/>
                  </a:cubicBezTo>
                  <a:cubicBezTo>
                    <a:pt x="186" y="160"/>
                    <a:pt x="172" y="155"/>
                    <a:pt x="166" y="152"/>
                  </a:cubicBezTo>
                  <a:cubicBezTo>
                    <a:pt x="159" y="149"/>
                    <a:pt x="162" y="153"/>
                    <a:pt x="157" y="155"/>
                  </a:cubicBezTo>
                  <a:cubicBezTo>
                    <a:pt x="152" y="157"/>
                    <a:pt x="151" y="153"/>
                    <a:pt x="145" y="153"/>
                  </a:cubicBezTo>
                  <a:cubicBezTo>
                    <a:pt x="139" y="152"/>
                    <a:pt x="139" y="157"/>
                    <a:pt x="132" y="158"/>
                  </a:cubicBezTo>
                  <a:cubicBezTo>
                    <a:pt x="125" y="158"/>
                    <a:pt x="126" y="152"/>
                    <a:pt x="123" y="149"/>
                  </a:cubicBezTo>
                  <a:cubicBezTo>
                    <a:pt x="120" y="146"/>
                    <a:pt x="116" y="151"/>
                    <a:pt x="108" y="151"/>
                  </a:cubicBezTo>
                  <a:cubicBezTo>
                    <a:pt x="105" y="151"/>
                    <a:pt x="104" y="151"/>
                    <a:pt x="104" y="150"/>
                  </a:cubicBezTo>
                  <a:cubicBezTo>
                    <a:pt x="104" y="149"/>
                    <a:pt x="107" y="147"/>
                    <a:pt x="105" y="145"/>
                  </a:cubicBezTo>
                  <a:cubicBezTo>
                    <a:pt x="103" y="142"/>
                    <a:pt x="99" y="139"/>
                    <a:pt x="90" y="136"/>
                  </a:cubicBezTo>
                  <a:cubicBezTo>
                    <a:pt x="81" y="134"/>
                    <a:pt x="83" y="135"/>
                    <a:pt x="83" y="132"/>
                  </a:cubicBezTo>
                  <a:cubicBezTo>
                    <a:pt x="83" y="130"/>
                    <a:pt x="76" y="129"/>
                    <a:pt x="71" y="124"/>
                  </a:cubicBezTo>
                  <a:cubicBezTo>
                    <a:pt x="66" y="120"/>
                    <a:pt x="65" y="126"/>
                    <a:pt x="65" y="130"/>
                  </a:cubicBezTo>
                  <a:cubicBezTo>
                    <a:pt x="65" y="134"/>
                    <a:pt x="57" y="135"/>
                    <a:pt x="53" y="133"/>
                  </a:cubicBezTo>
                  <a:cubicBezTo>
                    <a:pt x="49" y="132"/>
                    <a:pt x="52" y="126"/>
                    <a:pt x="53" y="119"/>
                  </a:cubicBezTo>
                  <a:cubicBezTo>
                    <a:pt x="54" y="111"/>
                    <a:pt x="45" y="119"/>
                    <a:pt x="37" y="119"/>
                  </a:cubicBezTo>
                  <a:cubicBezTo>
                    <a:pt x="28" y="119"/>
                    <a:pt x="33" y="115"/>
                    <a:pt x="29" y="110"/>
                  </a:cubicBezTo>
                  <a:cubicBezTo>
                    <a:pt x="25" y="106"/>
                    <a:pt x="23" y="108"/>
                    <a:pt x="22" y="108"/>
                  </a:cubicBezTo>
                  <a:cubicBezTo>
                    <a:pt x="22" y="105"/>
                    <a:pt x="23" y="101"/>
                    <a:pt x="22" y="100"/>
                  </a:cubicBezTo>
                  <a:cubicBezTo>
                    <a:pt x="21" y="99"/>
                    <a:pt x="23" y="98"/>
                    <a:pt x="19" y="97"/>
                  </a:cubicBezTo>
                  <a:cubicBezTo>
                    <a:pt x="16" y="95"/>
                    <a:pt x="15" y="89"/>
                    <a:pt x="15" y="87"/>
                  </a:cubicBezTo>
                  <a:cubicBezTo>
                    <a:pt x="16" y="86"/>
                    <a:pt x="17" y="79"/>
                    <a:pt x="17" y="79"/>
                  </a:cubicBezTo>
                  <a:cubicBezTo>
                    <a:pt x="16" y="78"/>
                    <a:pt x="11" y="73"/>
                    <a:pt x="14" y="71"/>
                  </a:cubicBezTo>
                  <a:cubicBezTo>
                    <a:pt x="17" y="68"/>
                    <a:pt x="15" y="67"/>
                    <a:pt x="13" y="66"/>
                  </a:cubicBezTo>
                  <a:cubicBezTo>
                    <a:pt x="11" y="65"/>
                    <a:pt x="0" y="58"/>
                    <a:pt x="3" y="58"/>
                  </a:cubicBezTo>
                  <a:cubicBezTo>
                    <a:pt x="5" y="57"/>
                    <a:pt x="7" y="55"/>
                    <a:pt x="7" y="50"/>
                  </a:cubicBezTo>
                  <a:cubicBezTo>
                    <a:pt x="7" y="46"/>
                    <a:pt x="8" y="43"/>
                    <a:pt x="7" y="41"/>
                  </a:cubicBezTo>
                  <a:cubicBezTo>
                    <a:pt x="7" y="41"/>
                    <a:pt x="7" y="39"/>
                    <a:pt x="8" y="37"/>
                  </a:cubicBezTo>
                  <a:cubicBezTo>
                    <a:pt x="9" y="38"/>
                    <a:pt x="10" y="39"/>
                    <a:pt x="12" y="37"/>
                  </a:cubicBezTo>
                  <a:cubicBezTo>
                    <a:pt x="17" y="34"/>
                    <a:pt x="18" y="30"/>
                    <a:pt x="23" y="28"/>
                  </a:cubicBezTo>
                  <a:cubicBezTo>
                    <a:pt x="28" y="26"/>
                    <a:pt x="25" y="26"/>
                    <a:pt x="38" y="23"/>
                  </a:cubicBezTo>
                  <a:cubicBezTo>
                    <a:pt x="51" y="20"/>
                    <a:pt x="53" y="14"/>
                    <a:pt x="62" y="12"/>
                  </a:cubicBezTo>
                  <a:cubicBezTo>
                    <a:pt x="74" y="7"/>
                    <a:pt x="74" y="7"/>
                    <a:pt x="74" y="7"/>
                  </a:cubicBezTo>
                  <a:cubicBezTo>
                    <a:pt x="81" y="8"/>
                    <a:pt x="91" y="0"/>
                    <a:pt x="93" y="8"/>
                  </a:cubicBezTo>
                  <a:cubicBezTo>
                    <a:pt x="95" y="17"/>
                    <a:pt x="92" y="18"/>
                    <a:pt x="103" y="20"/>
                  </a:cubicBezTo>
                  <a:cubicBezTo>
                    <a:pt x="112" y="22"/>
                    <a:pt x="117" y="21"/>
                    <a:pt x="120" y="18"/>
                  </a:cubicBezTo>
                  <a:cubicBezTo>
                    <a:pt x="121" y="18"/>
                    <a:pt x="123" y="18"/>
                    <a:pt x="125" y="18"/>
                  </a:cubicBezTo>
                  <a:cubicBezTo>
                    <a:pt x="129" y="18"/>
                    <a:pt x="168" y="18"/>
                    <a:pt x="181" y="18"/>
                  </a:cubicBezTo>
                  <a:cubicBezTo>
                    <a:pt x="183" y="18"/>
                    <a:pt x="183" y="18"/>
                    <a:pt x="183" y="18"/>
                  </a:cubicBezTo>
                  <a:cubicBezTo>
                    <a:pt x="193" y="18"/>
                    <a:pt x="191" y="21"/>
                    <a:pt x="196" y="28"/>
                  </a:cubicBezTo>
                  <a:cubicBezTo>
                    <a:pt x="197" y="29"/>
                    <a:pt x="198" y="30"/>
                    <a:pt x="198" y="30"/>
                  </a:cubicBezTo>
                  <a:cubicBezTo>
                    <a:pt x="197" y="32"/>
                    <a:pt x="196" y="36"/>
                    <a:pt x="199" y="37"/>
                  </a:cubicBezTo>
                  <a:cubicBezTo>
                    <a:pt x="204" y="40"/>
                    <a:pt x="205" y="40"/>
                    <a:pt x="208" y="47"/>
                  </a:cubicBezTo>
                  <a:cubicBezTo>
                    <a:pt x="211" y="54"/>
                    <a:pt x="217" y="58"/>
                    <a:pt x="212" y="62"/>
                  </a:cubicBezTo>
                  <a:cubicBezTo>
                    <a:pt x="207" y="66"/>
                    <a:pt x="195" y="65"/>
                    <a:pt x="197" y="71"/>
                  </a:cubicBezTo>
                  <a:cubicBezTo>
                    <a:pt x="199" y="76"/>
                    <a:pt x="205" y="76"/>
                    <a:pt x="205" y="81"/>
                  </a:cubicBezTo>
                  <a:cubicBezTo>
                    <a:pt x="206" y="85"/>
                    <a:pt x="200" y="90"/>
                    <a:pt x="207" y="92"/>
                  </a:cubicBezTo>
                  <a:cubicBezTo>
                    <a:pt x="205" y="94"/>
                    <a:pt x="204" y="96"/>
                    <a:pt x="207" y="99"/>
                  </a:cubicBezTo>
                  <a:cubicBezTo>
                    <a:pt x="212" y="103"/>
                    <a:pt x="216" y="111"/>
                    <a:pt x="218" y="113"/>
                  </a:cubicBezTo>
                  <a:cubicBezTo>
                    <a:pt x="221" y="115"/>
                    <a:pt x="225" y="120"/>
                    <a:pt x="221" y="123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Freeform 1161">
              <a:extLst>
                <a:ext uri="{FF2B5EF4-FFF2-40B4-BE49-F238E27FC236}">
                  <a16:creationId xmlns:a16="http://schemas.microsoft.com/office/drawing/2014/main" id="{7F4EEDD6-B9A3-4764-95A7-F81D8D7C1E47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5" y="1170"/>
              <a:ext cx="242" cy="132"/>
            </a:xfrm>
            <a:custGeom>
              <a:avLst/>
              <a:gdLst>
                <a:gd name="T0" fmla="*/ 368 w 403"/>
                <a:gd name="T1" fmla="*/ 122 h 220"/>
                <a:gd name="T2" fmla="*/ 362 w 403"/>
                <a:gd name="T3" fmla="*/ 143 h 220"/>
                <a:gd name="T4" fmla="*/ 348 w 403"/>
                <a:gd name="T5" fmla="*/ 146 h 220"/>
                <a:gd name="T6" fmla="*/ 327 w 403"/>
                <a:gd name="T7" fmla="*/ 156 h 220"/>
                <a:gd name="T8" fmla="*/ 307 w 403"/>
                <a:gd name="T9" fmla="*/ 156 h 220"/>
                <a:gd name="T10" fmla="*/ 295 w 403"/>
                <a:gd name="T11" fmla="*/ 171 h 220"/>
                <a:gd name="T12" fmla="*/ 296 w 403"/>
                <a:gd name="T13" fmla="*/ 180 h 220"/>
                <a:gd name="T14" fmla="*/ 309 w 403"/>
                <a:gd name="T15" fmla="*/ 192 h 220"/>
                <a:gd name="T16" fmla="*/ 329 w 403"/>
                <a:gd name="T17" fmla="*/ 195 h 220"/>
                <a:gd name="T18" fmla="*/ 316 w 403"/>
                <a:gd name="T19" fmla="*/ 200 h 220"/>
                <a:gd name="T20" fmla="*/ 296 w 403"/>
                <a:gd name="T21" fmla="*/ 209 h 220"/>
                <a:gd name="T22" fmla="*/ 274 w 403"/>
                <a:gd name="T23" fmla="*/ 218 h 220"/>
                <a:gd name="T24" fmla="*/ 262 w 403"/>
                <a:gd name="T25" fmla="*/ 207 h 220"/>
                <a:gd name="T26" fmla="*/ 256 w 403"/>
                <a:gd name="T27" fmla="*/ 193 h 220"/>
                <a:gd name="T28" fmla="*/ 242 w 403"/>
                <a:gd name="T29" fmla="*/ 185 h 220"/>
                <a:gd name="T30" fmla="*/ 263 w 403"/>
                <a:gd name="T31" fmla="*/ 176 h 220"/>
                <a:gd name="T32" fmla="*/ 244 w 403"/>
                <a:gd name="T33" fmla="*/ 173 h 220"/>
                <a:gd name="T34" fmla="*/ 223 w 403"/>
                <a:gd name="T35" fmla="*/ 159 h 220"/>
                <a:gd name="T36" fmla="*/ 208 w 403"/>
                <a:gd name="T37" fmla="*/ 157 h 220"/>
                <a:gd name="T38" fmla="*/ 193 w 403"/>
                <a:gd name="T39" fmla="*/ 173 h 220"/>
                <a:gd name="T40" fmla="*/ 176 w 403"/>
                <a:gd name="T41" fmla="*/ 187 h 220"/>
                <a:gd name="T42" fmla="*/ 170 w 403"/>
                <a:gd name="T43" fmla="*/ 189 h 220"/>
                <a:gd name="T44" fmla="*/ 147 w 403"/>
                <a:gd name="T45" fmla="*/ 193 h 220"/>
                <a:gd name="T46" fmla="*/ 149 w 403"/>
                <a:gd name="T47" fmla="*/ 187 h 220"/>
                <a:gd name="T48" fmla="*/ 156 w 403"/>
                <a:gd name="T49" fmla="*/ 174 h 220"/>
                <a:gd name="T50" fmla="*/ 163 w 403"/>
                <a:gd name="T51" fmla="*/ 159 h 220"/>
                <a:gd name="T52" fmla="*/ 176 w 403"/>
                <a:gd name="T53" fmla="*/ 163 h 220"/>
                <a:gd name="T54" fmla="*/ 185 w 403"/>
                <a:gd name="T55" fmla="*/ 163 h 220"/>
                <a:gd name="T56" fmla="*/ 174 w 403"/>
                <a:gd name="T57" fmla="*/ 149 h 220"/>
                <a:gd name="T58" fmla="*/ 161 w 403"/>
                <a:gd name="T59" fmla="*/ 135 h 220"/>
                <a:gd name="T60" fmla="*/ 151 w 403"/>
                <a:gd name="T61" fmla="*/ 115 h 220"/>
                <a:gd name="T62" fmla="*/ 127 w 403"/>
                <a:gd name="T63" fmla="*/ 106 h 220"/>
                <a:gd name="T64" fmla="*/ 104 w 403"/>
                <a:gd name="T65" fmla="*/ 110 h 220"/>
                <a:gd name="T66" fmla="*/ 92 w 403"/>
                <a:gd name="T67" fmla="*/ 119 h 220"/>
                <a:gd name="T68" fmla="*/ 70 w 403"/>
                <a:gd name="T69" fmla="*/ 124 h 220"/>
                <a:gd name="T70" fmla="*/ 45 w 403"/>
                <a:gd name="T71" fmla="*/ 121 h 220"/>
                <a:gd name="T72" fmla="*/ 19 w 403"/>
                <a:gd name="T73" fmla="*/ 118 h 220"/>
                <a:gd name="T74" fmla="*/ 5 w 403"/>
                <a:gd name="T75" fmla="*/ 109 h 220"/>
                <a:gd name="T76" fmla="*/ 9 w 403"/>
                <a:gd name="T77" fmla="*/ 96 h 220"/>
                <a:gd name="T78" fmla="*/ 15 w 403"/>
                <a:gd name="T79" fmla="*/ 90 h 220"/>
                <a:gd name="T80" fmla="*/ 14 w 403"/>
                <a:gd name="T81" fmla="*/ 73 h 220"/>
                <a:gd name="T82" fmla="*/ 43 w 403"/>
                <a:gd name="T83" fmla="*/ 51 h 220"/>
                <a:gd name="T84" fmla="*/ 29 w 403"/>
                <a:gd name="T85" fmla="*/ 27 h 220"/>
                <a:gd name="T86" fmla="*/ 29 w 403"/>
                <a:gd name="T87" fmla="*/ 20 h 220"/>
                <a:gd name="T88" fmla="*/ 56 w 403"/>
                <a:gd name="T89" fmla="*/ 14 h 220"/>
                <a:gd name="T90" fmla="*/ 103 w 403"/>
                <a:gd name="T91" fmla="*/ 18 h 220"/>
                <a:gd name="T92" fmla="*/ 137 w 403"/>
                <a:gd name="T93" fmla="*/ 25 h 220"/>
                <a:gd name="T94" fmla="*/ 151 w 403"/>
                <a:gd name="T95" fmla="*/ 23 h 220"/>
                <a:gd name="T96" fmla="*/ 173 w 403"/>
                <a:gd name="T97" fmla="*/ 26 h 220"/>
                <a:gd name="T98" fmla="*/ 180 w 403"/>
                <a:gd name="T99" fmla="*/ 18 h 220"/>
                <a:gd name="T100" fmla="*/ 196 w 403"/>
                <a:gd name="T101" fmla="*/ 8 h 220"/>
                <a:gd name="T102" fmla="*/ 202 w 403"/>
                <a:gd name="T103" fmla="*/ 7 h 220"/>
                <a:gd name="T104" fmla="*/ 218 w 403"/>
                <a:gd name="T105" fmla="*/ 1 h 220"/>
                <a:gd name="T106" fmla="*/ 245 w 403"/>
                <a:gd name="T107" fmla="*/ 3 h 220"/>
                <a:gd name="T108" fmla="*/ 258 w 403"/>
                <a:gd name="T109" fmla="*/ 19 h 220"/>
                <a:gd name="T110" fmla="*/ 272 w 403"/>
                <a:gd name="T111" fmla="*/ 33 h 220"/>
                <a:gd name="T112" fmla="*/ 287 w 403"/>
                <a:gd name="T113" fmla="*/ 44 h 220"/>
                <a:gd name="T114" fmla="*/ 311 w 403"/>
                <a:gd name="T115" fmla="*/ 56 h 220"/>
                <a:gd name="T116" fmla="*/ 345 w 403"/>
                <a:gd name="T117" fmla="*/ 68 h 220"/>
                <a:gd name="T118" fmla="*/ 385 w 403"/>
                <a:gd name="T119" fmla="*/ 74 h 220"/>
                <a:gd name="T120" fmla="*/ 389 w 403"/>
                <a:gd name="T121" fmla="*/ 96 h 220"/>
                <a:gd name="T122" fmla="*/ 393 w 403"/>
                <a:gd name="T123" fmla="*/ 119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03" h="220">
                  <a:moveTo>
                    <a:pt x="393" y="119"/>
                  </a:moveTo>
                  <a:cubicBezTo>
                    <a:pt x="384" y="125"/>
                    <a:pt x="374" y="115"/>
                    <a:pt x="368" y="122"/>
                  </a:cubicBezTo>
                  <a:cubicBezTo>
                    <a:pt x="362" y="129"/>
                    <a:pt x="363" y="129"/>
                    <a:pt x="362" y="136"/>
                  </a:cubicBezTo>
                  <a:cubicBezTo>
                    <a:pt x="362" y="139"/>
                    <a:pt x="362" y="141"/>
                    <a:pt x="362" y="143"/>
                  </a:cubicBezTo>
                  <a:cubicBezTo>
                    <a:pt x="361" y="142"/>
                    <a:pt x="359" y="142"/>
                    <a:pt x="358" y="143"/>
                  </a:cubicBezTo>
                  <a:cubicBezTo>
                    <a:pt x="354" y="144"/>
                    <a:pt x="352" y="143"/>
                    <a:pt x="348" y="146"/>
                  </a:cubicBezTo>
                  <a:cubicBezTo>
                    <a:pt x="343" y="148"/>
                    <a:pt x="340" y="149"/>
                    <a:pt x="337" y="152"/>
                  </a:cubicBezTo>
                  <a:cubicBezTo>
                    <a:pt x="333" y="155"/>
                    <a:pt x="331" y="155"/>
                    <a:pt x="327" y="156"/>
                  </a:cubicBezTo>
                  <a:cubicBezTo>
                    <a:pt x="322" y="156"/>
                    <a:pt x="321" y="154"/>
                    <a:pt x="317" y="155"/>
                  </a:cubicBezTo>
                  <a:cubicBezTo>
                    <a:pt x="313" y="155"/>
                    <a:pt x="309" y="154"/>
                    <a:pt x="307" y="156"/>
                  </a:cubicBezTo>
                  <a:cubicBezTo>
                    <a:pt x="305" y="158"/>
                    <a:pt x="300" y="164"/>
                    <a:pt x="300" y="166"/>
                  </a:cubicBezTo>
                  <a:cubicBezTo>
                    <a:pt x="299" y="169"/>
                    <a:pt x="298" y="171"/>
                    <a:pt x="295" y="171"/>
                  </a:cubicBezTo>
                  <a:cubicBezTo>
                    <a:pt x="293" y="172"/>
                    <a:pt x="289" y="168"/>
                    <a:pt x="289" y="172"/>
                  </a:cubicBezTo>
                  <a:cubicBezTo>
                    <a:pt x="289" y="175"/>
                    <a:pt x="294" y="178"/>
                    <a:pt x="296" y="180"/>
                  </a:cubicBezTo>
                  <a:cubicBezTo>
                    <a:pt x="298" y="182"/>
                    <a:pt x="295" y="182"/>
                    <a:pt x="299" y="187"/>
                  </a:cubicBezTo>
                  <a:cubicBezTo>
                    <a:pt x="303" y="191"/>
                    <a:pt x="302" y="192"/>
                    <a:pt x="309" y="192"/>
                  </a:cubicBezTo>
                  <a:cubicBezTo>
                    <a:pt x="316" y="192"/>
                    <a:pt x="324" y="190"/>
                    <a:pt x="325" y="190"/>
                  </a:cubicBezTo>
                  <a:cubicBezTo>
                    <a:pt x="327" y="190"/>
                    <a:pt x="329" y="192"/>
                    <a:pt x="329" y="195"/>
                  </a:cubicBezTo>
                  <a:cubicBezTo>
                    <a:pt x="329" y="197"/>
                    <a:pt x="329" y="201"/>
                    <a:pt x="324" y="202"/>
                  </a:cubicBezTo>
                  <a:cubicBezTo>
                    <a:pt x="319" y="202"/>
                    <a:pt x="321" y="204"/>
                    <a:pt x="316" y="200"/>
                  </a:cubicBezTo>
                  <a:cubicBezTo>
                    <a:pt x="310" y="197"/>
                    <a:pt x="313" y="193"/>
                    <a:pt x="308" y="198"/>
                  </a:cubicBezTo>
                  <a:cubicBezTo>
                    <a:pt x="302" y="203"/>
                    <a:pt x="298" y="208"/>
                    <a:pt x="296" y="209"/>
                  </a:cubicBezTo>
                  <a:cubicBezTo>
                    <a:pt x="293" y="209"/>
                    <a:pt x="286" y="210"/>
                    <a:pt x="285" y="211"/>
                  </a:cubicBezTo>
                  <a:cubicBezTo>
                    <a:pt x="284" y="211"/>
                    <a:pt x="276" y="216"/>
                    <a:pt x="274" y="218"/>
                  </a:cubicBezTo>
                  <a:cubicBezTo>
                    <a:pt x="272" y="220"/>
                    <a:pt x="265" y="217"/>
                    <a:pt x="264" y="215"/>
                  </a:cubicBezTo>
                  <a:cubicBezTo>
                    <a:pt x="263" y="213"/>
                    <a:pt x="260" y="209"/>
                    <a:pt x="262" y="207"/>
                  </a:cubicBezTo>
                  <a:cubicBezTo>
                    <a:pt x="264" y="204"/>
                    <a:pt x="266" y="201"/>
                    <a:pt x="264" y="199"/>
                  </a:cubicBezTo>
                  <a:cubicBezTo>
                    <a:pt x="262" y="198"/>
                    <a:pt x="259" y="194"/>
                    <a:pt x="256" y="193"/>
                  </a:cubicBezTo>
                  <a:cubicBezTo>
                    <a:pt x="253" y="193"/>
                    <a:pt x="249" y="191"/>
                    <a:pt x="246" y="191"/>
                  </a:cubicBezTo>
                  <a:cubicBezTo>
                    <a:pt x="242" y="190"/>
                    <a:pt x="237" y="187"/>
                    <a:pt x="242" y="185"/>
                  </a:cubicBezTo>
                  <a:cubicBezTo>
                    <a:pt x="246" y="184"/>
                    <a:pt x="247" y="187"/>
                    <a:pt x="254" y="182"/>
                  </a:cubicBezTo>
                  <a:cubicBezTo>
                    <a:pt x="262" y="177"/>
                    <a:pt x="263" y="180"/>
                    <a:pt x="263" y="176"/>
                  </a:cubicBezTo>
                  <a:cubicBezTo>
                    <a:pt x="262" y="171"/>
                    <a:pt x="258" y="171"/>
                    <a:pt x="253" y="172"/>
                  </a:cubicBezTo>
                  <a:cubicBezTo>
                    <a:pt x="249" y="173"/>
                    <a:pt x="250" y="173"/>
                    <a:pt x="244" y="173"/>
                  </a:cubicBezTo>
                  <a:cubicBezTo>
                    <a:pt x="237" y="172"/>
                    <a:pt x="225" y="172"/>
                    <a:pt x="224" y="166"/>
                  </a:cubicBezTo>
                  <a:cubicBezTo>
                    <a:pt x="223" y="161"/>
                    <a:pt x="220" y="159"/>
                    <a:pt x="223" y="159"/>
                  </a:cubicBezTo>
                  <a:cubicBezTo>
                    <a:pt x="227" y="159"/>
                    <a:pt x="234" y="154"/>
                    <a:pt x="226" y="154"/>
                  </a:cubicBezTo>
                  <a:cubicBezTo>
                    <a:pt x="218" y="155"/>
                    <a:pt x="212" y="157"/>
                    <a:pt x="208" y="157"/>
                  </a:cubicBezTo>
                  <a:cubicBezTo>
                    <a:pt x="205" y="157"/>
                    <a:pt x="201" y="152"/>
                    <a:pt x="199" y="157"/>
                  </a:cubicBezTo>
                  <a:cubicBezTo>
                    <a:pt x="198" y="163"/>
                    <a:pt x="196" y="169"/>
                    <a:pt x="193" y="173"/>
                  </a:cubicBezTo>
                  <a:cubicBezTo>
                    <a:pt x="191" y="176"/>
                    <a:pt x="191" y="176"/>
                    <a:pt x="184" y="179"/>
                  </a:cubicBezTo>
                  <a:cubicBezTo>
                    <a:pt x="176" y="182"/>
                    <a:pt x="174" y="181"/>
                    <a:pt x="176" y="187"/>
                  </a:cubicBezTo>
                  <a:cubicBezTo>
                    <a:pt x="176" y="188"/>
                    <a:pt x="176" y="189"/>
                    <a:pt x="177" y="190"/>
                  </a:cubicBezTo>
                  <a:cubicBezTo>
                    <a:pt x="176" y="190"/>
                    <a:pt x="174" y="189"/>
                    <a:pt x="170" y="189"/>
                  </a:cubicBezTo>
                  <a:cubicBezTo>
                    <a:pt x="165" y="190"/>
                    <a:pt x="164" y="192"/>
                    <a:pt x="158" y="194"/>
                  </a:cubicBezTo>
                  <a:cubicBezTo>
                    <a:pt x="152" y="196"/>
                    <a:pt x="152" y="194"/>
                    <a:pt x="147" y="193"/>
                  </a:cubicBezTo>
                  <a:cubicBezTo>
                    <a:pt x="142" y="192"/>
                    <a:pt x="144" y="190"/>
                    <a:pt x="143" y="188"/>
                  </a:cubicBezTo>
                  <a:cubicBezTo>
                    <a:pt x="146" y="188"/>
                    <a:pt x="148" y="188"/>
                    <a:pt x="149" y="187"/>
                  </a:cubicBezTo>
                  <a:cubicBezTo>
                    <a:pt x="150" y="185"/>
                    <a:pt x="149" y="186"/>
                    <a:pt x="152" y="181"/>
                  </a:cubicBezTo>
                  <a:cubicBezTo>
                    <a:pt x="156" y="177"/>
                    <a:pt x="153" y="178"/>
                    <a:pt x="156" y="174"/>
                  </a:cubicBezTo>
                  <a:cubicBezTo>
                    <a:pt x="160" y="171"/>
                    <a:pt x="161" y="169"/>
                    <a:pt x="160" y="164"/>
                  </a:cubicBezTo>
                  <a:cubicBezTo>
                    <a:pt x="159" y="158"/>
                    <a:pt x="161" y="157"/>
                    <a:pt x="163" y="159"/>
                  </a:cubicBezTo>
                  <a:cubicBezTo>
                    <a:pt x="166" y="161"/>
                    <a:pt x="163" y="165"/>
                    <a:pt x="168" y="163"/>
                  </a:cubicBezTo>
                  <a:cubicBezTo>
                    <a:pt x="173" y="161"/>
                    <a:pt x="174" y="162"/>
                    <a:pt x="176" y="163"/>
                  </a:cubicBezTo>
                  <a:cubicBezTo>
                    <a:pt x="178" y="164"/>
                    <a:pt x="181" y="165"/>
                    <a:pt x="183" y="164"/>
                  </a:cubicBezTo>
                  <a:cubicBezTo>
                    <a:pt x="184" y="164"/>
                    <a:pt x="184" y="163"/>
                    <a:pt x="185" y="163"/>
                  </a:cubicBezTo>
                  <a:cubicBezTo>
                    <a:pt x="182" y="161"/>
                    <a:pt x="181" y="158"/>
                    <a:pt x="181" y="155"/>
                  </a:cubicBezTo>
                  <a:cubicBezTo>
                    <a:pt x="180" y="152"/>
                    <a:pt x="176" y="150"/>
                    <a:pt x="174" y="149"/>
                  </a:cubicBezTo>
                  <a:cubicBezTo>
                    <a:pt x="173" y="149"/>
                    <a:pt x="170" y="144"/>
                    <a:pt x="170" y="139"/>
                  </a:cubicBezTo>
                  <a:cubicBezTo>
                    <a:pt x="170" y="134"/>
                    <a:pt x="164" y="135"/>
                    <a:pt x="161" y="135"/>
                  </a:cubicBezTo>
                  <a:cubicBezTo>
                    <a:pt x="159" y="134"/>
                    <a:pt x="160" y="131"/>
                    <a:pt x="161" y="126"/>
                  </a:cubicBezTo>
                  <a:cubicBezTo>
                    <a:pt x="162" y="120"/>
                    <a:pt x="157" y="119"/>
                    <a:pt x="151" y="115"/>
                  </a:cubicBezTo>
                  <a:cubicBezTo>
                    <a:pt x="145" y="112"/>
                    <a:pt x="142" y="116"/>
                    <a:pt x="138" y="113"/>
                  </a:cubicBezTo>
                  <a:cubicBezTo>
                    <a:pt x="134" y="111"/>
                    <a:pt x="132" y="110"/>
                    <a:pt x="127" y="106"/>
                  </a:cubicBezTo>
                  <a:cubicBezTo>
                    <a:pt x="122" y="103"/>
                    <a:pt x="121" y="106"/>
                    <a:pt x="117" y="106"/>
                  </a:cubicBezTo>
                  <a:cubicBezTo>
                    <a:pt x="114" y="107"/>
                    <a:pt x="108" y="109"/>
                    <a:pt x="104" y="110"/>
                  </a:cubicBezTo>
                  <a:cubicBezTo>
                    <a:pt x="104" y="110"/>
                    <a:pt x="103" y="111"/>
                    <a:pt x="103" y="111"/>
                  </a:cubicBezTo>
                  <a:cubicBezTo>
                    <a:pt x="101" y="111"/>
                    <a:pt x="96" y="114"/>
                    <a:pt x="92" y="119"/>
                  </a:cubicBezTo>
                  <a:cubicBezTo>
                    <a:pt x="88" y="123"/>
                    <a:pt x="87" y="120"/>
                    <a:pt x="78" y="119"/>
                  </a:cubicBezTo>
                  <a:cubicBezTo>
                    <a:pt x="68" y="119"/>
                    <a:pt x="73" y="121"/>
                    <a:pt x="70" y="124"/>
                  </a:cubicBezTo>
                  <a:cubicBezTo>
                    <a:pt x="68" y="128"/>
                    <a:pt x="64" y="125"/>
                    <a:pt x="60" y="121"/>
                  </a:cubicBezTo>
                  <a:cubicBezTo>
                    <a:pt x="56" y="118"/>
                    <a:pt x="54" y="122"/>
                    <a:pt x="45" y="121"/>
                  </a:cubicBezTo>
                  <a:cubicBezTo>
                    <a:pt x="36" y="121"/>
                    <a:pt x="34" y="119"/>
                    <a:pt x="30" y="116"/>
                  </a:cubicBezTo>
                  <a:cubicBezTo>
                    <a:pt x="26" y="114"/>
                    <a:pt x="25" y="118"/>
                    <a:pt x="19" y="118"/>
                  </a:cubicBezTo>
                  <a:cubicBezTo>
                    <a:pt x="19" y="118"/>
                    <a:pt x="19" y="118"/>
                    <a:pt x="19" y="118"/>
                  </a:cubicBezTo>
                  <a:cubicBezTo>
                    <a:pt x="18" y="114"/>
                    <a:pt x="11" y="111"/>
                    <a:pt x="5" y="109"/>
                  </a:cubicBezTo>
                  <a:cubicBezTo>
                    <a:pt x="5" y="109"/>
                    <a:pt x="4" y="109"/>
                    <a:pt x="4" y="109"/>
                  </a:cubicBezTo>
                  <a:cubicBezTo>
                    <a:pt x="0" y="107"/>
                    <a:pt x="7" y="102"/>
                    <a:pt x="9" y="96"/>
                  </a:cubicBezTo>
                  <a:cubicBezTo>
                    <a:pt x="10" y="92"/>
                    <a:pt x="11" y="91"/>
                    <a:pt x="13" y="91"/>
                  </a:cubicBezTo>
                  <a:cubicBezTo>
                    <a:pt x="14" y="91"/>
                    <a:pt x="14" y="91"/>
                    <a:pt x="15" y="90"/>
                  </a:cubicBezTo>
                  <a:cubicBezTo>
                    <a:pt x="18" y="90"/>
                    <a:pt x="17" y="88"/>
                    <a:pt x="16" y="84"/>
                  </a:cubicBezTo>
                  <a:cubicBezTo>
                    <a:pt x="14" y="80"/>
                    <a:pt x="14" y="78"/>
                    <a:pt x="14" y="73"/>
                  </a:cubicBezTo>
                  <a:cubicBezTo>
                    <a:pt x="14" y="68"/>
                    <a:pt x="25" y="58"/>
                    <a:pt x="32" y="54"/>
                  </a:cubicBezTo>
                  <a:cubicBezTo>
                    <a:pt x="39" y="50"/>
                    <a:pt x="38" y="54"/>
                    <a:pt x="43" y="51"/>
                  </a:cubicBezTo>
                  <a:cubicBezTo>
                    <a:pt x="47" y="48"/>
                    <a:pt x="43" y="43"/>
                    <a:pt x="40" y="41"/>
                  </a:cubicBezTo>
                  <a:cubicBezTo>
                    <a:pt x="38" y="39"/>
                    <a:pt x="34" y="31"/>
                    <a:pt x="29" y="27"/>
                  </a:cubicBezTo>
                  <a:cubicBezTo>
                    <a:pt x="26" y="24"/>
                    <a:pt x="27" y="22"/>
                    <a:pt x="29" y="20"/>
                  </a:cubicBezTo>
                  <a:cubicBezTo>
                    <a:pt x="29" y="20"/>
                    <a:pt x="29" y="20"/>
                    <a:pt x="29" y="20"/>
                  </a:cubicBezTo>
                  <a:cubicBezTo>
                    <a:pt x="36" y="22"/>
                    <a:pt x="40" y="21"/>
                    <a:pt x="43" y="18"/>
                  </a:cubicBezTo>
                  <a:cubicBezTo>
                    <a:pt x="46" y="16"/>
                    <a:pt x="50" y="14"/>
                    <a:pt x="56" y="14"/>
                  </a:cubicBezTo>
                  <a:cubicBezTo>
                    <a:pt x="62" y="14"/>
                    <a:pt x="79" y="16"/>
                    <a:pt x="86" y="16"/>
                  </a:cubicBezTo>
                  <a:cubicBezTo>
                    <a:pt x="92" y="17"/>
                    <a:pt x="96" y="15"/>
                    <a:pt x="103" y="18"/>
                  </a:cubicBezTo>
                  <a:cubicBezTo>
                    <a:pt x="109" y="21"/>
                    <a:pt x="107" y="26"/>
                    <a:pt x="118" y="24"/>
                  </a:cubicBezTo>
                  <a:cubicBezTo>
                    <a:pt x="130" y="21"/>
                    <a:pt x="135" y="24"/>
                    <a:pt x="137" y="25"/>
                  </a:cubicBezTo>
                  <a:cubicBezTo>
                    <a:pt x="140" y="25"/>
                    <a:pt x="142" y="26"/>
                    <a:pt x="145" y="25"/>
                  </a:cubicBezTo>
                  <a:cubicBezTo>
                    <a:pt x="147" y="23"/>
                    <a:pt x="148" y="19"/>
                    <a:pt x="151" y="23"/>
                  </a:cubicBezTo>
                  <a:cubicBezTo>
                    <a:pt x="154" y="26"/>
                    <a:pt x="157" y="28"/>
                    <a:pt x="160" y="27"/>
                  </a:cubicBezTo>
                  <a:cubicBezTo>
                    <a:pt x="163" y="26"/>
                    <a:pt x="168" y="23"/>
                    <a:pt x="173" y="26"/>
                  </a:cubicBezTo>
                  <a:cubicBezTo>
                    <a:pt x="177" y="29"/>
                    <a:pt x="180" y="34"/>
                    <a:pt x="181" y="29"/>
                  </a:cubicBezTo>
                  <a:cubicBezTo>
                    <a:pt x="182" y="25"/>
                    <a:pt x="178" y="24"/>
                    <a:pt x="180" y="18"/>
                  </a:cubicBezTo>
                  <a:cubicBezTo>
                    <a:pt x="182" y="11"/>
                    <a:pt x="178" y="11"/>
                    <a:pt x="186" y="10"/>
                  </a:cubicBezTo>
                  <a:cubicBezTo>
                    <a:pt x="193" y="9"/>
                    <a:pt x="194" y="8"/>
                    <a:pt x="196" y="8"/>
                  </a:cubicBezTo>
                  <a:cubicBezTo>
                    <a:pt x="197" y="8"/>
                    <a:pt x="198" y="7"/>
                    <a:pt x="200" y="6"/>
                  </a:cubicBezTo>
                  <a:cubicBezTo>
                    <a:pt x="200" y="7"/>
                    <a:pt x="201" y="7"/>
                    <a:pt x="202" y="7"/>
                  </a:cubicBezTo>
                  <a:cubicBezTo>
                    <a:pt x="207" y="8"/>
                    <a:pt x="212" y="15"/>
                    <a:pt x="212" y="7"/>
                  </a:cubicBezTo>
                  <a:cubicBezTo>
                    <a:pt x="212" y="0"/>
                    <a:pt x="212" y="0"/>
                    <a:pt x="218" y="1"/>
                  </a:cubicBezTo>
                  <a:cubicBezTo>
                    <a:pt x="225" y="3"/>
                    <a:pt x="224" y="3"/>
                    <a:pt x="231" y="3"/>
                  </a:cubicBezTo>
                  <a:cubicBezTo>
                    <a:pt x="238" y="2"/>
                    <a:pt x="237" y="0"/>
                    <a:pt x="245" y="3"/>
                  </a:cubicBezTo>
                  <a:cubicBezTo>
                    <a:pt x="253" y="6"/>
                    <a:pt x="257" y="10"/>
                    <a:pt x="258" y="14"/>
                  </a:cubicBezTo>
                  <a:cubicBezTo>
                    <a:pt x="259" y="17"/>
                    <a:pt x="261" y="14"/>
                    <a:pt x="258" y="19"/>
                  </a:cubicBezTo>
                  <a:cubicBezTo>
                    <a:pt x="256" y="24"/>
                    <a:pt x="254" y="25"/>
                    <a:pt x="260" y="29"/>
                  </a:cubicBezTo>
                  <a:cubicBezTo>
                    <a:pt x="265" y="33"/>
                    <a:pt x="266" y="33"/>
                    <a:pt x="272" y="33"/>
                  </a:cubicBezTo>
                  <a:cubicBezTo>
                    <a:pt x="277" y="33"/>
                    <a:pt x="272" y="29"/>
                    <a:pt x="277" y="33"/>
                  </a:cubicBezTo>
                  <a:cubicBezTo>
                    <a:pt x="283" y="38"/>
                    <a:pt x="285" y="38"/>
                    <a:pt x="287" y="44"/>
                  </a:cubicBezTo>
                  <a:cubicBezTo>
                    <a:pt x="289" y="50"/>
                    <a:pt x="278" y="52"/>
                    <a:pt x="291" y="54"/>
                  </a:cubicBezTo>
                  <a:cubicBezTo>
                    <a:pt x="304" y="56"/>
                    <a:pt x="302" y="53"/>
                    <a:pt x="311" y="56"/>
                  </a:cubicBezTo>
                  <a:cubicBezTo>
                    <a:pt x="320" y="59"/>
                    <a:pt x="319" y="48"/>
                    <a:pt x="327" y="52"/>
                  </a:cubicBezTo>
                  <a:cubicBezTo>
                    <a:pt x="335" y="56"/>
                    <a:pt x="338" y="68"/>
                    <a:pt x="345" y="68"/>
                  </a:cubicBezTo>
                  <a:cubicBezTo>
                    <a:pt x="351" y="68"/>
                    <a:pt x="349" y="63"/>
                    <a:pt x="362" y="68"/>
                  </a:cubicBezTo>
                  <a:cubicBezTo>
                    <a:pt x="375" y="73"/>
                    <a:pt x="376" y="70"/>
                    <a:pt x="385" y="74"/>
                  </a:cubicBezTo>
                  <a:cubicBezTo>
                    <a:pt x="394" y="78"/>
                    <a:pt x="396" y="81"/>
                    <a:pt x="395" y="85"/>
                  </a:cubicBezTo>
                  <a:cubicBezTo>
                    <a:pt x="394" y="89"/>
                    <a:pt x="386" y="93"/>
                    <a:pt x="389" y="96"/>
                  </a:cubicBezTo>
                  <a:cubicBezTo>
                    <a:pt x="392" y="100"/>
                    <a:pt x="388" y="101"/>
                    <a:pt x="391" y="108"/>
                  </a:cubicBezTo>
                  <a:cubicBezTo>
                    <a:pt x="393" y="115"/>
                    <a:pt x="403" y="113"/>
                    <a:pt x="393" y="119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Freeform 1162">
              <a:extLst>
                <a:ext uri="{FF2B5EF4-FFF2-40B4-BE49-F238E27FC236}">
                  <a16:creationId xmlns:a16="http://schemas.microsoft.com/office/drawing/2014/main" id="{EF7F680C-28B4-4AA7-AB96-8D4CF4C33CFB}"/>
                </a:ext>
              </a:extLst>
            </p:cNvPr>
            <p:cNvSpPr>
              <a:spLocks/>
            </p:cNvSpPr>
            <p:nvPr/>
          </p:nvSpPr>
          <p:spPr bwMode="auto">
            <a:xfrm>
              <a:off x="2823" y="1236"/>
              <a:ext cx="131" cy="77"/>
            </a:xfrm>
            <a:custGeom>
              <a:avLst/>
              <a:gdLst>
                <a:gd name="T0" fmla="*/ 214 w 218"/>
                <a:gd name="T1" fmla="*/ 92 h 129"/>
                <a:gd name="T2" fmla="*/ 206 w 218"/>
                <a:gd name="T3" fmla="*/ 98 h 129"/>
                <a:gd name="T4" fmla="*/ 197 w 218"/>
                <a:gd name="T5" fmla="*/ 95 h 129"/>
                <a:gd name="T6" fmla="*/ 194 w 218"/>
                <a:gd name="T7" fmla="*/ 109 h 129"/>
                <a:gd name="T8" fmla="*/ 195 w 218"/>
                <a:gd name="T9" fmla="*/ 121 h 129"/>
                <a:gd name="T10" fmla="*/ 194 w 218"/>
                <a:gd name="T11" fmla="*/ 127 h 129"/>
                <a:gd name="T12" fmla="*/ 180 w 218"/>
                <a:gd name="T13" fmla="*/ 121 h 129"/>
                <a:gd name="T14" fmla="*/ 165 w 218"/>
                <a:gd name="T15" fmla="*/ 115 h 129"/>
                <a:gd name="T16" fmla="*/ 149 w 218"/>
                <a:gd name="T17" fmla="*/ 116 h 129"/>
                <a:gd name="T18" fmla="*/ 136 w 218"/>
                <a:gd name="T19" fmla="*/ 122 h 129"/>
                <a:gd name="T20" fmla="*/ 124 w 218"/>
                <a:gd name="T21" fmla="*/ 128 h 129"/>
                <a:gd name="T22" fmla="*/ 111 w 218"/>
                <a:gd name="T23" fmla="*/ 126 h 129"/>
                <a:gd name="T24" fmla="*/ 100 w 218"/>
                <a:gd name="T25" fmla="*/ 128 h 129"/>
                <a:gd name="T26" fmla="*/ 86 w 218"/>
                <a:gd name="T27" fmla="*/ 125 h 129"/>
                <a:gd name="T28" fmla="*/ 66 w 218"/>
                <a:gd name="T29" fmla="*/ 124 h 129"/>
                <a:gd name="T30" fmla="*/ 66 w 218"/>
                <a:gd name="T31" fmla="*/ 115 h 129"/>
                <a:gd name="T32" fmla="*/ 60 w 218"/>
                <a:gd name="T33" fmla="*/ 112 h 129"/>
                <a:gd name="T34" fmla="*/ 60 w 218"/>
                <a:gd name="T35" fmla="*/ 112 h 129"/>
                <a:gd name="T36" fmla="*/ 56 w 218"/>
                <a:gd name="T37" fmla="*/ 108 h 129"/>
                <a:gd name="T38" fmla="*/ 61 w 218"/>
                <a:gd name="T39" fmla="*/ 102 h 129"/>
                <a:gd name="T40" fmla="*/ 52 w 218"/>
                <a:gd name="T41" fmla="*/ 100 h 129"/>
                <a:gd name="T42" fmla="*/ 45 w 218"/>
                <a:gd name="T43" fmla="*/ 104 h 129"/>
                <a:gd name="T44" fmla="*/ 33 w 218"/>
                <a:gd name="T45" fmla="*/ 99 h 129"/>
                <a:gd name="T46" fmla="*/ 31 w 218"/>
                <a:gd name="T47" fmla="*/ 93 h 129"/>
                <a:gd name="T48" fmla="*/ 26 w 218"/>
                <a:gd name="T49" fmla="*/ 84 h 129"/>
                <a:gd name="T50" fmla="*/ 17 w 218"/>
                <a:gd name="T51" fmla="*/ 77 h 129"/>
                <a:gd name="T52" fmla="*/ 11 w 218"/>
                <a:gd name="T53" fmla="*/ 69 h 129"/>
                <a:gd name="T54" fmla="*/ 2 w 218"/>
                <a:gd name="T55" fmla="*/ 62 h 129"/>
                <a:gd name="T56" fmla="*/ 2 w 218"/>
                <a:gd name="T57" fmla="*/ 58 h 129"/>
                <a:gd name="T58" fmla="*/ 9 w 218"/>
                <a:gd name="T59" fmla="*/ 58 h 129"/>
                <a:gd name="T60" fmla="*/ 24 w 218"/>
                <a:gd name="T61" fmla="*/ 54 h 129"/>
                <a:gd name="T62" fmla="*/ 33 w 218"/>
                <a:gd name="T63" fmla="*/ 33 h 129"/>
                <a:gd name="T64" fmla="*/ 47 w 218"/>
                <a:gd name="T65" fmla="*/ 17 h 129"/>
                <a:gd name="T66" fmla="*/ 56 w 218"/>
                <a:gd name="T67" fmla="*/ 9 h 129"/>
                <a:gd name="T68" fmla="*/ 56 w 218"/>
                <a:gd name="T69" fmla="*/ 8 h 129"/>
                <a:gd name="T70" fmla="*/ 67 w 218"/>
                <a:gd name="T71" fmla="*/ 6 h 129"/>
                <a:gd name="T72" fmla="*/ 82 w 218"/>
                <a:gd name="T73" fmla="*/ 11 h 129"/>
                <a:gd name="T74" fmla="*/ 97 w 218"/>
                <a:gd name="T75" fmla="*/ 11 h 129"/>
                <a:gd name="T76" fmla="*/ 107 w 218"/>
                <a:gd name="T77" fmla="*/ 14 h 129"/>
                <a:gd name="T78" fmla="*/ 115 w 218"/>
                <a:gd name="T79" fmla="*/ 9 h 129"/>
                <a:gd name="T80" fmla="*/ 129 w 218"/>
                <a:gd name="T81" fmla="*/ 9 h 129"/>
                <a:gd name="T82" fmla="*/ 140 w 218"/>
                <a:gd name="T83" fmla="*/ 1 h 129"/>
                <a:gd name="T84" fmla="*/ 141 w 218"/>
                <a:gd name="T85" fmla="*/ 0 h 129"/>
                <a:gd name="T86" fmla="*/ 148 w 218"/>
                <a:gd name="T87" fmla="*/ 8 h 129"/>
                <a:gd name="T88" fmla="*/ 155 w 218"/>
                <a:gd name="T89" fmla="*/ 18 h 129"/>
                <a:gd name="T90" fmla="*/ 164 w 218"/>
                <a:gd name="T91" fmla="*/ 28 h 129"/>
                <a:gd name="T92" fmla="*/ 176 w 218"/>
                <a:gd name="T93" fmla="*/ 42 h 129"/>
                <a:gd name="T94" fmla="*/ 179 w 218"/>
                <a:gd name="T95" fmla="*/ 52 h 129"/>
                <a:gd name="T96" fmla="*/ 179 w 218"/>
                <a:gd name="T97" fmla="*/ 68 h 129"/>
                <a:gd name="T98" fmla="*/ 180 w 218"/>
                <a:gd name="T99" fmla="*/ 77 h 129"/>
                <a:gd name="T100" fmla="*/ 180 w 218"/>
                <a:gd name="T101" fmla="*/ 78 h 129"/>
                <a:gd name="T102" fmla="*/ 184 w 218"/>
                <a:gd name="T103" fmla="*/ 83 h 129"/>
                <a:gd name="T104" fmla="*/ 195 w 218"/>
                <a:gd name="T105" fmla="*/ 84 h 129"/>
                <a:gd name="T106" fmla="*/ 207 w 218"/>
                <a:gd name="T107" fmla="*/ 79 h 129"/>
                <a:gd name="T108" fmla="*/ 214 w 218"/>
                <a:gd name="T109" fmla="*/ 80 h 129"/>
                <a:gd name="T110" fmla="*/ 214 w 218"/>
                <a:gd name="T111" fmla="*/ 92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18" h="129">
                  <a:moveTo>
                    <a:pt x="214" y="92"/>
                  </a:moveTo>
                  <a:cubicBezTo>
                    <a:pt x="210" y="97"/>
                    <a:pt x="209" y="98"/>
                    <a:pt x="206" y="98"/>
                  </a:cubicBezTo>
                  <a:cubicBezTo>
                    <a:pt x="203" y="98"/>
                    <a:pt x="198" y="91"/>
                    <a:pt x="197" y="95"/>
                  </a:cubicBezTo>
                  <a:cubicBezTo>
                    <a:pt x="197" y="99"/>
                    <a:pt x="195" y="105"/>
                    <a:pt x="194" y="109"/>
                  </a:cubicBezTo>
                  <a:cubicBezTo>
                    <a:pt x="194" y="112"/>
                    <a:pt x="195" y="118"/>
                    <a:pt x="195" y="121"/>
                  </a:cubicBezTo>
                  <a:cubicBezTo>
                    <a:pt x="195" y="122"/>
                    <a:pt x="195" y="125"/>
                    <a:pt x="194" y="127"/>
                  </a:cubicBezTo>
                  <a:cubicBezTo>
                    <a:pt x="191" y="128"/>
                    <a:pt x="185" y="124"/>
                    <a:pt x="180" y="121"/>
                  </a:cubicBezTo>
                  <a:cubicBezTo>
                    <a:pt x="175" y="118"/>
                    <a:pt x="171" y="118"/>
                    <a:pt x="165" y="115"/>
                  </a:cubicBezTo>
                  <a:cubicBezTo>
                    <a:pt x="159" y="112"/>
                    <a:pt x="158" y="116"/>
                    <a:pt x="149" y="116"/>
                  </a:cubicBezTo>
                  <a:cubicBezTo>
                    <a:pt x="141" y="116"/>
                    <a:pt x="142" y="118"/>
                    <a:pt x="136" y="122"/>
                  </a:cubicBezTo>
                  <a:cubicBezTo>
                    <a:pt x="131" y="126"/>
                    <a:pt x="129" y="127"/>
                    <a:pt x="124" y="128"/>
                  </a:cubicBezTo>
                  <a:cubicBezTo>
                    <a:pt x="118" y="129"/>
                    <a:pt x="114" y="127"/>
                    <a:pt x="111" y="126"/>
                  </a:cubicBezTo>
                  <a:cubicBezTo>
                    <a:pt x="108" y="124"/>
                    <a:pt x="103" y="126"/>
                    <a:pt x="100" y="128"/>
                  </a:cubicBezTo>
                  <a:cubicBezTo>
                    <a:pt x="97" y="129"/>
                    <a:pt x="91" y="127"/>
                    <a:pt x="86" y="125"/>
                  </a:cubicBezTo>
                  <a:cubicBezTo>
                    <a:pt x="81" y="123"/>
                    <a:pt x="76" y="125"/>
                    <a:pt x="66" y="124"/>
                  </a:cubicBezTo>
                  <a:cubicBezTo>
                    <a:pt x="56" y="123"/>
                    <a:pt x="64" y="120"/>
                    <a:pt x="66" y="115"/>
                  </a:cubicBezTo>
                  <a:cubicBezTo>
                    <a:pt x="67" y="111"/>
                    <a:pt x="63" y="112"/>
                    <a:pt x="60" y="112"/>
                  </a:cubicBezTo>
                  <a:cubicBezTo>
                    <a:pt x="60" y="112"/>
                    <a:pt x="60" y="112"/>
                    <a:pt x="60" y="112"/>
                  </a:cubicBezTo>
                  <a:cubicBezTo>
                    <a:pt x="60" y="110"/>
                    <a:pt x="56" y="110"/>
                    <a:pt x="56" y="108"/>
                  </a:cubicBezTo>
                  <a:cubicBezTo>
                    <a:pt x="55" y="104"/>
                    <a:pt x="61" y="103"/>
                    <a:pt x="61" y="102"/>
                  </a:cubicBezTo>
                  <a:cubicBezTo>
                    <a:pt x="62" y="101"/>
                    <a:pt x="57" y="101"/>
                    <a:pt x="52" y="100"/>
                  </a:cubicBezTo>
                  <a:cubicBezTo>
                    <a:pt x="47" y="99"/>
                    <a:pt x="51" y="104"/>
                    <a:pt x="45" y="104"/>
                  </a:cubicBezTo>
                  <a:cubicBezTo>
                    <a:pt x="40" y="104"/>
                    <a:pt x="39" y="101"/>
                    <a:pt x="33" y="99"/>
                  </a:cubicBezTo>
                  <a:cubicBezTo>
                    <a:pt x="28" y="96"/>
                    <a:pt x="31" y="96"/>
                    <a:pt x="31" y="93"/>
                  </a:cubicBezTo>
                  <a:cubicBezTo>
                    <a:pt x="32" y="90"/>
                    <a:pt x="31" y="88"/>
                    <a:pt x="26" y="84"/>
                  </a:cubicBezTo>
                  <a:cubicBezTo>
                    <a:pt x="21" y="80"/>
                    <a:pt x="17" y="82"/>
                    <a:pt x="17" y="77"/>
                  </a:cubicBezTo>
                  <a:cubicBezTo>
                    <a:pt x="17" y="72"/>
                    <a:pt x="14" y="73"/>
                    <a:pt x="11" y="69"/>
                  </a:cubicBezTo>
                  <a:cubicBezTo>
                    <a:pt x="9" y="65"/>
                    <a:pt x="6" y="65"/>
                    <a:pt x="2" y="62"/>
                  </a:cubicBezTo>
                  <a:cubicBezTo>
                    <a:pt x="0" y="60"/>
                    <a:pt x="1" y="59"/>
                    <a:pt x="2" y="58"/>
                  </a:cubicBezTo>
                  <a:cubicBezTo>
                    <a:pt x="4" y="58"/>
                    <a:pt x="7" y="58"/>
                    <a:pt x="9" y="58"/>
                  </a:cubicBezTo>
                  <a:cubicBezTo>
                    <a:pt x="18" y="57"/>
                    <a:pt x="18" y="58"/>
                    <a:pt x="24" y="54"/>
                  </a:cubicBezTo>
                  <a:cubicBezTo>
                    <a:pt x="30" y="50"/>
                    <a:pt x="28" y="41"/>
                    <a:pt x="33" y="33"/>
                  </a:cubicBezTo>
                  <a:cubicBezTo>
                    <a:pt x="37" y="26"/>
                    <a:pt x="35" y="23"/>
                    <a:pt x="47" y="17"/>
                  </a:cubicBezTo>
                  <a:cubicBezTo>
                    <a:pt x="58" y="11"/>
                    <a:pt x="56" y="14"/>
                    <a:pt x="56" y="9"/>
                  </a:cubicBezTo>
                  <a:cubicBezTo>
                    <a:pt x="56" y="9"/>
                    <a:pt x="56" y="8"/>
                    <a:pt x="56" y="8"/>
                  </a:cubicBezTo>
                  <a:cubicBezTo>
                    <a:pt x="62" y="8"/>
                    <a:pt x="63" y="4"/>
                    <a:pt x="67" y="6"/>
                  </a:cubicBezTo>
                  <a:cubicBezTo>
                    <a:pt x="71" y="9"/>
                    <a:pt x="73" y="11"/>
                    <a:pt x="82" y="11"/>
                  </a:cubicBezTo>
                  <a:cubicBezTo>
                    <a:pt x="91" y="12"/>
                    <a:pt x="93" y="8"/>
                    <a:pt x="97" y="11"/>
                  </a:cubicBezTo>
                  <a:cubicBezTo>
                    <a:pt x="101" y="15"/>
                    <a:pt x="105" y="18"/>
                    <a:pt x="107" y="14"/>
                  </a:cubicBezTo>
                  <a:cubicBezTo>
                    <a:pt x="110" y="11"/>
                    <a:pt x="105" y="9"/>
                    <a:pt x="115" y="9"/>
                  </a:cubicBezTo>
                  <a:cubicBezTo>
                    <a:pt x="124" y="10"/>
                    <a:pt x="125" y="13"/>
                    <a:pt x="129" y="9"/>
                  </a:cubicBezTo>
                  <a:cubicBezTo>
                    <a:pt x="133" y="4"/>
                    <a:pt x="138" y="1"/>
                    <a:pt x="140" y="1"/>
                  </a:cubicBezTo>
                  <a:cubicBezTo>
                    <a:pt x="140" y="1"/>
                    <a:pt x="141" y="0"/>
                    <a:pt x="141" y="0"/>
                  </a:cubicBezTo>
                  <a:cubicBezTo>
                    <a:pt x="143" y="2"/>
                    <a:pt x="143" y="5"/>
                    <a:pt x="148" y="8"/>
                  </a:cubicBezTo>
                  <a:cubicBezTo>
                    <a:pt x="153" y="11"/>
                    <a:pt x="153" y="14"/>
                    <a:pt x="155" y="18"/>
                  </a:cubicBezTo>
                  <a:cubicBezTo>
                    <a:pt x="157" y="21"/>
                    <a:pt x="159" y="23"/>
                    <a:pt x="164" y="28"/>
                  </a:cubicBezTo>
                  <a:cubicBezTo>
                    <a:pt x="169" y="33"/>
                    <a:pt x="176" y="38"/>
                    <a:pt x="176" y="42"/>
                  </a:cubicBezTo>
                  <a:cubicBezTo>
                    <a:pt x="177" y="46"/>
                    <a:pt x="182" y="43"/>
                    <a:pt x="179" y="52"/>
                  </a:cubicBezTo>
                  <a:cubicBezTo>
                    <a:pt x="176" y="62"/>
                    <a:pt x="177" y="65"/>
                    <a:pt x="179" y="68"/>
                  </a:cubicBezTo>
                  <a:cubicBezTo>
                    <a:pt x="180" y="70"/>
                    <a:pt x="178" y="74"/>
                    <a:pt x="180" y="77"/>
                  </a:cubicBezTo>
                  <a:cubicBezTo>
                    <a:pt x="180" y="77"/>
                    <a:pt x="180" y="78"/>
                    <a:pt x="180" y="78"/>
                  </a:cubicBezTo>
                  <a:cubicBezTo>
                    <a:pt x="181" y="80"/>
                    <a:pt x="179" y="82"/>
                    <a:pt x="184" y="83"/>
                  </a:cubicBezTo>
                  <a:cubicBezTo>
                    <a:pt x="189" y="84"/>
                    <a:pt x="189" y="86"/>
                    <a:pt x="195" y="84"/>
                  </a:cubicBezTo>
                  <a:cubicBezTo>
                    <a:pt x="201" y="82"/>
                    <a:pt x="202" y="80"/>
                    <a:pt x="207" y="79"/>
                  </a:cubicBezTo>
                  <a:cubicBezTo>
                    <a:pt x="211" y="79"/>
                    <a:pt x="213" y="80"/>
                    <a:pt x="214" y="80"/>
                  </a:cubicBezTo>
                  <a:cubicBezTo>
                    <a:pt x="215" y="85"/>
                    <a:pt x="218" y="88"/>
                    <a:pt x="214" y="92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1163">
              <a:extLst>
                <a:ext uri="{FF2B5EF4-FFF2-40B4-BE49-F238E27FC236}">
                  <a16:creationId xmlns:a16="http://schemas.microsoft.com/office/drawing/2014/main" id="{D619A41F-1C70-4653-B977-7B61F3A0051F}"/>
                </a:ext>
              </a:extLst>
            </p:cNvPr>
            <p:cNvSpPr>
              <a:spLocks/>
            </p:cNvSpPr>
            <p:nvPr/>
          </p:nvSpPr>
          <p:spPr bwMode="auto">
            <a:xfrm>
              <a:off x="2853" y="1303"/>
              <a:ext cx="86" cy="51"/>
            </a:xfrm>
            <a:custGeom>
              <a:avLst/>
              <a:gdLst>
                <a:gd name="T0" fmla="*/ 144 w 144"/>
                <a:gd name="T1" fmla="*/ 15 h 85"/>
                <a:gd name="T2" fmla="*/ 143 w 144"/>
                <a:gd name="T3" fmla="*/ 20 h 85"/>
                <a:gd name="T4" fmla="*/ 137 w 144"/>
                <a:gd name="T5" fmla="*/ 26 h 85"/>
                <a:gd name="T6" fmla="*/ 128 w 144"/>
                <a:gd name="T7" fmla="*/ 38 h 85"/>
                <a:gd name="T8" fmla="*/ 126 w 144"/>
                <a:gd name="T9" fmla="*/ 49 h 85"/>
                <a:gd name="T10" fmla="*/ 134 w 144"/>
                <a:gd name="T11" fmla="*/ 62 h 85"/>
                <a:gd name="T12" fmla="*/ 134 w 144"/>
                <a:gd name="T13" fmla="*/ 63 h 85"/>
                <a:gd name="T14" fmla="*/ 131 w 144"/>
                <a:gd name="T15" fmla="*/ 63 h 85"/>
                <a:gd name="T16" fmla="*/ 124 w 144"/>
                <a:gd name="T17" fmla="*/ 63 h 85"/>
                <a:gd name="T18" fmla="*/ 116 w 144"/>
                <a:gd name="T19" fmla="*/ 60 h 85"/>
                <a:gd name="T20" fmla="*/ 105 w 144"/>
                <a:gd name="T21" fmla="*/ 64 h 85"/>
                <a:gd name="T22" fmla="*/ 97 w 144"/>
                <a:gd name="T23" fmla="*/ 69 h 85"/>
                <a:gd name="T24" fmla="*/ 95 w 144"/>
                <a:gd name="T25" fmla="*/ 70 h 85"/>
                <a:gd name="T26" fmla="*/ 95 w 144"/>
                <a:gd name="T27" fmla="*/ 76 h 85"/>
                <a:gd name="T28" fmla="*/ 86 w 144"/>
                <a:gd name="T29" fmla="*/ 83 h 85"/>
                <a:gd name="T30" fmla="*/ 75 w 144"/>
                <a:gd name="T31" fmla="*/ 83 h 85"/>
                <a:gd name="T32" fmla="*/ 64 w 144"/>
                <a:gd name="T33" fmla="*/ 80 h 85"/>
                <a:gd name="T34" fmla="*/ 54 w 144"/>
                <a:gd name="T35" fmla="*/ 73 h 85"/>
                <a:gd name="T36" fmla="*/ 42 w 144"/>
                <a:gd name="T37" fmla="*/ 77 h 85"/>
                <a:gd name="T38" fmla="*/ 30 w 144"/>
                <a:gd name="T39" fmla="*/ 79 h 85"/>
                <a:gd name="T40" fmla="*/ 20 w 144"/>
                <a:gd name="T41" fmla="*/ 79 h 85"/>
                <a:gd name="T42" fmla="*/ 22 w 144"/>
                <a:gd name="T43" fmla="*/ 73 h 85"/>
                <a:gd name="T44" fmla="*/ 19 w 144"/>
                <a:gd name="T45" fmla="*/ 66 h 85"/>
                <a:gd name="T46" fmla="*/ 15 w 144"/>
                <a:gd name="T47" fmla="*/ 61 h 85"/>
                <a:gd name="T48" fmla="*/ 7 w 144"/>
                <a:gd name="T49" fmla="*/ 54 h 85"/>
                <a:gd name="T50" fmla="*/ 6 w 144"/>
                <a:gd name="T51" fmla="*/ 51 h 85"/>
                <a:gd name="T52" fmla="*/ 8 w 144"/>
                <a:gd name="T53" fmla="*/ 51 h 85"/>
                <a:gd name="T54" fmla="*/ 7 w 144"/>
                <a:gd name="T55" fmla="*/ 43 h 85"/>
                <a:gd name="T56" fmla="*/ 12 w 144"/>
                <a:gd name="T57" fmla="*/ 37 h 85"/>
                <a:gd name="T58" fmla="*/ 18 w 144"/>
                <a:gd name="T59" fmla="*/ 32 h 85"/>
                <a:gd name="T60" fmla="*/ 11 w 144"/>
                <a:gd name="T61" fmla="*/ 23 h 85"/>
                <a:gd name="T62" fmla="*/ 4 w 144"/>
                <a:gd name="T63" fmla="*/ 12 h 85"/>
                <a:gd name="T64" fmla="*/ 9 w 144"/>
                <a:gd name="T65" fmla="*/ 3 h 85"/>
                <a:gd name="T66" fmla="*/ 10 w 144"/>
                <a:gd name="T67" fmla="*/ 0 h 85"/>
                <a:gd name="T68" fmla="*/ 16 w 144"/>
                <a:gd name="T69" fmla="*/ 3 h 85"/>
                <a:gd name="T70" fmla="*/ 16 w 144"/>
                <a:gd name="T71" fmla="*/ 12 h 85"/>
                <a:gd name="T72" fmla="*/ 36 w 144"/>
                <a:gd name="T73" fmla="*/ 13 h 85"/>
                <a:gd name="T74" fmla="*/ 50 w 144"/>
                <a:gd name="T75" fmla="*/ 16 h 85"/>
                <a:gd name="T76" fmla="*/ 61 w 144"/>
                <a:gd name="T77" fmla="*/ 14 h 85"/>
                <a:gd name="T78" fmla="*/ 74 w 144"/>
                <a:gd name="T79" fmla="*/ 16 h 85"/>
                <a:gd name="T80" fmla="*/ 86 w 144"/>
                <a:gd name="T81" fmla="*/ 10 h 85"/>
                <a:gd name="T82" fmla="*/ 99 w 144"/>
                <a:gd name="T83" fmla="*/ 4 h 85"/>
                <a:gd name="T84" fmla="*/ 115 w 144"/>
                <a:gd name="T85" fmla="*/ 3 h 85"/>
                <a:gd name="T86" fmla="*/ 130 w 144"/>
                <a:gd name="T87" fmla="*/ 9 h 85"/>
                <a:gd name="T88" fmla="*/ 144 w 144"/>
                <a:gd name="T89" fmla="*/ 1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44" h="85">
                  <a:moveTo>
                    <a:pt x="144" y="15"/>
                  </a:moveTo>
                  <a:cubicBezTo>
                    <a:pt x="144" y="17"/>
                    <a:pt x="143" y="18"/>
                    <a:pt x="143" y="20"/>
                  </a:cubicBezTo>
                  <a:cubicBezTo>
                    <a:pt x="143" y="23"/>
                    <a:pt x="140" y="22"/>
                    <a:pt x="137" y="26"/>
                  </a:cubicBezTo>
                  <a:cubicBezTo>
                    <a:pt x="134" y="30"/>
                    <a:pt x="128" y="35"/>
                    <a:pt x="128" y="38"/>
                  </a:cubicBezTo>
                  <a:cubicBezTo>
                    <a:pt x="128" y="41"/>
                    <a:pt x="124" y="46"/>
                    <a:pt x="126" y="49"/>
                  </a:cubicBezTo>
                  <a:cubicBezTo>
                    <a:pt x="128" y="53"/>
                    <a:pt x="134" y="61"/>
                    <a:pt x="134" y="62"/>
                  </a:cubicBezTo>
                  <a:cubicBezTo>
                    <a:pt x="134" y="62"/>
                    <a:pt x="134" y="62"/>
                    <a:pt x="134" y="63"/>
                  </a:cubicBezTo>
                  <a:cubicBezTo>
                    <a:pt x="133" y="63"/>
                    <a:pt x="132" y="63"/>
                    <a:pt x="131" y="63"/>
                  </a:cubicBezTo>
                  <a:cubicBezTo>
                    <a:pt x="129" y="64"/>
                    <a:pt x="127" y="64"/>
                    <a:pt x="124" y="63"/>
                  </a:cubicBezTo>
                  <a:cubicBezTo>
                    <a:pt x="122" y="62"/>
                    <a:pt x="119" y="61"/>
                    <a:pt x="116" y="60"/>
                  </a:cubicBezTo>
                  <a:cubicBezTo>
                    <a:pt x="113" y="60"/>
                    <a:pt x="109" y="62"/>
                    <a:pt x="105" y="64"/>
                  </a:cubicBezTo>
                  <a:cubicBezTo>
                    <a:pt x="101" y="66"/>
                    <a:pt x="100" y="67"/>
                    <a:pt x="97" y="69"/>
                  </a:cubicBezTo>
                  <a:cubicBezTo>
                    <a:pt x="96" y="69"/>
                    <a:pt x="95" y="69"/>
                    <a:pt x="95" y="70"/>
                  </a:cubicBezTo>
                  <a:cubicBezTo>
                    <a:pt x="89" y="72"/>
                    <a:pt x="94" y="73"/>
                    <a:pt x="95" y="76"/>
                  </a:cubicBezTo>
                  <a:cubicBezTo>
                    <a:pt x="95" y="80"/>
                    <a:pt x="91" y="80"/>
                    <a:pt x="86" y="83"/>
                  </a:cubicBezTo>
                  <a:cubicBezTo>
                    <a:pt x="80" y="85"/>
                    <a:pt x="78" y="83"/>
                    <a:pt x="75" y="83"/>
                  </a:cubicBezTo>
                  <a:cubicBezTo>
                    <a:pt x="72" y="83"/>
                    <a:pt x="68" y="81"/>
                    <a:pt x="64" y="80"/>
                  </a:cubicBezTo>
                  <a:cubicBezTo>
                    <a:pt x="59" y="79"/>
                    <a:pt x="58" y="76"/>
                    <a:pt x="54" y="73"/>
                  </a:cubicBezTo>
                  <a:cubicBezTo>
                    <a:pt x="51" y="71"/>
                    <a:pt x="49" y="76"/>
                    <a:pt x="42" y="77"/>
                  </a:cubicBezTo>
                  <a:cubicBezTo>
                    <a:pt x="35" y="79"/>
                    <a:pt x="37" y="78"/>
                    <a:pt x="30" y="79"/>
                  </a:cubicBezTo>
                  <a:cubicBezTo>
                    <a:pt x="26" y="80"/>
                    <a:pt x="23" y="80"/>
                    <a:pt x="20" y="79"/>
                  </a:cubicBezTo>
                  <a:cubicBezTo>
                    <a:pt x="21" y="78"/>
                    <a:pt x="23" y="76"/>
                    <a:pt x="22" y="73"/>
                  </a:cubicBezTo>
                  <a:cubicBezTo>
                    <a:pt x="20" y="70"/>
                    <a:pt x="22" y="70"/>
                    <a:pt x="19" y="66"/>
                  </a:cubicBezTo>
                  <a:cubicBezTo>
                    <a:pt x="16" y="62"/>
                    <a:pt x="17" y="61"/>
                    <a:pt x="15" y="61"/>
                  </a:cubicBezTo>
                  <a:cubicBezTo>
                    <a:pt x="12" y="60"/>
                    <a:pt x="9" y="57"/>
                    <a:pt x="7" y="54"/>
                  </a:cubicBezTo>
                  <a:cubicBezTo>
                    <a:pt x="6" y="53"/>
                    <a:pt x="6" y="52"/>
                    <a:pt x="6" y="51"/>
                  </a:cubicBezTo>
                  <a:cubicBezTo>
                    <a:pt x="7" y="51"/>
                    <a:pt x="7" y="51"/>
                    <a:pt x="8" y="51"/>
                  </a:cubicBezTo>
                  <a:cubicBezTo>
                    <a:pt x="14" y="50"/>
                    <a:pt x="7" y="47"/>
                    <a:pt x="7" y="43"/>
                  </a:cubicBezTo>
                  <a:cubicBezTo>
                    <a:pt x="7" y="39"/>
                    <a:pt x="8" y="38"/>
                    <a:pt x="12" y="37"/>
                  </a:cubicBezTo>
                  <a:cubicBezTo>
                    <a:pt x="16" y="36"/>
                    <a:pt x="16" y="34"/>
                    <a:pt x="18" y="32"/>
                  </a:cubicBezTo>
                  <a:cubicBezTo>
                    <a:pt x="20" y="29"/>
                    <a:pt x="14" y="27"/>
                    <a:pt x="11" y="23"/>
                  </a:cubicBezTo>
                  <a:cubicBezTo>
                    <a:pt x="8" y="19"/>
                    <a:pt x="7" y="17"/>
                    <a:pt x="4" y="12"/>
                  </a:cubicBezTo>
                  <a:cubicBezTo>
                    <a:pt x="0" y="8"/>
                    <a:pt x="5" y="7"/>
                    <a:pt x="9" y="3"/>
                  </a:cubicBezTo>
                  <a:cubicBezTo>
                    <a:pt x="9" y="2"/>
                    <a:pt x="10" y="1"/>
                    <a:pt x="10" y="0"/>
                  </a:cubicBezTo>
                  <a:cubicBezTo>
                    <a:pt x="13" y="0"/>
                    <a:pt x="17" y="0"/>
                    <a:pt x="16" y="3"/>
                  </a:cubicBezTo>
                  <a:cubicBezTo>
                    <a:pt x="14" y="8"/>
                    <a:pt x="6" y="11"/>
                    <a:pt x="16" y="12"/>
                  </a:cubicBezTo>
                  <a:cubicBezTo>
                    <a:pt x="26" y="13"/>
                    <a:pt x="31" y="11"/>
                    <a:pt x="36" y="13"/>
                  </a:cubicBezTo>
                  <a:cubicBezTo>
                    <a:pt x="41" y="15"/>
                    <a:pt x="47" y="17"/>
                    <a:pt x="50" y="16"/>
                  </a:cubicBezTo>
                  <a:cubicBezTo>
                    <a:pt x="53" y="14"/>
                    <a:pt x="58" y="12"/>
                    <a:pt x="61" y="14"/>
                  </a:cubicBezTo>
                  <a:cubicBezTo>
                    <a:pt x="64" y="15"/>
                    <a:pt x="68" y="17"/>
                    <a:pt x="74" y="16"/>
                  </a:cubicBezTo>
                  <a:cubicBezTo>
                    <a:pt x="79" y="15"/>
                    <a:pt x="81" y="14"/>
                    <a:pt x="86" y="10"/>
                  </a:cubicBezTo>
                  <a:cubicBezTo>
                    <a:pt x="92" y="6"/>
                    <a:pt x="91" y="4"/>
                    <a:pt x="99" y="4"/>
                  </a:cubicBezTo>
                  <a:cubicBezTo>
                    <a:pt x="108" y="4"/>
                    <a:pt x="109" y="0"/>
                    <a:pt x="115" y="3"/>
                  </a:cubicBezTo>
                  <a:cubicBezTo>
                    <a:pt x="121" y="6"/>
                    <a:pt x="125" y="6"/>
                    <a:pt x="130" y="9"/>
                  </a:cubicBezTo>
                  <a:cubicBezTo>
                    <a:pt x="135" y="12"/>
                    <a:pt x="141" y="16"/>
                    <a:pt x="144" y="15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1164">
              <a:extLst>
                <a:ext uri="{FF2B5EF4-FFF2-40B4-BE49-F238E27FC236}">
                  <a16:creationId xmlns:a16="http://schemas.microsoft.com/office/drawing/2014/main" id="{0CAD4172-E90F-445D-A4C7-D52B16902053}"/>
                </a:ext>
              </a:extLst>
            </p:cNvPr>
            <p:cNvSpPr>
              <a:spLocks/>
            </p:cNvSpPr>
            <p:nvPr/>
          </p:nvSpPr>
          <p:spPr bwMode="auto">
            <a:xfrm>
              <a:off x="2771" y="1231"/>
              <a:ext cx="87" cy="48"/>
            </a:xfrm>
            <a:custGeom>
              <a:avLst/>
              <a:gdLst>
                <a:gd name="T0" fmla="*/ 133 w 144"/>
                <a:gd name="T1" fmla="*/ 25 h 79"/>
                <a:gd name="T2" fmla="*/ 119 w 144"/>
                <a:gd name="T3" fmla="*/ 41 h 79"/>
                <a:gd name="T4" fmla="*/ 110 w 144"/>
                <a:gd name="T5" fmla="*/ 62 h 79"/>
                <a:gd name="T6" fmla="*/ 95 w 144"/>
                <a:gd name="T7" fmla="*/ 66 h 79"/>
                <a:gd name="T8" fmla="*/ 88 w 144"/>
                <a:gd name="T9" fmla="*/ 66 h 79"/>
                <a:gd name="T10" fmla="*/ 74 w 144"/>
                <a:gd name="T11" fmla="*/ 67 h 79"/>
                <a:gd name="T12" fmla="*/ 60 w 144"/>
                <a:gd name="T13" fmla="*/ 73 h 79"/>
                <a:gd name="T14" fmla="*/ 57 w 144"/>
                <a:gd name="T15" fmla="*/ 75 h 79"/>
                <a:gd name="T16" fmla="*/ 49 w 144"/>
                <a:gd name="T17" fmla="*/ 78 h 79"/>
                <a:gd name="T18" fmla="*/ 31 w 144"/>
                <a:gd name="T19" fmla="*/ 75 h 79"/>
                <a:gd name="T20" fmla="*/ 14 w 144"/>
                <a:gd name="T21" fmla="*/ 63 h 79"/>
                <a:gd name="T22" fmla="*/ 4 w 144"/>
                <a:gd name="T23" fmla="*/ 56 h 79"/>
                <a:gd name="T24" fmla="*/ 3 w 144"/>
                <a:gd name="T25" fmla="*/ 54 h 79"/>
                <a:gd name="T26" fmla="*/ 0 w 144"/>
                <a:gd name="T27" fmla="*/ 48 h 79"/>
                <a:gd name="T28" fmla="*/ 3 w 144"/>
                <a:gd name="T29" fmla="*/ 43 h 79"/>
                <a:gd name="T30" fmla="*/ 5 w 144"/>
                <a:gd name="T31" fmla="*/ 32 h 79"/>
                <a:gd name="T32" fmla="*/ 4 w 144"/>
                <a:gd name="T33" fmla="*/ 26 h 79"/>
                <a:gd name="T34" fmla="*/ 13 w 144"/>
                <a:gd name="T35" fmla="*/ 24 h 79"/>
                <a:gd name="T36" fmla="*/ 16 w 144"/>
                <a:gd name="T37" fmla="*/ 20 h 79"/>
                <a:gd name="T38" fmla="*/ 16 w 144"/>
                <a:gd name="T39" fmla="*/ 18 h 79"/>
                <a:gd name="T40" fmla="*/ 21 w 144"/>
                <a:gd name="T41" fmla="*/ 18 h 79"/>
                <a:gd name="T42" fmla="*/ 26 w 144"/>
                <a:gd name="T43" fmla="*/ 21 h 79"/>
                <a:gd name="T44" fmla="*/ 37 w 144"/>
                <a:gd name="T45" fmla="*/ 24 h 79"/>
                <a:gd name="T46" fmla="*/ 47 w 144"/>
                <a:gd name="T47" fmla="*/ 23 h 79"/>
                <a:gd name="T48" fmla="*/ 55 w 144"/>
                <a:gd name="T49" fmla="*/ 17 h 79"/>
                <a:gd name="T50" fmla="*/ 66 w 144"/>
                <a:gd name="T51" fmla="*/ 15 h 79"/>
                <a:gd name="T52" fmla="*/ 72 w 144"/>
                <a:gd name="T53" fmla="*/ 11 h 79"/>
                <a:gd name="T54" fmla="*/ 78 w 144"/>
                <a:gd name="T55" fmla="*/ 13 h 79"/>
                <a:gd name="T56" fmla="*/ 88 w 144"/>
                <a:gd name="T57" fmla="*/ 9 h 79"/>
                <a:gd name="T58" fmla="*/ 91 w 144"/>
                <a:gd name="T59" fmla="*/ 3 h 79"/>
                <a:gd name="T60" fmla="*/ 96 w 144"/>
                <a:gd name="T61" fmla="*/ 1 h 79"/>
                <a:gd name="T62" fmla="*/ 102 w 144"/>
                <a:gd name="T63" fmla="*/ 3 h 79"/>
                <a:gd name="T64" fmla="*/ 114 w 144"/>
                <a:gd name="T65" fmla="*/ 3 h 79"/>
                <a:gd name="T66" fmla="*/ 122 w 144"/>
                <a:gd name="T67" fmla="*/ 7 h 79"/>
                <a:gd name="T68" fmla="*/ 127 w 144"/>
                <a:gd name="T69" fmla="*/ 7 h 79"/>
                <a:gd name="T70" fmla="*/ 128 w 144"/>
                <a:gd name="T71" fmla="*/ 7 h 79"/>
                <a:gd name="T72" fmla="*/ 142 w 144"/>
                <a:gd name="T73" fmla="*/ 16 h 79"/>
                <a:gd name="T74" fmla="*/ 142 w 144"/>
                <a:gd name="T75" fmla="*/ 17 h 79"/>
                <a:gd name="T76" fmla="*/ 133 w 144"/>
                <a:gd name="T77" fmla="*/ 25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44" h="79">
                  <a:moveTo>
                    <a:pt x="133" y="25"/>
                  </a:moveTo>
                  <a:cubicBezTo>
                    <a:pt x="121" y="31"/>
                    <a:pt x="123" y="34"/>
                    <a:pt x="119" y="41"/>
                  </a:cubicBezTo>
                  <a:cubicBezTo>
                    <a:pt x="114" y="49"/>
                    <a:pt x="116" y="58"/>
                    <a:pt x="110" y="62"/>
                  </a:cubicBezTo>
                  <a:cubicBezTo>
                    <a:pt x="104" y="66"/>
                    <a:pt x="104" y="65"/>
                    <a:pt x="95" y="66"/>
                  </a:cubicBezTo>
                  <a:cubicBezTo>
                    <a:pt x="93" y="66"/>
                    <a:pt x="90" y="66"/>
                    <a:pt x="88" y="66"/>
                  </a:cubicBezTo>
                  <a:cubicBezTo>
                    <a:pt x="83" y="66"/>
                    <a:pt x="78" y="65"/>
                    <a:pt x="74" y="67"/>
                  </a:cubicBezTo>
                  <a:cubicBezTo>
                    <a:pt x="69" y="71"/>
                    <a:pt x="65" y="71"/>
                    <a:pt x="60" y="73"/>
                  </a:cubicBezTo>
                  <a:cubicBezTo>
                    <a:pt x="58" y="73"/>
                    <a:pt x="58" y="74"/>
                    <a:pt x="57" y="75"/>
                  </a:cubicBezTo>
                  <a:cubicBezTo>
                    <a:pt x="56" y="76"/>
                    <a:pt x="55" y="77"/>
                    <a:pt x="49" y="78"/>
                  </a:cubicBezTo>
                  <a:cubicBezTo>
                    <a:pt x="39" y="78"/>
                    <a:pt x="40" y="79"/>
                    <a:pt x="31" y="75"/>
                  </a:cubicBezTo>
                  <a:cubicBezTo>
                    <a:pt x="23" y="70"/>
                    <a:pt x="22" y="71"/>
                    <a:pt x="14" y="63"/>
                  </a:cubicBezTo>
                  <a:cubicBezTo>
                    <a:pt x="7" y="57"/>
                    <a:pt x="6" y="59"/>
                    <a:pt x="4" y="56"/>
                  </a:cubicBezTo>
                  <a:cubicBezTo>
                    <a:pt x="4" y="56"/>
                    <a:pt x="3" y="55"/>
                    <a:pt x="3" y="54"/>
                  </a:cubicBezTo>
                  <a:cubicBezTo>
                    <a:pt x="1" y="51"/>
                    <a:pt x="1" y="49"/>
                    <a:pt x="0" y="48"/>
                  </a:cubicBezTo>
                  <a:cubicBezTo>
                    <a:pt x="1" y="46"/>
                    <a:pt x="3" y="45"/>
                    <a:pt x="3" y="43"/>
                  </a:cubicBezTo>
                  <a:cubicBezTo>
                    <a:pt x="3" y="40"/>
                    <a:pt x="0" y="37"/>
                    <a:pt x="5" y="32"/>
                  </a:cubicBezTo>
                  <a:cubicBezTo>
                    <a:pt x="11" y="27"/>
                    <a:pt x="5" y="29"/>
                    <a:pt x="4" y="26"/>
                  </a:cubicBezTo>
                  <a:cubicBezTo>
                    <a:pt x="2" y="23"/>
                    <a:pt x="7" y="24"/>
                    <a:pt x="13" y="24"/>
                  </a:cubicBezTo>
                  <a:cubicBezTo>
                    <a:pt x="18" y="25"/>
                    <a:pt x="15" y="24"/>
                    <a:pt x="16" y="20"/>
                  </a:cubicBezTo>
                  <a:cubicBezTo>
                    <a:pt x="16" y="19"/>
                    <a:pt x="16" y="19"/>
                    <a:pt x="16" y="18"/>
                  </a:cubicBezTo>
                  <a:cubicBezTo>
                    <a:pt x="17" y="18"/>
                    <a:pt x="19" y="18"/>
                    <a:pt x="21" y="18"/>
                  </a:cubicBezTo>
                  <a:cubicBezTo>
                    <a:pt x="23" y="18"/>
                    <a:pt x="23" y="19"/>
                    <a:pt x="26" y="21"/>
                  </a:cubicBezTo>
                  <a:cubicBezTo>
                    <a:pt x="29" y="23"/>
                    <a:pt x="34" y="25"/>
                    <a:pt x="37" y="24"/>
                  </a:cubicBezTo>
                  <a:cubicBezTo>
                    <a:pt x="41" y="24"/>
                    <a:pt x="41" y="25"/>
                    <a:pt x="47" y="23"/>
                  </a:cubicBezTo>
                  <a:cubicBezTo>
                    <a:pt x="52" y="21"/>
                    <a:pt x="54" y="18"/>
                    <a:pt x="55" y="17"/>
                  </a:cubicBezTo>
                  <a:cubicBezTo>
                    <a:pt x="56" y="15"/>
                    <a:pt x="63" y="15"/>
                    <a:pt x="66" y="15"/>
                  </a:cubicBezTo>
                  <a:cubicBezTo>
                    <a:pt x="69" y="14"/>
                    <a:pt x="67" y="10"/>
                    <a:pt x="72" y="11"/>
                  </a:cubicBezTo>
                  <a:cubicBezTo>
                    <a:pt x="76" y="13"/>
                    <a:pt x="73" y="15"/>
                    <a:pt x="78" y="13"/>
                  </a:cubicBezTo>
                  <a:cubicBezTo>
                    <a:pt x="83" y="12"/>
                    <a:pt x="86" y="12"/>
                    <a:pt x="88" y="9"/>
                  </a:cubicBezTo>
                  <a:cubicBezTo>
                    <a:pt x="89" y="6"/>
                    <a:pt x="89" y="4"/>
                    <a:pt x="91" y="3"/>
                  </a:cubicBezTo>
                  <a:cubicBezTo>
                    <a:pt x="93" y="2"/>
                    <a:pt x="95" y="0"/>
                    <a:pt x="96" y="1"/>
                  </a:cubicBezTo>
                  <a:cubicBezTo>
                    <a:pt x="97" y="2"/>
                    <a:pt x="99" y="3"/>
                    <a:pt x="102" y="3"/>
                  </a:cubicBezTo>
                  <a:cubicBezTo>
                    <a:pt x="106" y="3"/>
                    <a:pt x="110" y="0"/>
                    <a:pt x="114" y="3"/>
                  </a:cubicBezTo>
                  <a:cubicBezTo>
                    <a:pt x="117" y="5"/>
                    <a:pt x="118" y="7"/>
                    <a:pt x="122" y="7"/>
                  </a:cubicBezTo>
                  <a:cubicBezTo>
                    <a:pt x="124" y="7"/>
                    <a:pt x="126" y="7"/>
                    <a:pt x="127" y="7"/>
                  </a:cubicBezTo>
                  <a:cubicBezTo>
                    <a:pt x="127" y="7"/>
                    <a:pt x="128" y="7"/>
                    <a:pt x="128" y="7"/>
                  </a:cubicBezTo>
                  <a:cubicBezTo>
                    <a:pt x="134" y="9"/>
                    <a:pt x="141" y="12"/>
                    <a:pt x="142" y="16"/>
                  </a:cubicBezTo>
                  <a:cubicBezTo>
                    <a:pt x="142" y="16"/>
                    <a:pt x="142" y="17"/>
                    <a:pt x="142" y="17"/>
                  </a:cubicBezTo>
                  <a:cubicBezTo>
                    <a:pt x="142" y="22"/>
                    <a:pt x="144" y="19"/>
                    <a:pt x="133" y="25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1165">
              <a:extLst>
                <a:ext uri="{FF2B5EF4-FFF2-40B4-BE49-F238E27FC236}">
                  <a16:creationId xmlns:a16="http://schemas.microsoft.com/office/drawing/2014/main" id="{77B73AFB-5C9C-4E3E-8BBA-A9FCAFC53B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81" y="1224"/>
              <a:ext cx="101" cy="46"/>
            </a:xfrm>
            <a:custGeom>
              <a:avLst/>
              <a:gdLst>
                <a:gd name="T0" fmla="*/ 164 w 169"/>
                <a:gd name="T1" fmla="*/ 35 h 75"/>
                <a:gd name="T2" fmla="*/ 155 w 169"/>
                <a:gd name="T3" fmla="*/ 37 h 75"/>
                <a:gd name="T4" fmla="*/ 156 w 169"/>
                <a:gd name="T5" fmla="*/ 43 h 75"/>
                <a:gd name="T6" fmla="*/ 154 w 169"/>
                <a:gd name="T7" fmla="*/ 54 h 75"/>
                <a:gd name="T8" fmla="*/ 151 w 169"/>
                <a:gd name="T9" fmla="*/ 59 h 75"/>
                <a:gd name="T10" fmla="*/ 146 w 169"/>
                <a:gd name="T11" fmla="*/ 58 h 75"/>
                <a:gd name="T12" fmla="*/ 135 w 169"/>
                <a:gd name="T13" fmla="*/ 66 h 75"/>
                <a:gd name="T14" fmla="*/ 119 w 169"/>
                <a:gd name="T15" fmla="*/ 65 h 75"/>
                <a:gd name="T16" fmla="*/ 110 w 169"/>
                <a:gd name="T17" fmla="*/ 72 h 75"/>
                <a:gd name="T18" fmla="*/ 95 w 169"/>
                <a:gd name="T19" fmla="*/ 69 h 75"/>
                <a:gd name="T20" fmla="*/ 92 w 169"/>
                <a:gd name="T21" fmla="*/ 69 h 75"/>
                <a:gd name="T22" fmla="*/ 92 w 169"/>
                <a:gd name="T23" fmla="*/ 68 h 75"/>
                <a:gd name="T24" fmla="*/ 82 w 169"/>
                <a:gd name="T25" fmla="*/ 66 h 75"/>
                <a:gd name="T26" fmla="*/ 72 w 169"/>
                <a:gd name="T27" fmla="*/ 66 h 75"/>
                <a:gd name="T28" fmla="*/ 60 w 169"/>
                <a:gd name="T29" fmla="*/ 56 h 75"/>
                <a:gd name="T30" fmla="*/ 46 w 169"/>
                <a:gd name="T31" fmla="*/ 56 h 75"/>
                <a:gd name="T32" fmla="*/ 36 w 169"/>
                <a:gd name="T33" fmla="*/ 62 h 75"/>
                <a:gd name="T34" fmla="*/ 27 w 169"/>
                <a:gd name="T35" fmla="*/ 59 h 75"/>
                <a:gd name="T36" fmla="*/ 24 w 169"/>
                <a:gd name="T37" fmla="*/ 60 h 75"/>
                <a:gd name="T38" fmla="*/ 21 w 169"/>
                <a:gd name="T39" fmla="*/ 55 h 75"/>
                <a:gd name="T40" fmla="*/ 14 w 169"/>
                <a:gd name="T41" fmla="*/ 58 h 75"/>
                <a:gd name="T42" fmla="*/ 5 w 169"/>
                <a:gd name="T43" fmla="*/ 53 h 75"/>
                <a:gd name="T44" fmla="*/ 2 w 169"/>
                <a:gd name="T45" fmla="*/ 49 h 75"/>
                <a:gd name="T46" fmla="*/ 3 w 169"/>
                <a:gd name="T47" fmla="*/ 40 h 75"/>
                <a:gd name="T48" fmla="*/ 3 w 169"/>
                <a:gd name="T49" fmla="*/ 40 h 75"/>
                <a:gd name="T50" fmla="*/ 8 w 169"/>
                <a:gd name="T51" fmla="*/ 39 h 75"/>
                <a:gd name="T52" fmla="*/ 14 w 169"/>
                <a:gd name="T53" fmla="*/ 44 h 75"/>
                <a:gd name="T54" fmla="*/ 21 w 169"/>
                <a:gd name="T55" fmla="*/ 45 h 75"/>
                <a:gd name="T56" fmla="*/ 25 w 169"/>
                <a:gd name="T57" fmla="*/ 40 h 75"/>
                <a:gd name="T58" fmla="*/ 32 w 169"/>
                <a:gd name="T59" fmla="*/ 43 h 75"/>
                <a:gd name="T60" fmla="*/ 39 w 169"/>
                <a:gd name="T61" fmla="*/ 45 h 75"/>
                <a:gd name="T62" fmla="*/ 49 w 169"/>
                <a:gd name="T63" fmla="*/ 39 h 75"/>
                <a:gd name="T64" fmla="*/ 61 w 169"/>
                <a:gd name="T65" fmla="*/ 39 h 75"/>
                <a:gd name="T66" fmla="*/ 68 w 169"/>
                <a:gd name="T67" fmla="*/ 36 h 75"/>
                <a:gd name="T68" fmla="*/ 75 w 169"/>
                <a:gd name="T69" fmla="*/ 41 h 75"/>
                <a:gd name="T70" fmla="*/ 78 w 169"/>
                <a:gd name="T71" fmla="*/ 35 h 75"/>
                <a:gd name="T72" fmla="*/ 75 w 169"/>
                <a:gd name="T73" fmla="*/ 30 h 75"/>
                <a:gd name="T74" fmla="*/ 74 w 169"/>
                <a:gd name="T75" fmla="*/ 22 h 75"/>
                <a:gd name="T76" fmla="*/ 82 w 169"/>
                <a:gd name="T77" fmla="*/ 18 h 75"/>
                <a:gd name="T78" fmla="*/ 88 w 169"/>
                <a:gd name="T79" fmla="*/ 13 h 75"/>
                <a:gd name="T80" fmla="*/ 94 w 169"/>
                <a:gd name="T81" fmla="*/ 8 h 75"/>
                <a:gd name="T82" fmla="*/ 99 w 169"/>
                <a:gd name="T83" fmla="*/ 9 h 75"/>
                <a:gd name="T84" fmla="*/ 111 w 169"/>
                <a:gd name="T85" fmla="*/ 12 h 75"/>
                <a:gd name="T86" fmla="*/ 123 w 169"/>
                <a:gd name="T87" fmla="*/ 2 h 75"/>
                <a:gd name="T88" fmla="*/ 134 w 169"/>
                <a:gd name="T89" fmla="*/ 4 h 75"/>
                <a:gd name="T90" fmla="*/ 146 w 169"/>
                <a:gd name="T91" fmla="*/ 7 h 75"/>
                <a:gd name="T92" fmla="*/ 162 w 169"/>
                <a:gd name="T93" fmla="*/ 7 h 75"/>
                <a:gd name="T94" fmla="*/ 163 w 169"/>
                <a:gd name="T95" fmla="*/ 8 h 75"/>
                <a:gd name="T96" fmla="*/ 162 w 169"/>
                <a:gd name="T97" fmla="*/ 16 h 75"/>
                <a:gd name="T98" fmla="*/ 164 w 169"/>
                <a:gd name="T99" fmla="*/ 24 h 75"/>
                <a:gd name="T100" fmla="*/ 167 w 169"/>
                <a:gd name="T101" fmla="*/ 29 h 75"/>
                <a:gd name="T102" fmla="*/ 167 w 169"/>
                <a:gd name="T103" fmla="*/ 31 h 75"/>
                <a:gd name="T104" fmla="*/ 164 w 169"/>
                <a:gd name="T105" fmla="*/ 35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69" h="75">
                  <a:moveTo>
                    <a:pt x="164" y="35"/>
                  </a:moveTo>
                  <a:cubicBezTo>
                    <a:pt x="158" y="35"/>
                    <a:pt x="153" y="34"/>
                    <a:pt x="155" y="37"/>
                  </a:cubicBezTo>
                  <a:cubicBezTo>
                    <a:pt x="156" y="40"/>
                    <a:pt x="162" y="38"/>
                    <a:pt x="156" y="43"/>
                  </a:cubicBezTo>
                  <a:cubicBezTo>
                    <a:pt x="151" y="48"/>
                    <a:pt x="154" y="51"/>
                    <a:pt x="154" y="54"/>
                  </a:cubicBezTo>
                  <a:cubicBezTo>
                    <a:pt x="154" y="56"/>
                    <a:pt x="152" y="57"/>
                    <a:pt x="151" y="59"/>
                  </a:cubicBezTo>
                  <a:cubicBezTo>
                    <a:pt x="150" y="56"/>
                    <a:pt x="149" y="55"/>
                    <a:pt x="146" y="58"/>
                  </a:cubicBezTo>
                  <a:cubicBezTo>
                    <a:pt x="141" y="63"/>
                    <a:pt x="144" y="67"/>
                    <a:pt x="135" y="66"/>
                  </a:cubicBezTo>
                  <a:cubicBezTo>
                    <a:pt x="127" y="65"/>
                    <a:pt x="122" y="61"/>
                    <a:pt x="119" y="65"/>
                  </a:cubicBezTo>
                  <a:cubicBezTo>
                    <a:pt x="115" y="68"/>
                    <a:pt x="118" y="75"/>
                    <a:pt x="110" y="72"/>
                  </a:cubicBezTo>
                  <a:cubicBezTo>
                    <a:pt x="102" y="69"/>
                    <a:pt x="97" y="69"/>
                    <a:pt x="95" y="69"/>
                  </a:cubicBezTo>
                  <a:cubicBezTo>
                    <a:pt x="95" y="69"/>
                    <a:pt x="93" y="69"/>
                    <a:pt x="92" y="69"/>
                  </a:cubicBezTo>
                  <a:cubicBezTo>
                    <a:pt x="92" y="69"/>
                    <a:pt x="92" y="69"/>
                    <a:pt x="92" y="68"/>
                  </a:cubicBezTo>
                  <a:cubicBezTo>
                    <a:pt x="93" y="66"/>
                    <a:pt x="92" y="68"/>
                    <a:pt x="82" y="66"/>
                  </a:cubicBezTo>
                  <a:cubicBezTo>
                    <a:pt x="72" y="63"/>
                    <a:pt x="79" y="66"/>
                    <a:pt x="72" y="66"/>
                  </a:cubicBezTo>
                  <a:cubicBezTo>
                    <a:pt x="66" y="66"/>
                    <a:pt x="63" y="62"/>
                    <a:pt x="60" y="56"/>
                  </a:cubicBezTo>
                  <a:cubicBezTo>
                    <a:pt x="57" y="51"/>
                    <a:pt x="51" y="56"/>
                    <a:pt x="46" y="56"/>
                  </a:cubicBezTo>
                  <a:cubicBezTo>
                    <a:pt x="41" y="55"/>
                    <a:pt x="36" y="61"/>
                    <a:pt x="36" y="62"/>
                  </a:cubicBezTo>
                  <a:cubicBezTo>
                    <a:pt x="35" y="63"/>
                    <a:pt x="31" y="60"/>
                    <a:pt x="27" y="59"/>
                  </a:cubicBezTo>
                  <a:cubicBezTo>
                    <a:pt x="25" y="59"/>
                    <a:pt x="24" y="59"/>
                    <a:pt x="24" y="60"/>
                  </a:cubicBezTo>
                  <a:cubicBezTo>
                    <a:pt x="23" y="58"/>
                    <a:pt x="22" y="56"/>
                    <a:pt x="21" y="55"/>
                  </a:cubicBezTo>
                  <a:cubicBezTo>
                    <a:pt x="20" y="53"/>
                    <a:pt x="18" y="58"/>
                    <a:pt x="14" y="58"/>
                  </a:cubicBezTo>
                  <a:cubicBezTo>
                    <a:pt x="11" y="58"/>
                    <a:pt x="10" y="56"/>
                    <a:pt x="5" y="53"/>
                  </a:cubicBezTo>
                  <a:cubicBezTo>
                    <a:pt x="0" y="50"/>
                    <a:pt x="1" y="51"/>
                    <a:pt x="2" y="49"/>
                  </a:cubicBezTo>
                  <a:cubicBezTo>
                    <a:pt x="2" y="47"/>
                    <a:pt x="3" y="44"/>
                    <a:pt x="3" y="40"/>
                  </a:cubicBezTo>
                  <a:cubicBezTo>
                    <a:pt x="3" y="40"/>
                    <a:pt x="3" y="40"/>
                    <a:pt x="3" y="40"/>
                  </a:cubicBezTo>
                  <a:cubicBezTo>
                    <a:pt x="4" y="39"/>
                    <a:pt x="6" y="38"/>
                    <a:pt x="8" y="39"/>
                  </a:cubicBezTo>
                  <a:cubicBezTo>
                    <a:pt x="11" y="41"/>
                    <a:pt x="11" y="42"/>
                    <a:pt x="14" y="44"/>
                  </a:cubicBezTo>
                  <a:cubicBezTo>
                    <a:pt x="18" y="46"/>
                    <a:pt x="20" y="48"/>
                    <a:pt x="21" y="45"/>
                  </a:cubicBezTo>
                  <a:cubicBezTo>
                    <a:pt x="21" y="42"/>
                    <a:pt x="22" y="40"/>
                    <a:pt x="25" y="40"/>
                  </a:cubicBezTo>
                  <a:cubicBezTo>
                    <a:pt x="28" y="40"/>
                    <a:pt x="30" y="41"/>
                    <a:pt x="32" y="43"/>
                  </a:cubicBezTo>
                  <a:cubicBezTo>
                    <a:pt x="34" y="45"/>
                    <a:pt x="35" y="47"/>
                    <a:pt x="39" y="45"/>
                  </a:cubicBezTo>
                  <a:cubicBezTo>
                    <a:pt x="43" y="43"/>
                    <a:pt x="45" y="39"/>
                    <a:pt x="49" y="39"/>
                  </a:cubicBezTo>
                  <a:cubicBezTo>
                    <a:pt x="53" y="38"/>
                    <a:pt x="59" y="39"/>
                    <a:pt x="61" y="39"/>
                  </a:cubicBezTo>
                  <a:cubicBezTo>
                    <a:pt x="62" y="38"/>
                    <a:pt x="66" y="35"/>
                    <a:pt x="68" y="36"/>
                  </a:cubicBezTo>
                  <a:cubicBezTo>
                    <a:pt x="69" y="37"/>
                    <a:pt x="71" y="40"/>
                    <a:pt x="75" y="41"/>
                  </a:cubicBezTo>
                  <a:cubicBezTo>
                    <a:pt x="79" y="42"/>
                    <a:pt x="80" y="37"/>
                    <a:pt x="78" y="35"/>
                  </a:cubicBezTo>
                  <a:cubicBezTo>
                    <a:pt x="77" y="34"/>
                    <a:pt x="75" y="35"/>
                    <a:pt x="75" y="30"/>
                  </a:cubicBezTo>
                  <a:cubicBezTo>
                    <a:pt x="75" y="24"/>
                    <a:pt x="70" y="24"/>
                    <a:pt x="74" y="22"/>
                  </a:cubicBezTo>
                  <a:cubicBezTo>
                    <a:pt x="79" y="20"/>
                    <a:pt x="77" y="20"/>
                    <a:pt x="82" y="18"/>
                  </a:cubicBezTo>
                  <a:cubicBezTo>
                    <a:pt x="87" y="16"/>
                    <a:pt x="86" y="13"/>
                    <a:pt x="88" y="13"/>
                  </a:cubicBezTo>
                  <a:cubicBezTo>
                    <a:pt x="91" y="13"/>
                    <a:pt x="94" y="12"/>
                    <a:pt x="94" y="8"/>
                  </a:cubicBezTo>
                  <a:cubicBezTo>
                    <a:pt x="96" y="8"/>
                    <a:pt x="97" y="8"/>
                    <a:pt x="99" y="9"/>
                  </a:cubicBezTo>
                  <a:cubicBezTo>
                    <a:pt x="103" y="12"/>
                    <a:pt x="107" y="13"/>
                    <a:pt x="111" y="12"/>
                  </a:cubicBezTo>
                  <a:cubicBezTo>
                    <a:pt x="116" y="11"/>
                    <a:pt x="122" y="4"/>
                    <a:pt x="123" y="2"/>
                  </a:cubicBezTo>
                  <a:cubicBezTo>
                    <a:pt x="124" y="0"/>
                    <a:pt x="129" y="2"/>
                    <a:pt x="134" y="4"/>
                  </a:cubicBezTo>
                  <a:cubicBezTo>
                    <a:pt x="139" y="6"/>
                    <a:pt x="140" y="7"/>
                    <a:pt x="146" y="7"/>
                  </a:cubicBezTo>
                  <a:cubicBezTo>
                    <a:pt x="152" y="7"/>
                    <a:pt x="159" y="3"/>
                    <a:pt x="162" y="7"/>
                  </a:cubicBezTo>
                  <a:cubicBezTo>
                    <a:pt x="162" y="7"/>
                    <a:pt x="163" y="7"/>
                    <a:pt x="163" y="8"/>
                  </a:cubicBezTo>
                  <a:cubicBezTo>
                    <a:pt x="165" y="11"/>
                    <a:pt x="163" y="12"/>
                    <a:pt x="162" y="16"/>
                  </a:cubicBezTo>
                  <a:cubicBezTo>
                    <a:pt x="161" y="21"/>
                    <a:pt x="162" y="22"/>
                    <a:pt x="164" y="24"/>
                  </a:cubicBezTo>
                  <a:cubicBezTo>
                    <a:pt x="165" y="26"/>
                    <a:pt x="166" y="27"/>
                    <a:pt x="167" y="29"/>
                  </a:cubicBezTo>
                  <a:cubicBezTo>
                    <a:pt x="167" y="30"/>
                    <a:pt x="167" y="30"/>
                    <a:pt x="167" y="31"/>
                  </a:cubicBezTo>
                  <a:cubicBezTo>
                    <a:pt x="166" y="35"/>
                    <a:pt x="169" y="36"/>
                    <a:pt x="164" y="35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1166">
              <a:extLst>
                <a:ext uri="{FF2B5EF4-FFF2-40B4-BE49-F238E27FC236}">
                  <a16:creationId xmlns:a16="http://schemas.microsoft.com/office/drawing/2014/main" id="{CAAF3736-ED71-4F00-ABDE-46CDA18CD31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34" y="1244"/>
              <a:ext cx="61" cy="34"/>
            </a:xfrm>
            <a:custGeom>
              <a:avLst/>
              <a:gdLst>
                <a:gd name="T0" fmla="*/ 102 w 102"/>
                <a:gd name="T1" fmla="*/ 27 h 56"/>
                <a:gd name="T2" fmla="*/ 99 w 102"/>
                <a:gd name="T3" fmla="*/ 33 h 56"/>
                <a:gd name="T4" fmla="*/ 92 w 102"/>
                <a:gd name="T5" fmla="*/ 34 h 56"/>
                <a:gd name="T6" fmla="*/ 92 w 102"/>
                <a:gd name="T7" fmla="*/ 44 h 56"/>
                <a:gd name="T8" fmla="*/ 87 w 102"/>
                <a:gd name="T9" fmla="*/ 41 h 56"/>
                <a:gd name="T10" fmla="*/ 76 w 102"/>
                <a:gd name="T11" fmla="*/ 36 h 56"/>
                <a:gd name="T12" fmla="*/ 71 w 102"/>
                <a:gd name="T13" fmla="*/ 45 h 56"/>
                <a:gd name="T14" fmla="*/ 68 w 102"/>
                <a:gd name="T15" fmla="*/ 54 h 56"/>
                <a:gd name="T16" fmla="*/ 61 w 102"/>
                <a:gd name="T17" fmla="*/ 47 h 56"/>
                <a:gd name="T18" fmla="*/ 55 w 102"/>
                <a:gd name="T19" fmla="*/ 39 h 56"/>
                <a:gd name="T20" fmla="*/ 48 w 102"/>
                <a:gd name="T21" fmla="*/ 47 h 56"/>
                <a:gd name="T22" fmla="*/ 34 w 102"/>
                <a:gd name="T23" fmla="*/ 51 h 56"/>
                <a:gd name="T24" fmla="*/ 22 w 102"/>
                <a:gd name="T25" fmla="*/ 53 h 56"/>
                <a:gd name="T26" fmla="*/ 20 w 102"/>
                <a:gd name="T27" fmla="*/ 49 h 56"/>
                <a:gd name="T28" fmla="*/ 17 w 102"/>
                <a:gd name="T29" fmla="*/ 40 h 56"/>
                <a:gd name="T30" fmla="*/ 6 w 102"/>
                <a:gd name="T31" fmla="*/ 42 h 56"/>
                <a:gd name="T32" fmla="*/ 1 w 102"/>
                <a:gd name="T33" fmla="*/ 43 h 56"/>
                <a:gd name="T34" fmla="*/ 8 w 102"/>
                <a:gd name="T35" fmla="*/ 30 h 56"/>
                <a:gd name="T36" fmla="*/ 16 w 102"/>
                <a:gd name="T37" fmla="*/ 22 h 56"/>
                <a:gd name="T38" fmla="*/ 23 w 102"/>
                <a:gd name="T39" fmla="*/ 11 h 56"/>
                <a:gd name="T40" fmla="*/ 30 w 102"/>
                <a:gd name="T41" fmla="*/ 10 h 56"/>
                <a:gd name="T42" fmla="*/ 35 w 102"/>
                <a:gd name="T43" fmla="*/ 6 h 56"/>
                <a:gd name="T44" fmla="*/ 49 w 102"/>
                <a:gd name="T45" fmla="*/ 7 h 56"/>
                <a:gd name="T46" fmla="*/ 56 w 102"/>
                <a:gd name="T47" fmla="*/ 4 h 56"/>
                <a:gd name="T48" fmla="*/ 62 w 102"/>
                <a:gd name="T49" fmla="*/ 2 h 56"/>
                <a:gd name="T50" fmla="*/ 75 w 102"/>
                <a:gd name="T51" fmla="*/ 5 h 56"/>
                <a:gd name="T52" fmla="*/ 81 w 102"/>
                <a:gd name="T53" fmla="*/ 7 h 56"/>
                <a:gd name="T54" fmla="*/ 81 w 102"/>
                <a:gd name="T55" fmla="*/ 7 h 56"/>
                <a:gd name="T56" fmla="*/ 80 w 102"/>
                <a:gd name="T57" fmla="*/ 16 h 56"/>
                <a:gd name="T58" fmla="*/ 83 w 102"/>
                <a:gd name="T59" fmla="*/ 20 h 56"/>
                <a:gd name="T60" fmla="*/ 92 w 102"/>
                <a:gd name="T61" fmla="*/ 25 h 56"/>
                <a:gd name="T62" fmla="*/ 99 w 102"/>
                <a:gd name="T63" fmla="*/ 22 h 56"/>
                <a:gd name="T64" fmla="*/ 102 w 102"/>
                <a:gd name="T65" fmla="*/ 27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02" h="56">
                  <a:moveTo>
                    <a:pt x="102" y="27"/>
                  </a:moveTo>
                  <a:cubicBezTo>
                    <a:pt x="100" y="28"/>
                    <a:pt x="100" y="31"/>
                    <a:pt x="99" y="33"/>
                  </a:cubicBezTo>
                  <a:cubicBezTo>
                    <a:pt x="99" y="36"/>
                    <a:pt x="94" y="34"/>
                    <a:pt x="92" y="34"/>
                  </a:cubicBezTo>
                  <a:cubicBezTo>
                    <a:pt x="90" y="35"/>
                    <a:pt x="93" y="41"/>
                    <a:pt x="92" y="44"/>
                  </a:cubicBezTo>
                  <a:cubicBezTo>
                    <a:pt x="90" y="46"/>
                    <a:pt x="88" y="41"/>
                    <a:pt x="87" y="41"/>
                  </a:cubicBezTo>
                  <a:cubicBezTo>
                    <a:pt x="85" y="41"/>
                    <a:pt x="78" y="40"/>
                    <a:pt x="76" y="36"/>
                  </a:cubicBezTo>
                  <a:cubicBezTo>
                    <a:pt x="75" y="32"/>
                    <a:pt x="75" y="42"/>
                    <a:pt x="71" y="45"/>
                  </a:cubicBezTo>
                  <a:cubicBezTo>
                    <a:pt x="66" y="49"/>
                    <a:pt x="71" y="51"/>
                    <a:pt x="68" y="54"/>
                  </a:cubicBezTo>
                  <a:cubicBezTo>
                    <a:pt x="64" y="56"/>
                    <a:pt x="62" y="48"/>
                    <a:pt x="61" y="47"/>
                  </a:cubicBezTo>
                  <a:cubicBezTo>
                    <a:pt x="60" y="46"/>
                    <a:pt x="56" y="43"/>
                    <a:pt x="55" y="39"/>
                  </a:cubicBezTo>
                  <a:cubicBezTo>
                    <a:pt x="54" y="35"/>
                    <a:pt x="49" y="44"/>
                    <a:pt x="48" y="47"/>
                  </a:cubicBezTo>
                  <a:cubicBezTo>
                    <a:pt x="46" y="50"/>
                    <a:pt x="38" y="51"/>
                    <a:pt x="34" y="51"/>
                  </a:cubicBezTo>
                  <a:cubicBezTo>
                    <a:pt x="31" y="51"/>
                    <a:pt x="27" y="53"/>
                    <a:pt x="22" y="53"/>
                  </a:cubicBezTo>
                  <a:cubicBezTo>
                    <a:pt x="22" y="52"/>
                    <a:pt x="21" y="53"/>
                    <a:pt x="20" y="49"/>
                  </a:cubicBezTo>
                  <a:cubicBezTo>
                    <a:pt x="19" y="44"/>
                    <a:pt x="19" y="41"/>
                    <a:pt x="17" y="40"/>
                  </a:cubicBezTo>
                  <a:cubicBezTo>
                    <a:pt x="16" y="40"/>
                    <a:pt x="7" y="40"/>
                    <a:pt x="6" y="42"/>
                  </a:cubicBezTo>
                  <a:cubicBezTo>
                    <a:pt x="5" y="44"/>
                    <a:pt x="0" y="47"/>
                    <a:pt x="1" y="43"/>
                  </a:cubicBezTo>
                  <a:cubicBezTo>
                    <a:pt x="2" y="38"/>
                    <a:pt x="6" y="30"/>
                    <a:pt x="8" y="30"/>
                  </a:cubicBezTo>
                  <a:cubicBezTo>
                    <a:pt x="9" y="30"/>
                    <a:pt x="12" y="23"/>
                    <a:pt x="16" y="22"/>
                  </a:cubicBezTo>
                  <a:cubicBezTo>
                    <a:pt x="19" y="20"/>
                    <a:pt x="21" y="13"/>
                    <a:pt x="23" y="11"/>
                  </a:cubicBezTo>
                  <a:cubicBezTo>
                    <a:pt x="25" y="9"/>
                    <a:pt x="28" y="10"/>
                    <a:pt x="30" y="10"/>
                  </a:cubicBezTo>
                  <a:cubicBezTo>
                    <a:pt x="32" y="10"/>
                    <a:pt x="34" y="9"/>
                    <a:pt x="35" y="6"/>
                  </a:cubicBezTo>
                  <a:cubicBezTo>
                    <a:pt x="39" y="7"/>
                    <a:pt x="46" y="7"/>
                    <a:pt x="49" y="7"/>
                  </a:cubicBezTo>
                  <a:cubicBezTo>
                    <a:pt x="51" y="6"/>
                    <a:pt x="53" y="7"/>
                    <a:pt x="56" y="4"/>
                  </a:cubicBezTo>
                  <a:cubicBezTo>
                    <a:pt x="59" y="2"/>
                    <a:pt x="59" y="0"/>
                    <a:pt x="62" y="2"/>
                  </a:cubicBezTo>
                  <a:cubicBezTo>
                    <a:pt x="65" y="4"/>
                    <a:pt x="74" y="5"/>
                    <a:pt x="75" y="5"/>
                  </a:cubicBezTo>
                  <a:cubicBezTo>
                    <a:pt x="77" y="5"/>
                    <a:pt x="80" y="4"/>
                    <a:pt x="81" y="7"/>
                  </a:cubicBezTo>
                  <a:cubicBezTo>
                    <a:pt x="81" y="7"/>
                    <a:pt x="81" y="7"/>
                    <a:pt x="81" y="7"/>
                  </a:cubicBezTo>
                  <a:cubicBezTo>
                    <a:pt x="81" y="11"/>
                    <a:pt x="80" y="14"/>
                    <a:pt x="80" y="16"/>
                  </a:cubicBezTo>
                  <a:cubicBezTo>
                    <a:pt x="79" y="18"/>
                    <a:pt x="78" y="17"/>
                    <a:pt x="83" y="20"/>
                  </a:cubicBezTo>
                  <a:cubicBezTo>
                    <a:pt x="88" y="23"/>
                    <a:pt x="89" y="25"/>
                    <a:pt x="92" y="25"/>
                  </a:cubicBezTo>
                  <a:cubicBezTo>
                    <a:pt x="96" y="25"/>
                    <a:pt x="98" y="20"/>
                    <a:pt x="99" y="22"/>
                  </a:cubicBezTo>
                  <a:cubicBezTo>
                    <a:pt x="100" y="24"/>
                    <a:pt x="101" y="26"/>
                    <a:pt x="102" y="27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1167">
              <a:extLst>
                <a:ext uri="{FF2B5EF4-FFF2-40B4-BE49-F238E27FC236}">
                  <a16:creationId xmlns:a16="http://schemas.microsoft.com/office/drawing/2014/main" id="{689D18F3-35CF-4234-AECE-9665E45B48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875" y="1445"/>
              <a:ext cx="46" cy="14"/>
            </a:xfrm>
            <a:custGeom>
              <a:avLst/>
              <a:gdLst>
                <a:gd name="T0" fmla="*/ 6 w 76"/>
                <a:gd name="T1" fmla="*/ 5 h 24"/>
                <a:gd name="T2" fmla="*/ 10 w 76"/>
                <a:gd name="T3" fmla="*/ 17 h 24"/>
                <a:gd name="T4" fmla="*/ 34 w 76"/>
                <a:gd name="T5" fmla="*/ 17 h 24"/>
                <a:gd name="T6" fmla="*/ 44 w 76"/>
                <a:gd name="T7" fmla="*/ 23 h 24"/>
                <a:gd name="T8" fmla="*/ 59 w 76"/>
                <a:gd name="T9" fmla="*/ 21 h 24"/>
                <a:gd name="T10" fmla="*/ 73 w 76"/>
                <a:gd name="T11" fmla="*/ 20 h 24"/>
                <a:gd name="T12" fmla="*/ 71 w 76"/>
                <a:gd name="T13" fmla="*/ 14 h 24"/>
                <a:gd name="T14" fmla="*/ 60 w 76"/>
                <a:gd name="T15" fmla="*/ 14 h 24"/>
                <a:gd name="T16" fmla="*/ 52 w 76"/>
                <a:gd name="T17" fmla="*/ 10 h 24"/>
                <a:gd name="T18" fmla="*/ 42 w 76"/>
                <a:gd name="T19" fmla="*/ 11 h 24"/>
                <a:gd name="T20" fmla="*/ 29 w 76"/>
                <a:gd name="T21" fmla="*/ 9 h 24"/>
                <a:gd name="T22" fmla="*/ 18 w 76"/>
                <a:gd name="T23" fmla="*/ 7 h 24"/>
                <a:gd name="T24" fmla="*/ 13 w 76"/>
                <a:gd name="T25" fmla="*/ 5 h 24"/>
                <a:gd name="T26" fmla="*/ 6 w 76"/>
                <a:gd name="T27" fmla="*/ 5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6" h="24">
                  <a:moveTo>
                    <a:pt x="6" y="5"/>
                  </a:moveTo>
                  <a:cubicBezTo>
                    <a:pt x="5" y="13"/>
                    <a:pt x="0" y="16"/>
                    <a:pt x="10" y="17"/>
                  </a:cubicBezTo>
                  <a:cubicBezTo>
                    <a:pt x="20" y="18"/>
                    <a:pt x="31" y="14"/>
                    <a:pt x="34" y="17"/>
                  </a:cubicBezTo>
                  <a:cubicBezTo>
                    <a:pt x="37" y="20"/>
                    <a:pt x="38" y="24"/>
                    <a:pt x="44" y="23"/>
                  </a:cubicBezTo>
                  <a:cubicBezTo>
                    <a:pt x="50" y="22"/>
                    <a:pt x="54" y="19"/>
                    <a:pt x="59" y="21"/>
                  </a:cubicBezTo>
                  <a:cubicBezTo>
                    <a:pt x="63" y="22"/>
                    <a:pt x="73" y="22"/>
                    <a:pt x="73" y="20"/>
                  </a:cubicBezTo>
                  <a:cubicBezTo>
                    <a:pt x="74" y="18"/>
                    <a:pt x="76" y="13"/>
                    <a:pt x="71" y="14"/>
                  </a:cubicBezTo>
                  <a:cubicBezTo>
                    <a:pt x="65" y="15"/>
                    <a:pt x="61" y="18"/>
                    <a:pt x="60" y="14"/>
                  </a:cubicBezTo>
                  <a:cubicBezTo>
                    <a:pt x="58" y="10"/>
                    <a:pt x="56" y="9"/>
                    <a:pt x="52" y="10"/>
                  </a:cubicBezTo>
                  <a:cubicBezTo>
                    <a:pt x="48" y="11"/>
                    <a:pt x="45" y="11"/>
                    <a:pt x="42" y="11"/>
                  </a:cubicBezTo>
                  <a:cubicBezTo>
                    <a:pt x="39" y="11"/>
                    <a:pt x="35" y="9"/>
                    <a:pt x="29" y="9"/>
                  </a:cubicBezTo>
                  <a:cubicBezTo>
                    <a:pt x="24" y="9"/>
                    <a:pt x="18" y="10"/>
                    <a:pt x="18" y="7"/>
                  </a:cubicBezTo>
                  <a:cubicBezTo>
                    <a:pt x="18" y="5"/>
                    <a:pt x="16" y="5"/>
                    <a:pt x="13" y="5"/>
                  </a:cubicBezTo>
                  <a:cubicBezTo>
                    <a:pt x="11" y="4"/>
                    <a:pt x="4" y="0"/>
                    <a:pt x="6" y="5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1168">
              <a:extLst>
                <a:ext uri="{FF2B5EF4-FFF2-40B4-BE49-F238E27FC236}">
                  <a16:creationId xmlns:a16="http://schemas.microsoft.com/office/drawing/2014/main" id="{ED3508D5-C673-4A22-BA43-502D5FFBEFA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36" y="1433"/>
              <a:ext cx="7" cy="11"/>
            </a:xfrm>
            <a:custGeom>
              <a:avLst/>
              <a:gdLst>
                <a:gd name="T0" fmla="*/ 4 w 13"/>
                <a:gd name="T1" fmla="*/ 4 h 18"/>
                <a:gd name="T2" fmla="*/ 1 w 13"/>
                <a:gd name="T3" fmla="*/ 10 h 18"/>
                <a:gd name="T4" fmla="*/ 3 w 13"/>
                <a:gd name="T5" fmla="*/ 16 h 18"/>
                <a:gd name="T6" fmla="*/ 9 w 13"/>
                <a:gd name="T7" fmla="*/ 16 h 18"/>
                <a:gd name="T8" fmla="*/ 10 w 13"/>
                <a:gd name="T9" fmla="*/ 11 h 18"/>
                <a:gd name="T10" fmla="*/ 13 w 13"/>
                <a:gd name="T11" fmla="*/ 6 h 18"/>
                <a:gd name="T12" fmla="*/ 12 w 13"/>
                <a:gd name="T13" fmla="*/ 1 h 18"/>
                <a:gd name="T14" fmla="*/ 7 w 13"/>
                <a:gd name="T15" fmla="*/ 3 h 18"/>
                <a:gd name="T16" fmla="*/ 4 w 13"/>
                <a:gd name="T17" fmla="*/ 4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8">
                  <a:moveTo>
                    <a:pt x="4" y="4"/>
                  </a:moveTo>
                  <a:cubicBezTo>
                    <a:pt x="1" y="7"/>
                    <a:pt x="0" y="6"/>
                    <a:pt x="1" y="10"/>
                  </a:cubicBezTo>
                  <a:cubicBezTo>
                    <a:pt x="1" y="14"/>
                    <a:pt x="0" y="15"/>
                    <a:pt x="3" y="16"/>
                  </a:cubicBezTo>
                  <a:cubicBezTo>
                    <a:pt x="5" y="16"/>
                    <a:pt x="8" y="18"/>
                    <a:pt x="9" y="16"/>
                  </a:cubicBezTo>
                  <a:cubicBezTo>
                    <a:pt x="9" y="13"/>
                    <a:pt x="9" y="12"/>
                    <a:pt x="10" y="11"/>
                  </a:cubicBezTo>
                  <a:cubicBezTo>
                    <a:pt x="11" y="9"/>
                    <a:pt x="13" y="9"/>
                    <a:pt x="13" y="6"/>
                  </a:cubicBezTo>
                  <a:cubicBezTo>
                    <a:pt x="13" y="3"/>
                    <a:pt x="13" y="1"/>
                    <a:pt x="12" y="1"/>
                  </a:cubicBezTo>
                  <a:cubicBezTo>
                    <a:pt x="10" y="0"/>
                    <a:pt x="8" y="1"/>
                    <a:pt x="7" y="3"/>
                  </a:cubicBezTo>
                  <a:cubicBezTo>
                    <a:pt x="7" y="3"/>
                    <a:pt x="1" y="2"/>
                    <a:pt x="4" y="4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1169">
              <a:extLst>
                <a:ext uri="{FF2B5EF4-FFF2-40B4-BE49-F238E27FC236}">
                  <a16:creationId xmlns:a16="http://schemas.microsoft.com/office/drawing/2014/main" id="{659D0F4C-8FEE-424C-ACBB-AB26FCABFB1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06" y="1385"/>
              <a:ext cx="12" cy="7"/>
            </a:xfrm>
            <a:custGeom>
              <a:avLst/>
              <a:gdLst>
                <a:gd name="T0" fmla="*/ 2 w 19"/>
                <a:gd name="T1" fmla="*/ 3 h 12"/>
                <a:gd name="T2" fmla="*/ 5 w 19"/>
                <a:gd name="T3" fmla="*/ 6 h 12"/>
                <a:gd name="T4" fmla="*/ 8 w 19"/>
                <a:gd name="T5" fmla="*/ 8 h 12"/>
                <a:gd name="T6" fmla="*/ 11 w 19"/>
                <a:gd name="T7" fmla="*/ 11 h 12"/>
                <a:gd name="T8" fmla="*/ 17 w 19"/>
                <a:gd name="T9" fmla="*/ 11 h 12"/>
                <a:gd name="T10" fmla="*/ 18 w 19"/>
                <a:gd name="T11" fmla="*/ 7 h 12"/>
                <a:gd name="T12" fmla="*/ 13 w 19"/>
                <a:gd name="T13" fmla="*/ 3 h 12"/>
                <a:gd name="T14" fmla="*/ 4 w 19"/>
                <a:gd name="T15" fmla="*/ 1 h 12"/>
                <a:gd name="T16" fmla="*/ 2 w 19"/>
                <a:gd name="T17" fmla="*/ 3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" h="12">
                  <a:moveTo>
                    <a:pt x="2" y="3"/>
                  </a:moveTo>
                  <a:cubicBezTo>
                    <a:pt x="2" y="6"/>
                    <a:pt x="3" y="5"/>
                    <a:pt x="5" y="6"/>
                  </a:cubicBezTo>
                  <a:cubicBezTo>
                    <a:pt x="8" y="6"/>
                    <a:pt x="8" y="6"/>
                    <a:pt x="8" y="8"/>
                  </a:cubicBezTo>
                  <a:cubicBezTo>
                    <a:pt x="9" y="10"/>
                    <a:pt x="7" y="10"/>
                    <a:pt x="11" y="11"/>
                  </a:cubicBezTo>
                  <a:cubicBezTo>
                    <a:pt x="15" y="12"/>
                    <a:pt x="16" y="12"/>
                    <a:pt x="17" y="11"/>
                  </a:cubicBezTo>
                  <a:cubicBezTo>
                    <a:pt x="18" y="10"/>
                    <a:pt x="19" y="8"/>
                    <a:pt x="18" y="7"/>
                  </a:cubicBezTo>
                  <a:cubicBezTo>
                    <a:pt x="17" y="5"/>
                    <a:pt x="17" y="4"/>
                    <a:pt x="13" y="3"/>
                  </a:cubicBezTo>
                  <a:cubicBezTo>
                    <a:pt x="10" y="2"/>
                    <a:pt x="7" y="0"/>
                    <a:pt x="4" y="1"/>
                  </a:cubicBezTo>
                  <a:cubicBezTo>
                    <a:pt x="2" y="2"/>
                    <a:pt x="0" y="1"/>
                    <a:pt x="2" y="3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Freeform 1170">
              <a:extLst>
                <a:ext uri="{FF2B5EF4-FFF2-40B4-BE49-F238E27FC236}">
                  <a16:creationId xmlns:a16="http://schemas.microsoft.com/office/drawing/2014/main" id="{9894B56D-1211-48CE-B269-F20F11C1BEDF}"/>
                </a:ext>
              </a:extLst>
            </p:cNvPr>
            <p:cNvSpPr>
              <a:spLocks/>
            </p:cNvSpPr>
            <p:nvPr/>
          </p:nvSpPr>
          <p:spPr bwMode="auto">
            <a:xfrm>
              <a:off x="2820" y="1378"/>
              <a:ext cx="8" cy="9"/>
            </a:xfrm>
            <a:custGeom>
              <a:avLst/>
              <a:gdLst>
                <a:gd name="T0" fmla="*/ 1 w 13"/>
                <a:gd name="T1" fmla="*/ 2 h 14"/>
                <a:gd name="T2" fmla="*/ 3 w 13"/>
                <a:gd name="T3" fmla="*/ 9 h 14"/>
                <a:gd name="T4" fmla="*/ 8 w 13"/>
                <a:gd name="T5" fmla="*/ 13 h 14"/>
                <a:gd name="T6" fmla="*/ 10 w 13"/>
                <a:gd name="T7" fmla="*/ 9 h 14"/>
                <a:gd name="T8" fmla="*/ 5 w 13"/>
                <a:gd name="T9" fmla="*/ 2 h 14"/>
                <a:gd name="T10" fmla="*/ 1 w 13"/>
                <a:gd name="T11" fmla="*/ 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" h="14">
                  <a:moveTo>
                    <a:pt x="1" y="2"/>
                  </a:moveTo>
                  <a:cubicBezTo>
                    <a:pt x="1" y="5"/>
                    <a:pt x="2" y="5"/>
                    <a:pt x="3" y="9"/>
                  </a:cubicBezTo>
                  <a:cubicBezTo>
                    <a:pt x="4" y="12"/>
                    <a:pt x="7" y="14"/>
                    <a:pt x="8" y="13"/>
                  </a:cubicBezTo>
                  <a:cubicBezTo>
                    <a:pt x="10" y="12"/>
                    <a:pt x="13" y="12"/>
                    <a:pt x="10" y="9"/>
                  </a:cubicBezTo>
                  <a:cubicBezTo>
                    <a:pt x="7" y="5"/>
                    <a:pt x="7" y="4"/>
                    <a:pt x="5" y="2"/>
                  </a:cubicBezTo>
                  <a:cubicBezTo>
                    <a:pt x="2" y="1"/>
                    <a:pt x="0" y="0"/>
                    <a:pt x="1" y="2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Freeform 1171">
              <a:extLst>
                <a:ext uri="{FF2B5EF4-FFF2-40B4-BE49-F238E27FC236}">
                  <a16:creationId xmlns:a16="http://schemas.microsoft.com/office/drawing/2014/main" id="{9AEF5D7F-E008-4DA9-80EF-EC52656EEF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830" y="1399"/>
              <a:ext cx="9" cy="8"/>
            </a:xfrm>
            <a:custGeom>
              <a:avLst/>
              <a:gdLst>
                <a:gd name="T0" fmla="*/ 2 w 15"/>
                <a:gd name="T1" fmla="*/ 7 h 13"/>
                <a:gd name="T2" fmla="*/ 5 w 15"/>
                <a:gd name="T3" fmla="*/ 11 h 13"/>
                <a:gd name="T4" fmla="*/ 8 w 15"/>
                <a:gd name="T5" fmla="*/ 13 h 13"/>
                <a:gd name="T6" fmla="*/ 12 w 15"/>
                <a:gd name="T7" fmla="*/ 12 h 13"/>
                <a:gd name="T8" fmla="*/ 14 w 15"/>
                <a:gd name="T9" fmla="*/ 9 h 13"/>
                <a:gd name="T10" fmla="*/ 11 w 15"/>
                <a:gd name="T11" fmla="*/ 4 h 13"/>
                <a:gd name="T12" fmla="*/ 5 w 15"/>
                <a:gd name="T13" fmla="*/ 1 h 13"/>
                <a:gd name="T14" fmla="*/ 1 w 15"/>
                <a:gd name="T15" fmla="*/ 3 h 13"/>
                <a:gd name="T16" fmla="*/ 2 w 15"/>
                <a:gd name="T17" fmla="*/ 7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13">
                  <a:moveTo>
                    <a:pt x="2" y="7"/>
                  </a:moveTo>
                  <a:cubicBezTo>
                    <a:pt x="3" y="9"/>
                    <a:pt x="3" y="10"/>
                    <a:pt x="5" y="11"/>
                  </a:cubicBezTo>
                  <a:cubicBezTo>
                    <a:pt x="7" y="12"/>
                    <a:pt x="6" y="12"/>
                    <a:pt x="8" y="13"/>
                  </a:cubicBezTo>
                  <a:cubicBezTo>
                    <a:pt x="10" y="13"/>
                    <a:pt x="10" y="13"/>
                    <a:pt x="12" y="12"/>
                  </a:cubicBezTo>
                  <a:cubicBezTo>
                    <a:pt x="14" y="11"/>
                    <a:pt x="15" y="11"/>
                    <a:pt x="14" y="9"/>
                  </a:cubicBezTo>
                  <a:cubicBezTo>
                    <a:pt x="13" y="7"/>
                    <a:pt x="12" y="6"/>
                    <a:pt x="11" y="4"/>
                  </a:cubicBezTo>
                  <a:cubicBezTo>
                    <a:pt x="10" y="2"/>
                    <a:pt x="9" y="0"/>
                    <a:pt x="5" y="1"/>
                  </a:cubicBezTo>
                  <a:cubicBezTo>
                    <a:pt x="2" y="2"/>
                    <a:pt x="0" y="0"/>
                    <a:pt x="1" y="3"/>
                  </a:cubicBezTo>
                  <a:cubicBezTo>
                    <a:pt x="1" y="5"/>
                    <a:pt x="1" y="5"/>
                    <a:pt x="2" y="7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1172">
              <a:extLst>
                <a:ext uri="{FF2B5EF4-FFF2-40B4-BE49-F238E27FC236}">
                  <a16:creationId xmlns:a16="http://schemas.microsoft.com/office/drawing/2014/main" id="{CFBE7E85-5678-4630-9C15-08872CEA8693}"/>
                </a:ext>
              </a:extLst>
            </p:cNvPr>
            <p:cNvSpPr>
              <a:spLocks/>
            </p:cNvSpPr>
            <p:nvPr/>
          </p:nvSpPr>
          <p:spPr bwMode="auto">
            <a:xfrm>
              <a:off x="2894" y="1374"/>
              <a:ext cx="9" cy="4"/>
            </a:xfrm>
            <a:custGeom>
              <a:avLst/>
              <a:gdLst>
                <a:gd name="T0" fmla="*/ 2 w 15"/>
                <a:gd name="T1" fmla="*/ 4 h 6"/>
                <a:gd name="T2" fmla="*/ 12 w 15"/>
                <a:gd name="T3" fmla="*/ 4 h 6"/>
                <a:gd name="T4" fmla="*/ 11 w 15"/>
                <a:gd name="T5" fmla="*/ 0 h 6"/>
                <a:gd name="T6" fmla="*/ 1 w 15"/>
                <a:gd name="T7" fmla="*/ 0 h 6"/>
                <a:gd name="T8" fmla="*/ 2 w 15"/>
                <a:gd name="T9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6">
                  <a:moveTo>
                    <a:pt x="2" y="4"/>
                  </a:moveTo>
                  <a:cubicBezTo>
                    <a:pt x="9" y="6"/>
                    <a:pt x="12" y="6"/>
                    <a:pt x="12" y="4"/>
                  </a:cubicBezTo>
                  <a:cubicBezTo>
                    <a:pt x="12" y="2"/>
                    <a:pt x="15" y="0"/>
                    <a:pt x="11" y="0"/>
                  </a:cubicBezTo>
                  <a:cubicBezTo>
                    <a:pt x="7" y="0"/>
                    <a:pt x="1" y="0"/>
                    <a:pt x="1" y="0"/>
                  </a:cubicBezTo>
                  <a:cubicBezTo>
                    <a:pt x="1" y="1"/>
                    <a:pt x="0" y="3"/>
                    <a:pt x="2" y="4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1173">
              <a:extLst>
                <a:ext uri="{FF2B5EF4-FFF2-40B4-BE49-F238E27FC236}">
                  <a16:creationId xmlns:a16="http://schemas.microsoft.com/office/drawing/2014/main" id="{CFC4B9C9-5203-46D5-A3A6-A836E58B26AC}"/>
                </a:ext>
              </a:extLst>
            </p:cNvPr>
            <p:cNvSpPr>
              <a:spLocks/>
            </p:cNvSpPr>
            <p:nvPr/>
          </p:nvSpPr>
          <p:spPr bwMode="auto">
            <a:xfrm>
              <a:off x="2886" y="1390"/>
              <a:ext cx="6" cy="6"/>
            </a:xfrm>
            <a:custGeom>
              <a:avLst/>
              <a:gdLst>
                <a:gd name="T0" fmla="*/ 3 w 11"/>
                <a:gd name="T1" fmla="*/ 4 h 10"/>
                <a:gd name="T2" fmla="*/ 5 w 11"/>
                <a:gd name="T3" fmla="*/ 7 h 10"/>
                <a:gd name="T4" fmla="*/ 11 w 11"/>
                <a:gd name="T5" fmla="*/ 7 h 10"/>
                <a:gd name="T6" fmla="*/ 7 w 11"/>
                <a:gd name="T7" fmla="*/ 1 h 10"/>
                <a:gd name="T8" fmla="*/ 3 w 11"/>
                <a:gd name="T9" fmla="*/ 4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10">
                  <a:moveTo>
                    <a:pt x="3" y="4"/>
                  </a:moveTo>
                  <a:cubicBezTo>
                    <a:pt x="3" y="4"/>
                    <a:pt x="4" y="5"/>
                    <a:pt x="5" y="7"/>
                  </a:cubicBezTo>
                  <a:cubicBezTo>
                    <a:pt x="7" y="10"/>
                    <a:pt x="11" y="9"/>
                    <a:pt x="11" y="7"/>
                  </a:cubicBezTo>
                  <a:cubicBezTo>
                    <a:pt x="11" y="6"/>
                    <a:pt x="9" y="1"/>
                    <a:pt x="7" y="1"/>
                  </a:cubicBezTo>
                  <a:cubicBezTo>
                    <a:pt x="5" y="1"/>
                    <a:pt x="0" y="0"/>
                    <a:pt x="3" y="4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1174">
              <a:extLst>
                <a:ext uri="{FF2B5EF4-FFF2-40B4-BE49-F238E27FC236}">
                  <a16:creationId xmlns:a16="http://schemas.microsoft.com/office/drawing/2014/main" id="{AFEE54FC-BEE6-4DD3-BFC8-0FD11F29B304}"/>
                </a:ext>
              </a:extLst>
            </p:cNvPr>
            <p:cNvSpPr>
              <a:spLocks/>
            </p:cNvSpPr>
            <p:nvPr/>
          </p:nvSpPr>
          <p:spPr bwMode="auto">
            <a:xfrm>
              <a:off x="2892" y="1407"/>
              <a:ext cx="11" cy="10"/>
            </a:xfrm>
            <a:custGeom>
              <a:avLst/>
              <a:gdLst>
                <a:gd name="T0" fmla="*/ 6 w 19"/>
                <a:gd name="T1" fmla="*/ 8 h 16"/>
                <a:gd name="T2" fmla="*/ 9 w 19"/>
                <a:gd name="T3" fmla="*/ 13 h 16"/>
                <a:gd name="T4" fmla="*/ 17 w 19"/>
                <a:gd name="T5" fmla="*/ 15 h 16"/>
                <a:gd name="T6" fmla="*/ 17 w 19"/>
                <a:gd name="T7" fmla="*/ 10 h 16"/>
                <a:gd name="T8" fmla="*/ 10 w 19"/>
                <a:gd name="T9" fmla="*/ 6 h 16"/>
                <a:gd name="T10" fmla="*/ 6 w 19"/>
                <a:gd name="T11" fmla="*/ 8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6">
                  <a:moveTo>
                    <a:pt x="6" y="8"/>
                  </a:moveTo>
                  <a:cubicBezTo>
                    <a:pt x="7" y="10"/>
                    <a:pt x="5" y="12"/>
                    <a:pt x="9" y="13"/>
                  </a:cubicBezTo>
                  <a:cubicBezTo>
                    <a:pt x="14" y="15"/>
                    <a:pt x="14" y="15"/>
                    <a:pt x="17" y="15"/>
                  </a:cubicBezTo>
                  <a:cubicBezTo>
                    <a:pt x="19" y="16"/>
                    <a:pt x="19" y="11"/>
                    <a:pt x="17" y="10"/>
                  </a:cubicBezTo>
                  <a:cubicBezTo>
                    <a:pt x="14" y="9"/>
                    <a:pt x="14" y="8"/>
                    <a:pt x="10" y="6"/>
                  </a:cubicBezTo>
                  <a:cubicBezTo>
                    <a:pt x="7" y="4"/>
                    <a:pt x="0" y="0"/>
                    <a:pt x="6" y="8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1175">
              <a:extLst>
                <a:ext uri="{FF2B5EF4-FFF2-40B4-BE49-F238E27FC236}">
                  <a16:creationId xmlns:a16="http://schemas.microsoft.com/office/drawing/2014/main" id="{6135182E-EB5D-4276-B6F7-8380BD02CCD2}"/>
                </a:ext>
              </a:extLst>
            </p:cNvPr>
            <p:cNvSpPr>
              <a:spLocks/>
            </p:cNvSpPr>
            <p:nvPr/>
          </p:nvSpPr>
          <p:spPr bwMode="auto">
            <a:xfrm>
              <a:off x="2908" y="1395"/>
              <a:ext cx="4" cy="13"/>
            </a:xfrm>
            <a:custGeom>
              <a:avLst/>
              <a:gdLst>
                <a:gd name="T0" fmla="*/ 0 w 7"/>
                <a:gd name="T1" fmla="*/ 12 h 22"/>
                <a:gd name="T2" fmla="*/ 5 w 7"/>
                <a:gd name="T3" fmla="*/ 20 h 22"/>
                <a:gd name="T4" fmla="*/ 5 w 7"/>
                <a:gd name="T5" fmla="*/ 8 h 22"/>
                <a:gd name="T6" fmla="*/ 0 w 7"/>
                <a:gd name="T7" fmla="*/ 1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22">
                  <a:moveTo>
                    <a:pt x="0" y="12"/>
                  </a:moveTo>
                  <a:cubicBezTo>
                    <a:pt x="2" y="21"/>
                    <a:pt x="5" y="22"/>
                    <a:pt x="5" y="20"/>
                  </a:cubicBezTo>
                  <a:cubicBezTo>
                    <a:pt x="5" y="18"/>
                    <a:pt x="7" y="9"/>
                    <a:pt x="5" y="8"/>
                  </a:cubicBezTo>
                  <a:cubicBezTo>
                    <a:pt x="3" y="6"/>
                    <a:pt x="0" y="0"/>
                    <a:pt x="0" y="12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1176">
              <a:extLst>
                <a:ext uri="{FF2B5EF4-FFF2-40B4-BE49-F238E27FC236}">
                  <a16:creationId xmlns:a16="http://schemas.microsoft.com/office/drawing/2014/main" id="{7AD0D7EE-0308-4979-B6F5-1B23CFFC13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09" y="1412"/>
              <a:ext cx="7" cy="5"/>
            </a:xfrm>
            <a:custGeom>
              <a:avLst/>
              <a:gdLst>
                <a:gd name="T0" fmla="*/ 3 w 11"/>
                <a:gd name="T1" fmla="*/ 5 h 8"/>
                <a:gd name="T2" fmla="*/ 10 w 11"/>
                <a:gd name="T3" fmla="*/ 5 h 8"/>
                <a:gd name="T4" fmla="*/ 9 w 11"/>
                <a:gd name="T5" fmla="*/ 0 h 8"/>
                <a:gd name="T6" fmla="*/ 3 w 11"/>
                <a:gd name="T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8">
                  <a:moveTo>
                    <a:pt x="3" y="5"/>
                  </a:moveTo>
                  <a:cubicBezTo>
                    <a:pt x="4" y="6"/>
                    <a:pt x="9" y="8"/>
                    <a:pt x="10" y="5"/>
                  </a:cubicBezTo>
                  <a:cubicBezTo>
                    <a:pt x="10" y="3"/>
                    <a:pt x="11" y="0"/>
                    <a:pt x="9" y="0"/>
                  </a:cubicBezTo>
                  <a:cubicBezTo>
                    <a:pt x="6" y="0"/>
                    <a:pt x="0" y="3"/>
                    <a:pt x="3" y="5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1177">
              <a:extLst>
                <a:ext uri="{FF2B5EF4-FFF2-40B4-BE49-F238E27FC236}">
                  <a16:creationId xmlns:a16="http://schemas.microsoft.com/office/drawing/2014/main" id="{A9E8B821-77D6-4F7F-AC0C-F49029378DC1}"/>
                </a:ext>
              </a:extLst>
            </p:cNvPr>
            <p:cNvSpPr>
              <a:spLocks/>
            </p:cNvSpPr>
            <p:nvPr/>
          </p:nvSpPr>
          <p:spPr bwMode="auto">
            <a:xfrm>
              <a:off x="2885" y="1427"/>
              <a:ext cx="7" cy="4"/>
            </a:xfrm>
            <a:custGeom>
              <a:avLst/>
              <a:gdLst>
                <a:gd name="T0" fmla="*/ 6 w 12"/>
                <a:gd name="T1" fmla="*/ 1 h 6"/>
                <a:gd name="T2" fmla="*/ 12 w 12"/>
                <a:gd name="T3" fmla="*/ 2 h 6"/>
                <a:gd name="T4" fmla="*/ 9 w 12"/>
                <a:gd name="T5" fmla="*/ 6 h 6"/>
                <a:gd name="T6" fmla="*/ 2 w 12"/>
                <a:gd name="T7" fmla="*/ 2 h 6"/>
                <a:gd name="T8" fmla="*/ 6 w 12"/>
                <a:gd name="T9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6">
                  <a:moveTo>
                    <a:pt x="6" y="1"/>
                  </a:moveTo>
                  <a:cubicBezTo>
                    <a:pt x="9" y="1"/>
                    <a:pt x="11" y="1"/>
                    <a:pt x="12" y="2"/>
                  </a:cubicBezTo>
                  <a:cubicBezTo>
                    <a:pt x="12" y="4"/>
                    <a:pt x="12" y="6"/>
                    <a:pt x="9" y="6"/>
                  </a:cubicBezTo>
                  <a:cubicBezTo>
                    <a:pt x="6" y="6"/>
                    <a:pt x="0" y="3"/>
                    <a:pt x="2" y="2"/>
                  </a:cubicBezTo>
                  <a:cubicBezTo>
                    <a:pt x="3" y="2"/>
                    <a:pt x="4" y="0"/>
                    <a:pt x="6" y="1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Freeform 1178">
              <a:extLst>
                <a:ext uri="{FF2B5EF4-FFF2-40B4-BE49-F238E27FC236}">
                  <a16:creationId xmlns:a16="http://schemas.microsoft.com/office/drawing/2014/main" id="{410A0C4D-B749-4DC7-A753-00470ACD15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02" y="1421"/>
              <a:ext cx="4" cy="6"/>
            </a:xfrm>
            <a:custGeom>
              <a:avLst/>
              <a:gdLst>
                <a:gd name="T0" fmla="*/ 1 w 6"/>
                <a:gd name="T1" fmla="*/ 5 h 11"/>
                <a:gd name="T2" fmla="*/ 3 w 6"/>
                <a:gd name="T3" fmla="*/ 9 h 11"/>
                <a:gd name="T4" fmla="*/ 6 w 6"/>
                <a:gd name="T5" fmla="*/ 5 h 11"/>
                <a:gd name="T6" fmla="*/ 0 w 6"/>
                <a:gd name="T7" fmla="*/ 1 h 11"/>
                <a:gd name="T8" fmla="*/ 1 w 6"/>
                <a:gd name="T9" fmla="*/ 5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1">
                  <a:moveTo>
                    <a:pt x="1" y="5"/>
                  </a:moveTo>
                  <a:cubicBezTo>
                    <a:pt x="2" y="6"/>
                    <a:pt x="2" y="11"/>
                    <a:pt x="3" y="9"/>
                  </a:cubicBezTo>
                  <a:cubicBezTo>
                    <a:pt x="5" y="8"/>
                    <a:pt x="5" y="7"/>
                    <a:pt x="6" y="5"/>
                  </a:cubicBezTo>
                  <a:cubicBezTo>
                    <a:pt x="6" y="2"/>
                    <a:pt x="0" y="0"/>
                    <a:pt x="0" y="1"/>
                  </a:cubicBezTo>
                  <a:cubicBezTo>
                    <a:pt x="0" y="3"/>
                    <a:pt x="1" y="3"/>
                    <a:pt x="1" y="5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Freeform 1179">
              <a:extLst>
                <a:ext uri="{FF2B5EF4-FFF2-40B4-BE49-F238E27FC236}">
                  <a16:creationId xmlns:a16="http://schemas.microsoft.com/office/drawing/2014/main" id="{73BB4CC9-AE54-44D3-9EEF-A214A5F91996}"/>
                </a:ext>
              </a:extLst>
            </p:cNvPr>
            <p:cNvSpPr>
              <a:spLocks/>
            </p:cNvSpPr>
            <p:nvPr/>
          </p:nvSpPr>
          <p:spPr bwMode="auto">
            <a:xfrm>
              <a:off x="2827" y="1345"/>
              <a:ext cx="89" cy="89"/>
            </a:xfrm>
            <a:custGeom>
              <a:avLst/>
              <a:gdLst>
                <a:gd name="T0" fmla="*/ 141 w 148"/>
                <a:gd name="T1" fmla="*/ 19 h 149"/>
                <a:gd name="T2" fmla="*/ 135 w 148"/>
                <a:gd name="T3" fmla="*/ 29 h 149"/>
                <a:gd name="T4" fmla="*/ 113 w 148"/>
                <a:gd name="T5" fmla="*/ 22 h 149"/>
                <a:gd name="T6" fmla="*/ 102 w 148"/>
                <a:gd name="T7" fmla="*/ 34 h 149"/>
                <a:gd name="T8" fmla="*/ 95 w 148"/>
                <a:gd name="T9" fmla="*/ 25 h 149"/>
                <a:gd name="T10" fmla="*/ 84 w 148"/>
                <a:gd name="T11" fmla="*/ 33 h 149"/>
                <a:gd name="T12" fmla="*/ 100 w 148"/>
                <a:gd name="T13" fmla="*/ 46 h 149"/>
                <a:gd name="T14" fmla="*/ 88 w 148"/>
                <a:gd name="T15" fmla="*/ 41 h 149"/>
                <a:gd name="T16" fmla="*/ 90 w 148"/>
                <a:gd name="T17" fmla="*/ 49 h 149"/>
                <a:gd name="T18" fmla="*/ 79 w 148"/>
                <a:gd name="T19" fmla="*/ 43 h 149"/>
                <a:gd name="T20" fmla="*/ 82 w 148"/>
                <a:gd name="T21" fmla="*/ 50 h 149"/>
                <a:gd name="T22" fmla="*/ 70 w 148"/>
                <a:gd name="T23" fmla="*/ 43 h 149"/>
                <a:gd name="T24" fmla="*/ 59 w 148"/>
                <a:gd name="T25" fmla="*/ 35 h 149"/>
                <a:gd name="T26" fmla="*/ 65 w 148"/>
                <a:gd name="T27" fmla="*/ 58 h 149"/>
                <a:gd name="T28" fmla="*/ 68 w 148"/>
                <a:gd name="T29" fmla="*/ 68 h 149"/>
                <a:gd name="T30" fmla="*/ 74 w 148"/>
                <a:gd name="T31" fmla="*/ 76 h 149"/>
                <a:gd name="T32" fmla="*/ 95 w 148"/>
                <a:gd name="T33" fmla="*/ 86 h 149"/>
                <a:gd name="T34" fmla="*/ 104 w 148"/>
                <a:gd name="T35" fmla="*/ 98 h 149"/>
                <a:gd name="T36" fmla="*/ 99 w 148"/>
                <a:gd name="T37" fmla="*/ 102 h 149"/>
                <a:gd name="T38" fmla="*/ 86 w 148"/>
                <a:gd name="T39" fmla="*/ 89 h 149"/>
                <a:gd name="T40" fmla="*/ 68 w 148"/>
                <a:gd name="T41" fmla="*/ 85 h 149"/>
                <a:gd name="T42" fmla="*/ 92 w 148"/>
                <a:gd name="T43" fmla="*/ 101 h 149"/>
                <a:gd name="T44" fmla="*/ 81 w 148"/>
                <a:gd name="T45" fmla="*/ 107 h 149"/>
                <a:gd name="T46" fmla="*/ 79 w 148"/>
                <a:gd name="T47" fmla="*/ 117 h 149"/>
                <a:gd name="T48" fmla="*/ 72 w 148"/>
                <a:gd name="T49" fmla="*/ 122 h 149"/>
                <a:gd name="T50" fmla="*/ 72 w 148"/>
                <a:gd name="T51" fmla="*/ 134 h 149"/>
                <a:gd name="T52" fmla="*/ 66 w 148"/>
                <a:gd name="T53" fmla="*/ 141 h 149"/>
                <a:gd name="T54" fmla="*/ 54 w 148"/>
                <a:gd name="T55" fmla="*/ 143 h 149"/>
                <a:gd name="T56" fmla="*/ 46 w 148"/>
                <a:gd name="T57" fmla="*/ 133 h 149"/>
                <a:gd name="T58" fmla="*/ 39 w 148"/>
                <a:gd name="T59" fmla="*/ 133 h 149"/>
                <a:gd name="T60" fmla="*/ 31 w 148"/>
                <a:gd name="T61" fmla="*/ 116 h 149"/>
                <a:gd name="T62" fmla="*/ 34 w 148"/>
                <a:gd name="T63" fmla="*/ 100 h 149"/>
                <a:gd name="T64" fmla="*/ 56 w 148"/>
                <a:gd name="T65" fmla="*/ 100 h 149"/>
                <a:gd name="T66" fmla="*/ 48 w 148"/>
                <a:gd name="T67" fmla="*/ 93 h 149"/>
                <a:gd name="T68" fmla="*/ 22 w 148"/>
                <a:gd name="T69" fmla="*/ 90 h 149"/>
                <a:gd name="T70" fmla="*/ 9 w 148"/>
                <a:gd name="T71" fmla="*/ 84 h 149"/>
                <a:gd name="T72" fmla="*/ 24 w 148"/>
                <a:gd name="T73" fmla="*/ 74 h 149"/>
                <a:gd name="T74" fmla="*/ 10 w 148"/>
                <a:gd name="T75" fmla="*/ 73 h 149"/>
                <a:gd name="T76" fmla="*/ 1 w 148"/>
                <a:gd name="T77" fmla="*/ 60 h 149"/>
                <a:gd name="T78" fmla="*/ 0 w 148"/>
                <a:gd name="T79" fmla="*/ 59 h 149"/>
                <a:gd name="T80" fmla="*/ 6 w 148"/>
                <a:gd name="T81" fmla="*/ 53 h 149"/>
                <a:gd name="T82" fmla="*/ 14 w 148"/>
                <a:gd name="T83" fmla="*/ 41 h 149"/>
                <a:gd name="T84" fmla="*/ 17 w 148"/>
                <a:gd name="T85" fmla="*/ 24 h 149"/>
                <a:gd name="T86" fmla="*/ 24 w 148"/>
                <a:gd name="T87" fmla="*/ 24 h 149"/>
                <a:gd name="T88" fmla="*/ 44 w 148"/>
                <a:gd name="T89" fmla="*/ 17 h 149"/>
                <a:gd name="T90" fmla="*/ 62 w 148"/>
                <a:gd name="T91" fmla="*/ 12 h 149"/>
                <a:gd name="T92" fmla="*/ 73 w 148"/>
                <a:gd name="T93" fmla="*/ 10 h 149"/>
                <a:gd name="T94" fmla="*/ 97 w 148"/>
                <a:gd name="T95" fmla="*/ 4 h 149"/>
                <a:gd name="T96" fmla="*/ 118 w 148"/>
                <a:gd name="T97" fmla="*/ 14 h 149"/>
                <a:gd name="T98" fmla="*/ 138 w 148"/>
                <a:gd name="T99" fmla="*/ 7 h 149"/>
                <a:gd name="T100" fmla="*/ 140 w 148"/>
                <a:gd name="T101" fmla="*/ 0 h 149"/>
                <a:gd name="T102" fmla="*/ 146 w 148"/>
                <a:gd name="T103" fmla="*/ 5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8" h="149">
                  <a:moveTo>
                    <a:pt x="145" y="12"/>
                  </a:moveTo>
                  <a:cubicBezTo>
                    <a:pt x="142" y="15"/>
                    <a:pt x="142" y="16"/>
                    <a:pt x="141" y="19"/>
                  </a:cubicBezTo>
                  <a:cubicBezTo>
                    <a:pt x="141" y="23"/>
                    <a:pt x="140" y="24"/>
                    <a:pt x="138" y="26"/>
                  </a:cubicBezTo>
                  <a:cubicBezTo>
                    <a:pt x="137" y="27"/>
                    <a:pt x="136" y="28"/>
                    <a:pt x="135" y="29"/>
                  </a:cubicBezTo>
                  <a:cubicBezTo>
                    <a:pt x="134" y="28"/>
                    <a:pt x="132" y="28"/>
                    <a:pt x="130" y="27"/>
                  </a:cubicBezTo>
                  <a:cubicBezTo>
                    <a:pt x="116" y="22"/>
                    <a:pt x="115" y="19"/>
                    <a:pt x="113" y="22"/>
                  </a:cubicBezTo>
                  <a:cubicBezTo>
                    <a:pt x="111" y="26"/>
                    <a:pt x="106" y="26"/>
                    <a:pt x="106" y="30"/>
                  </a:cubicBezTo>
                  <a:cubicBezTo>
                    <a:pt x="107" y="34"/>
                    <a:pt x="103" y="37"/>
                    <a:pt x="102" y="34"/>
                  </a:cubicBezTo>
                  <a:cubicBezTo>
                    <a:pt x="101" y="30"/>
                    <a:pt x="100" y="26"/>
                    <a:pt x="101" y="25"/>
                  </a:cubicBezTo>
                  <a:cubicBezTo>
                    <a:pt x="102" y="23"/>
                    <a:pt x="98" y="22"/>
                    <a:pt x="95" y="25"/>
                  </a:cubicBezTo>
                  <a:cubicBezTo>
                    <a:pt x="91" y="28"/>
                    <a:pt x="94" y="29"/>
                    <a:pt x="89" y="29"/>
                  </a:cubicBezTo>
                  <a:cubicBezTo>
                    <a:pt x="83" y="30"/>
                    <a:pt x="83" y="31"/>
                    <a:pt x="84" y="33"/>
                  </a:cubicBezTo>
                  <a:cubicBezTo>
                    <a:pt x="85" y="34"/>
                    <a:pt x="88" y="35"/>
                    <a:pt x="92" y="37"/>
                  </a:cubicBezTo>
                  <a:cubicBezTo>
                    <a:pt x="96" y="39"/>
                    <a:pt x="101" y="44"/>
                    <a:pt x="100" y="46"/>
                  </a:cubicBezTo>
                  <a:cubicBezTo>
                    <a:pt x="99" y="48"/>
                    <a:pt x="98" y="46"/>
                    <a:pt x="94" y="44"/>
                  </a:cubicBezTo>
                  <a:cubicBezTo>
                    <a:pt x="90" y="42"/>
                    <a:pt x="88" y="41"/>
                    <a:pt x="88" y="41"/>
                  </a:cubicBezTo>
                  <a:cubicBezTo>
                    <a:pt x="88" y="41"/>
                    <a:pt x="85" y="41"/>
                    <a:pt x="86" y="42"/>
                  </a:cubicBezTo>
                  <a:cubicBezTo>
                    <a:pt x="86" y="43"/>
                    <a:pt x="92" y="49"/>
                    <a:pt x="90" y="49"/>
                  </a:cubicBezTo>
                  <a:cubicBezTo>
                    <a:pt x="87" y="49"/>
                    <a:pt x="86" y="50"/>
                    <a:pt x="84" y="47"/>
                  </a:cubicBezTo>
                  <a:cubicBezTo>
                    <a:pt x="82" y="44"/>
                    <a:pt x="80" y="43"/>
                    <a:pt x="79" y="43"/>
                  </a:cubicBezTo>
                  <a:cubicBezTo>
                    <a:pt x="78" y="43"/>
                    <a:pt x="76" y="45"/>
                    <a:pt x="78" y="47"/>
                  </a:cubicBezTo>
                  <a:cubicBezTo>
                    <a:pt x="80" y="48"/>
                    <a:pt x="82" y="49"/>
                    <a:pt x="82" y="50"/>
                  </a:cubicBezTo>
                  <a:cubicBezTo>
                    <a:pt x="81" y="51"/>
                    <a:pt x="75" y="52"/>
                    <a:pt x="74" y="51"/>
                  </a:cubicBezTo>
                  <a:cubicBezTo>
                    <a:pt x="73" y="51"/>
                    <a:pt x="75" y="47"/>
                    <a:pt x="70" y="43"/>
                  </a:cubicBezTo>
                  <a:cubicBezTo>
                    <a:pt x="66" y="38"/>
                    <a:pt x="64" y="38"/>
                    <a:pt x="64" y="37"/>
                  </a:cubicBezTo>
                  <a:cubicBezTo>
                    <a:pt x="63" y="35"/>
                    <a:pt x="62" y="29"/>
                    <a:pt x="59" y="35"/>
                  </a:cubicBezTo>
                  <a:cubicBezTo>
                    <a:pt x="55" y="41"/>
                    <a:pt x="56" y="41"/>
                    <a:pt x="58" y="47"/>
                  </a:cubicBezTo>
                  <a:cubicBezTo>
                    <a:pt x="60" y="52"/>
                    <a:pt x="61" y="56"/>
                    <a:pt x="65" y="58"/>
                  </a:cubicBezTo>
                  <a:cubicBezTo>
                    <a:pt x="69" y="61"/>
                    <a:pt x="74" y="65"/>
                    <a:pt x="73" y="68"/>
                  </a:cubicBezTo>
                  <a:cubicBezTo>
                    <a:pt x="72" y="70"/>
                    <a:pt x="70" y="69"/>
                    <a:pt x="68" y="68"/>
                  </a:cubicBezTo>
                  <a:cubicBezTo>
                    <a:pt x="67" y="67"/>
                    <a:pt x="61" y="69"/>
                    <a:pt x="63" y="73"/>
                  </a:cubicBezTo>
                  <a:cubicBezTo>
                    <a:pt x="66" y="76"/>
                    <a:pt x="63" y="72"/>
                    <a:pt x="74" y="76"/>
                  </a:cubicBezTo>
                  <a:cubicBezTo>
                    <a:pt x="85" y="81"/>
                    <a:pt x="83" y="82"/>
                    <a:pt x="85" y="83"/>
                  </a:cubicBezTo>
                  <a:cubicBezTo>
                    <a:pt x="88" y="84"/>
                    <a:pt x="94" y="85"/>
                    <a:pt x="95" y="86"/>
                  </a:cubicBezTo>
                  <a:cubicBezTo>
                    <a:pt x="96" y="88"/>
                    <a:pt x="98" y="91"/>
                    <a:pt x="98" y="93"/>
                  </a:cubicBezTo>
                  <a:cubicBezTo>
                    <a:pt x="98" y="94"/>
                    <a:pt x="100" y="95"/>
                    <a:pt x="104" y="98"/>
                  </a:cubicBezTo>
                  <a:cubicBezTo>
                    <a:pt x="108" y="101"/>
                    <a:pt x="108" y="107"/>
                    <a:pt x="104" y="105"/>
                  </a:cubicBezTo>
                  <a:cubicBezTo>
                    <a:pt x="100" y="103"/>
                    <a:pt x="102" y="106"/>
                    <a:pt x="99" y="102"/>
                  </a:cubicBezTo>
                  <a:cubicBezTo>
                    <a:pt x="96" y="98"/>
                    <a:pt x="98" y="99"/>
                    <a:pt x="93" y="95"/>
                  </a:cubicBezTo>
                  <a:cubicBezTo>
                    <a:pt x="88" y="90"/>
                    <a:pt x="94" y="92"/>
                    <a:pt x="86" y="89"/>
                  </a:cubicBezTo>
                  <a:cubicBezTo>
                    <a:pt x="78" y="86"/>
                    <a:pt x="83" y="87"/>
                    <a:pt x="75" y="84"/>
                  </a:cubicBezTo>
                  <a:cubicBezTo>
                    <a:pt x="67" y="81"/>
                    <a:pt x="68" y="85"/>
                    <a:pt x="68" y="85"/>
                  </a:cubicBezTo>
                  <a:cubicBezTo>
                    <a:pt x="68" y="85"/>
                    <a:pt x="74" y="89"/>
                    <a:pt x="79" y="92"/>
                  </a:cubicBezTo>
                  <a:cubicBezTo>
                    <a:pt x="84" y="94"/>
                    <a:pt x="92" y="99"/>
                    <a:pt x="92" y="101"/>
                  </a:cubicBezTo>
                  <a:cubicBezTo>
                    <a:pt x="92" y="104"/>
                    <a:pt x="98" y="115"/>
                    <a:pt x="92" y="113"/>
                  </a:cubicBezTo>
                  <a:cubicBezTo>
                    <a:pt x="86" y="110"/>
                    <a:pt x="86" y="107"/>
                    <a:pt x="81" y="107"/>
                  </a:cubicBezTo>
                  <a:cubicBezTo>
                    <a:pt x="77" y="107"/>
                    <a:pt x="71" y="104"/>
                    <a:pt x="73" y="108"/>
                  </a:cubicBezTo>
                  <a:cubicBezTo>
                    <a:pt x="74" y="113"/>
                    <a:pt x="79" y="117"/>
                    <a:pt x="79" y="117"/>
                  </a:cubicBezTo>
                  <a:cubicBezTo>
                    <a:pt x="79" y="117"/>
                    <a:pt x="86" y="121"/>
                    <a:pt x="80" y="122"/>
                  </a:cubicBezTo>
                  <a:cubicBezTo>
                    <a:pt x="74" y="122"/>
                    <a:pt x="76" y="124"/>
                    <a:pt x="72" y="122"/>
                  </a:cubicBezTo>
                  <a:cubicBezTo>
                    <a:pt x="68" y="120"/>
                    <a:pt x="63" y="118"/>
                    <a:pt x="65" y="121"/>
                  </a:cubicBezTo>
                  <a:cubicBezTo>
                    <a:pt x="68" y="125"/>
                    <a:pt x="70" y="128"/>
                    <a:pt x="72" y="134"/>
                  </a:cubicBezTo>
                  <a:cubicBezTo>
                    <a:pt x="74" y="139"/>
                    <a:pt x="76" y="147"/>
                    <a:pt x="74" y="148"/>
                  </a:cubicBezTo>
                  <a:cubicBezTo>
                    <a:pt x="72" y="149"/>
                    <a:pt x="68" y="142"/>
                    <a:pt x="66" y="141"/>
                  </a:cubicBezTo>
                  <a:cubicBezTo>
                    <a:pt x="64" y="140"/>
                    <a:pt x="60" y="143"/>
                    <a:pt x="60" y="145"/>
                  </a:cubicBezTo>
                  <a:cubicBezTo>
                    <a:pt x="60" y="147"/>
                    <a:pt x="54" y="147"/>
                    <a:pt x="54" y="143"/>
                  </a:cubicBezTo>
                  <a:cubicBezTo>
                    <a:pt x="54" y="139"/>
                    <a:pt x="53" y="139"/>
                    <a:pt x="52" y="136"/>
                  </a:cubicBezTo>
                  <a:cubicBezTo>
                    <a:pt x="51" y="132"/>
                    <a:pt x="46" y="130"/>
                    <a:pt x="46" y="133"/>
                  </a:cubicBezTo>
                  <a:cubicBezTo>
                    <a:pt x="46" y="137"/>
                    <a:pt x="46" y="139"/>
                    <a:pt x="44" y="139"/>
                  </a:cubicBezTo>
                  <a:cubicBezTo>
                    <a:pt x="43" y="139"/>
                    <a:pt x="39" y="139"/>
                    <a:pt x="39" y="133"/>
                  </a:cubicBezTo>
                  <a:cubicBezTo>
                    <a:pt x="39" y="128"/>
                    <a:pt x="40" y="121"/>
                    <a:pt x="39" y="121"/>
                  </a:cubicBezTo>
                  <a:cubicBezTo>
                    <a:pt x="38" y="121"/>
                    <a:pt x="33" y="119"/>
                    <a:pt x="31" y="116"/>
                  </a:cubicBezTo>
                  <a:cubicBezTo>
                    <a:pt x="29" y="113"/>
                    <a:pt x="23" y="109"/>
                    <a:pt x="27" y="105"/>
                  </a:cubicBezTo>
                  <a:cubicBezTo>
                    <a:pt x="30" y="101"/>
                    <a:pt x="31" y="101"/>
                    <a:pt x="34" y="100"/>
                  </a:cubicBezTo>
                  <a:cubicBezTo>
                    <a:pt x="37" y="99"/>
                    <a:pt x="38" y="96"/>
                    <a:pt x="43" y="96"/>
                  </a:cubicBezTo>
                  <a:cubicBezTo>
                    <a:pt x="49" y="97"/>
                    <a:pt x="50" y="98"/>
                    <a:pt x="56" y="100"/>
                  </a:cubicBezTo>
                  <a:cubicBezTo>
                    <a:pt x="62" y="103"/>
                    <a:pt x="73" y="99"/>
                    <a:pt x="67" y="98"/>
                  </a:cubicBezTo>
                  <a:cubicBezTo>
                    <a:pt x="62" y="97"/>
                    <a:pt x="53" y="93"/>
                    <a:pt x="48" y="93"/>
                  </a:cubicBezTo>
                  <a:cubicBezTo>
                    <a:pt x="43" y="93"/>
                    <a:pt x="36" y="93"/>
                    <a:pt x="32" y="93"/>
                  </a:cubicBezTo>
                  <a:cubicBezTo>
                    <a:pt x="28" y="93"/>
                    <a:pt x="25" y="93"/>
                    <a:pt x="22" y="90"/>
                  </a:cubicBezTo>
                  <a:cubicBezTo>
                    <a:pt x="20" y="87"/>
                    <a:pt x="18" y="82"/>
                    <a:pt x="16" y="85"/>
                  </a:cubicBezTo>
                  <a:cubicBezTo>
                    <a:pt x="13" y="87"/>
                    <a:pt x="8" y="86"/>
                    <a:pt x="9" y="84"/>
                  </a:cubicBezTo>
                  <a:cubicBezTo>
                    <a:pt x="9" y="82"/>
                    <a:pt x="9" y="82"/>
                    <a:pt x="14" y="80"/>
                  </a:cubicBezTo>
                  <a:cubicBezTo>
                    <a:pt x="19" y="77"/>
                    <a:pt x="28" y="76"/>
                    <a:pt x="24" y="74"/>
                  </a:cubicBezTo>
                  <a:cubicBezTo>
                    <a:pt x="21" y="73"/>
                    <a:pt x="21" y="73"/>
                    <a:pt x="17" y="74"/>
                  </a:cubicBezTo>
                  <a:cubicBezTo>
                    <a:pt x="13" y="74"/>
                    <a:pt x="12" y="77"/>
                    <a:pt x="10" y="73"/>
                  </a:cubicBezTo>
                  <a:cubicBezTo>
                    <a:pt x="7" y="69"/>
                    <a:pt x="6" y="71"/>
                    <a:pt x="4" y="67"/>
                  </a:cubicBezTo>
                  <a:cubicBezTo>
                    <a:pt x="2" y="62"/>
                    <a:pt x="4" y="63"/>
                    <a:pt x="1" y="60"/>
                  </a:cubicBezTo>
                  <a:cubicBezTo>
                    <a:pt x="1" y="60"/>
                    <a:pt x="1" y="60"/>
                    <a:pt x="1" y="60"/>
                  </a:cubicBezTo>
                  <a:cubicBezTo>
                    <a:pt x="1" y="60"/>
                    <a:pt x="1" y="60"/>
                    <a:pt x="0" y="59"/>
                  </a:cubicBezTo>
                  <a:cubicBezTo>
                    <a:pt x="1" y="59"/>
                    <a:pt x="2" y="59"/>
                    <a:pt x="3" y="58"/>
                  </a:cubicBezTo>
                  <a:cubicBezTo>
                    <a:pt x="5" y="56"/>
                    <a:pt x="5" y="57"/>
                    <a:pt x="6" y="53"/>
                  </a:cubicBezTo>
                  <a:cubicBezTo>
                    <a:pt x="6" y="49"/>
                    <a:pt x="4" y="48"/>
                    <a:pt x="8" y="47"/>
                  </a:cubicBezTo>
                  <a:cubicBezTo>
                    <a:pt x="12" y="46"/>
                    <a:pt x="13" y="46"/>
                    <a:pt x="14" y="41"/>
                  </a:cubicBezTo>
                  <a:cubicBezTo>
                    <a:pt x="15" y="36"/>
                    <a:pt x="18" y="34"/>
                    <a:pt x="20" y="32"/>
                  </a:cubicBezTo>
                  <a:cubicBezTo>
                    <a:pt x="21" y="30"/>
                    <a:pt x="20" y="26"/>
                    <a:pt x="17" y="24"/>
                  </a:cubicBezTo>
                  <a:cubicBezTo>
                    <a:pt x="17" y="24"/>
                    <a:pt x="17" y="24"/>
                    <a:pt x="17" y="24"/>
                  </a:cubicBezTo>
                  <a:cubicBezTo>
                    <a:pt x="18" y="24"/>
                    <a:pt x="20" y="24"/>
                    <a:pt x="24" y="24"/>
                  </a:cubicBezTo>
                  <a:cubicBezTo>
                    <a:pt x="29" y="24"/>
                    <a:pt x="34" y="24"/>
                    <a:pt x="36" y="22"/>
                  </a:cubicBezTo>
                  <a:cubicBezTo>
                    <a:pt x="38" y="19"/>
                    <a:pt x="40" y="18"/>
                    <a:pt x="44" y="17"/>
                  </a:cubicBezTo>
                  <a:cubicBezTo>
                    <a:pt x="48" y="16"/>
                    <a:pt x="51" y="18"/>
                    <a:pt x="55" y="16"/>
                  </a:cubicBezTo>
                  <a:cubicBezTo>
                    <a:pt x="59" y="14"/>
                    <a:pt x="61" y="13"/>
                    <a:pt x="62" y="12"/>
                  </a:cubicBezTo>
                  <a:cubicBezTo>
                    <a:pt x="62" y="11"/>
                    <a:pt x="63" y="11"/>
                    <a:pt x="63" y="10"/>
                  </a:cubicBezTo>
                  <a:cubicBezTo>
                    <a:pt x="66" y="11"/>
                    <a:pt x="69" y="11"/>
                    <a:pt x="73" y="10"/>
                  </a:cubicBezTo>
                  <a:cubicBezTo>
                    <a:pt x="80" y="9"/>
                    <a:pt x="78" y="10"/>
                    <a:pt x="85" y="8"/>
                  </a:cubicBezTo>
                  <a:cubicBezTo>
                    <a:pt x="92" y="7"/>
                    <a:pt x="94" y="2"/>
                    <a:pt x="97" y="4"/>
                  </a:cubicBezTo>
                  <a:cubicBezTo>
                    <a:pt x="101" y="7"/>
                    <a:pt x="102" y="10"/>
                    <a:pt x="107" y="11"/>
                  </a:cubicBezTo>
                  <a:cubicBezTo>
                    <a:pt x="111" y="12"/>
                    <a:pt x="115" y="14"/>
                    <a:pt x="118" y="14"/>
                  </a:cubicBezTo>
                  <a:cubicBezTo>
                    <a:pt x="121" y="14"/>
                    <a:pt x="123" y="16"/>
                    <a:pt x="129" y="14"/>
                  </a:cubicBezTo>
                  <a:cubicBezTo>
                    <a:pt x="134" y="11"/>
                    <a:pt x="138" y="11"/>
                    <a:pt x="138" y="7"/>
                  </a:cubicBezTo>
                  <a:cubicBezTo>
                    <a:pt x="137" y="4"/>
                    <a:pt x="132" y="3"/>
                    <a:pt x="138" y="1"/>
                  </a:cubicBezTo>
                  <a:cubicBezTo>
                    <a:pt x="138" y="0"/>
                    <a:pt x="139" y="0"/>
                    <a:pt x="140" y="0"/>
                  </a:cubicBezTo>
                  <a:cubicBezTo>
                    <a:pt x="140" y="1"/>
                    <a:pt x="141" y="2"/>
                    <a:pt x="143" y="2"/>
                  </a:cubicBezTo>
                  <a:cubicBezTo>
                    <a:pt x="146" y="3"/>
                    <a:pt x="147" y="0"/>
                    <a:pt x="146" y="5"/>
                  </a:cubicBezTo>
                  <a:cubicBezTo>
                    <a:pt x="146" y="10"/>
                    <a:pt x="148" y="8"/>
                    <a:pt x="145" y="12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Freeform 1180">
              <a:extLst>
                <a:ext uri="{FF2B5EF4-FFF2-40B4-BE49-F238E27FC236}">
                  <a16:creationId xmlns:a16="http://schemas.microsoft.com/office/drawing/2014/main" id="{99871F91-9C0B-4ACF-8881-72FACDC86F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999" y="1445"/>
              <a:ext cx="37" cy="21"/>
            </a:xfrm>
            <a:custGeom>
              <a:avLst/>
              <a:gdLst>
                <a:gd name="T0" fmla="*/ 4 w 61"/>
                <a:gd name="T1" fmla="*/ 20 h 35"/>
                <a:gd name="T2" fmla="*/ 12 w 61"/>
                <a:gd name="T3" fmla="*/ 17 h 35"/>
                <a:gd name="T4" fmla="*/ 19 w 61"/>
                <a:gd name="T5" fmla="*/ 13 h 35"/>
                <a:gd name="T6" fmla="*/ 25 w 61"/>
                <a:gd name="T7" fmla="*/ 11 h 35"/>
                <a:gd name="T8" fmla="*/ 39 w 61"/>
                <a:gd name="T9" fmla="*/ 10 h 35"/>
                <a:gd name="T10" fmla="*/ 51 w 61"/>
                <a:gd name="T11" fmla="*/ 4 h 35"/>
                <a:gd name="T12" fmla="*/ 60 w 61"/>
                <a:gd name="T13" fmla="*/ 1 h 35"/>
                <a:gd name="T14" fmla="*/ 58 w 61"/>
                <a:gd name="T15" fmla="*/ 5 h 35"/>
                <a:gd name="T16" fmla="*/ 51 w 61"/>
                <a:gd name="T17" fmla="*/ 9 h 35"/>
                <a:gd name="T18" fmla="*/ 44 w 61"/>
                <a:gd name="T19" fmla="*/ 12 h 35"/>
                <a:gd name="T20" fmla="*/ 47 w 61"/>
                <a:gd name="T21" fmla="*/ 19 h 35"/>
                <a:gd name="T22" fmla="*/ 44 w 61"/>
                <a:gd name="T23" fmla="*/ 24 h 35"/>
                <a:gd name="T24" fmla="*/ 34 w 61"/>
                <a:gd name="T25" fmla="*/ 24 h 35"/>
                <a:gd name="T26" fmla="*/ 29 w 61"/>
                <a:gd name="T27" fmla="*/ 30 h 35"/>
                <a:gd name="T28" fmla="*/ 19 w 61"/>
                <a:gd name="T29" fmla="*/ 32 h 35"/>
                <a:gd name="T30" fmla="*/ 10 w 61"/>
                <a:gd name="T31" fmla="*/ 28 h 35"/>
                <a:gd name="T32" fmla="*/ 0 w 61"/>
                <a:gd name="T33" fmla="*/ 27 h 35"/>
                <a:gd name="T34" fmla="*/ 4 w 61"/>
                <a:gd name="T35" fmla="*/ 2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1" h="35">
                  <a:moveTo>
                    <a:pt x="4" y="20"/>
                  </a:moveTo>
                  <a:cubicBezTo>
                    <a:pt x="8" y="18"/>
                    <a:pt x="8" y="18"/>
                    <a:pt x="12" y="17"/>
                  </a:cubicBezTo>
                  <a:cubicBezTo>
                    <a:pt x="16" y="15"/>
                    <a:pt x="17" y="15"/>
                    <a:pt x="19" y="13"/>
                  </a:cubicBezTo>
                  <a:cubicBezTo>
                    <a:pt x="21" y="11"/>
                    <a:pt x="19" y="11"/>
                    <a:pt x="25" y="11"/>
                  </a:cubicBezTo>
                  <a:cubicBezTo>
                    <a:pt x="31" y="11"/>
                    <a:pt x="30" y="12"/>
                    <a:pt x="39" y="10"/>
                  </a:cubicBezTo>
                  <a:cubicBezTo>
                    <a:pt x="48" y="7"/>
                    <a:pt x="48" y="6"/>
                    <a:pt x="51" y="4"/>
                  </a:cubicBezTo>
                  <a:cubicBezTo>
                    <a:pt x="54" y="2"/>
                    <a:pt x="59" y="1"/>
                    <a:pt x="60" y="1"/>
                  </a:cubicBezTo>
                  <a:cubicBezTo>
                    <a:pt x="61" y="0"/>
                    <a:pt x="61" y="3"/>
                    <a:pt x="58" y="5"/>
                  </a:cubicBezTo>
                  <a:cubicBezTo>
                    <a:pt x="56" y="7"/>
                    <a:pt x="54" y="7"/>
                    <a:pt x="51" y="9"/>
                  </a:cubicBezTo>
                  <a:cubicBezTo>
                    <a:pt x="48" y="11"/>
                    <a:pt x="44" y="11"/>
                    <a:pt x="44" y="12"/>
                  </a:cubicBezTo>
                  <a:cubicBezTo>
                    <a:pt x="43" y="14"/>
                    <a:pt x="45" y="16"/>
                    <a:pt x="47" y="19"/>
                  </a:cubicBezTo>
                  <a:cubicBezTo>
                    <a:pt x="48" y="22"/>
                    <a:pt x="49" y="25"/>
                    <a:pt x="44" y="24"/>
                  </a:cubicBezTo>
                  <a:cubicBezTo>
                    <a:pt x="39" y="23"/>
                    <a:pt x="34" y="20"/>
                    <a:pt x="34" y="24"/>
                  </a:cubicBezTo>
                  <a:cubicBezTo>
                    <a:pt x="34" y="28"/>
                    <a:pt x="34" y="28"/>
                    <a:pt x="29" y="30"/>
                  </a:cubicBezTo>
                  <a:cubicBezTo>
                    <a:pt x="24" y="31"/>
                    <a:pt x="24" y="35"/>
                    <a:pt x="19" y="32"/>
                  </a:cubicBezTo>
                  <a:cubicBezTo>
                    <a:pt x="15" y="29"/>
                    <a:pt x="17" y="27"/>
                    <a:pt x="10" y="28"/>
                  </a:cubicBezTo>
                  <a:cubicBezTo>
                    <a:pt x="3" y="28"/>
                    <a:pt x="0" y="31"/>
                    <a:pt x="0" y="27"/>
                  </a:cubicBezTo>
                  <a:cubicBezTo>
                    <a:pt x="0" y="24"/>
                    <a:pt x="1" y="20"/>
                    <a:pt x="4" y="20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Freeform 1181">
              <a:extLst>
                <a:ext uri="{FF2B5EF4-FFF2-40B4-BE49-F238E27FC236}">
                  <a16:creationId xmlns:a16="http://schemas.microsoft.com/office/drawing/2014/main" id="{D6E046CE-35DA-44B5-BDE1-F40466AFD762}"/>
                </a:ext>
              </a:extLst>
            </p:cNvPr>
            <p:cNvSpPr>
              <a:spLocks/>
            </p:cNvSpPr>
            <p:nvPr/>
          </p:nvSpPr>
          <p:spPr bwMode="auto">
            <a:xfrm>
              <a:off x="2807" y="899"/>
              <a:ext cx="134" cy="155"/>
            </a:xfrm>
            <a:custGeom>
              <a:avLst/>
              <a:gdLst>
                <a:gd name="T0" fmla="*/ 198 w 224"/>
                <a:gd name="T1" fmla="*/ 202 h 258"/>
                <a:gd name="T2" fmla="*/ 139 w 224"/>
                <a:gd name="T3" fmla="*/ 238 h 258"/>
                <a:gd name="T4" fmla="*/ 114 w 224"/>
                <a:gd name="T5" fmla="*/ 243 h 258"/>
                <a:gd name="T6" fmla="*/ 88 w 224"/>
                <a:gd name="T7" fmla="*/ 251 h 258"/>
                <a:gd name="T8" fmla="*/ 69 w 224"/>
                <a:gd name="T9" fmla="*/ 252 h 258"/>
                <a:gd name="T10" fmla="*/ 54 w 224"/>
                <a:gd name="T11" fmla="*/ 253 h 258"/>
                <a:gd name="T12" fmla="*/ 38 w 224"/>
                <a:gd name="T13" fmla="*/ 241 h 258"/>
                <a:gd name="T14" fmla="*/ 27 w 224"/>
                <a:gd name="T15" fmla="*/ 227 h 258"/>
                <a:gd name="T16" fmla="*/ 31 w 224"/>
                <a:gd name="T17" fmla="*/ 213 h 258"/>
                <a:gd name="T18" fmla="*/ 23 w 224"/>
                <a:gd name="T19" fmla="*/ 192 h 258"/>
                <a:gd name="T20" fmla="*/ 17 w 224"/>
                <a:gd name="T21" fmla="*/ 181 h 258"/>
                <a:gd name="T22" fmla="*/ 34 w 224"/>
                <a:gd name="T23" fmla="*/ 169 h 258"/>
                <a:gd name="T24" fmla="*/ 49 w 224"/>
                <a:gd name="T25" fmla="*/ 156 h 258"/>
                <a:gd name="T26" fmla="*/ 61 w 224"/>
                <a:gd name="T27" fmla="*/ 148 h 258"/>
                <a:gd name="T28" fmla="*/ 73 w 224"/>
                <a:gd name="T29" fmla="*/ 139 h 258"/>
                <a:gd name="T30" fmla="*/ 95 w 224"/>
                <a:gd name="T31" fmla="*/ 126 h 258"/>
                <a:gd name="T32" fmla="*/ 86 w 224"/>
                <a:gd name="T33" fmla="*/ 111 h 258"/>
                <a:gd name="T34" fmla="*/ 71 w 224"/>
                <a:gd name="T35" fmla="*/ 106 h 258"/>
                <a:gd name="T36" fmla="*/ 58 w 224"/>
                <a:gd name="T37" fmla="*/ 96 h 258"/>
                <a:gd name="T38" fmla="*/ 53 w 224"/>
                <a:gd name="T39" fmla="*/ 75 h 258"/>
                <a:gd name="T40" fmla="*/ 50 w 224"/>
                <a:gd name="T41" fmla="*/ 65 h 258"/>
                <a:gd name="T42" fmla="*/ 41 w 224"/>
                <a:gd name="T43" fmla="*/ 46 h 258"/>
                <a:gd name="T44" fmla="*/ 5 w 224"/>
                <a:gd name="T45" fmla="*/ 33 h 258"/>
                <a:gd name="T46" fmla="*/ 2 w 224"/>
                <a:gd name="T47" fmla="*/ 26 h 258"/>
                <a:gd name="T48" fmla="*/ 25 w 224"/>
                <a:gd name="T49" fmla="*/ 33 h 258"/>
                <a:gd name="T50" fmla="*/ 60 w 224"/>
                <a:gd name="T51" fmla="*/ 34 h 258"/>
                <a:gd name="T52" fmla="*/ 89 w 224"/>
                <a:gd name="T53" fmla="*/ 27 h 258"/>
                <a:gd name="T54" fmla="*/ 108 w 224"/>
                <a:gd name="T55" fmla="*/ 6 h 258"/>
                <a:gd name="T56" fmla="*/ 150 w 224"/>
                <a:gd name="T57" fmla="*/ 16 h 258"/>
                <a:gd name="T58" fmla="*/ 143 w 224"/>
                <a:gd name="T59" fmla="*/ 31 h 258"/>
                <a:gd name="T60" fmla="*/ 143 w 224"/>
                <a:gd name="T61" fmla="*/ 36 h 258"/>
                <a:gd name="T62" fmla="*/ 152 w 224"/>
                <a:gd name="T63" fmla="*/ 50 h 258"/>
                <a:gd name="T64" fmla="*/ 170 w 224"/>
                <a:gd name="T65" fmla="*/ 62 h 258"/>
                <a:gd name="T66" fmla="*/ 159 w 224"/>
                <a:gd name="T67" fmla="*/ 83 h 258"/>
                <a:gd name="T68" fmla="*/ 180 w 224"/>
                <a:gd name="T69" fmla="*/ 108 h 258"/>
                <a:gd name="T70" fmla="*/ 174 w 224"/>
                <a:gd name="T71" fmla="*/ 120 h 258"/>
                <a:gd name="T72" fmla="*/ 180 w 224"/>
                <a:gd name="T73" fmla="*/ 131 h 258"/>
                <a:gd name="T74" fmla="*/ 185 w 224"/>
                <a:gd name="T75" fmla="*/ 140 h 258"/>
                <a:gd name="T76" fmla="*/ 189 w 224"/>
                <a:gd name="T77" fmla="*/ 159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24" h="258">
                  <a:moveTo>
                    <a:pt x="219" y="180"/>
                  </a:moveTo>
                  <a:cubicBezTo>
                    <a:pt x="214" y="187"/>
                    <a:pt x="209" y="193"/>
                    <a:pt x="198" y="202"/>
                  </a:cubicBezTo>
                  <a:cubicBezTo>
                    <a:pt x="188" y="211"/>
                    <a:pt x="161" y="233"/>
                    <a:pt x="155" y="238"/>
                  </a:cubicBezTo>
                  <a:cubicBezTo>
                    <a:pt x="147" y="237"/>
                    <a:pt x="146" y="236"/>
                    <a:pt x="139" y="238"/>
                  </a:cubicBezTo>
                  <a:cubicBezTo>
                    <a:pt x="131" y="240"/>
                    <a:pt x="127" y="240"/>
                    <a:pt x="124" y="242"/>
                  </a:cubicBezTo>
                  <a:cubicBezTo>
                    <a:pt x="120" y="243"/>
                    <a:pt x="120" y="241"/>
                    <a:pt x="114" y="243"/>
                  </a:cubicBezTo>
                  <a:cubicBezTo>
                    <a:pt x="107" y="246"/>
                    <a:pt x="108" y="244"/>
                    <a:pt x="100" y="247"/>
                  </a:cubicBezTo>
                  <a:cubicBezTo>
                    <a:pt x="91" y="250"/>
                    <a:pt x="92" y="250"/>
                    <a:pt x="88" y="251"/>
                  </a:cubicBezTo>
                  <a:cubicBezTo>
                    <a:pt x="83" y="252"/>
                    <a:pt x="81" y="251"/>
                    <a:pt x="78" y="252"/>
                  </a:cubicBezTo>
                  <a:cubicBezTo>
                    <a:pt x="74" y="252"/>
                    <a:pt x="72" y="252"/>
                    <a:pt x="69" y="252"/>
                  </a:cubicBezTo>
                  <a:cubicBezTo>
                    <a:pt x="66" y="253"/>
                    <a:pt x="61" y="254"/>
                    <a:pt x="61" y="254"/>
                  </a:cubicBezTo>
                  <a:cubicBezTo>
                    <a:pt x="61" y="254"/>
                    <a:pt x="54" y="258"/>
                    <a:pt x="54" y="253"/>
                  </a:cubicBezTo>
                  <a:cubicBezTo>
                    <a:pt x="54" y="247"/>
                    <a:pt x="60" y="245"/>
                    <a:pt x="51" y="245"/>
                  </a:cubicBezTo>
                  <a:cubicBezTo>
                    <a:pt x="42" y="244"/>
                    <a:pt x="43" y="242"/>
                    <a:pt x="38" y="241"/>
                  </a:cubicBezTo>
                  <a:cubicBezTo>
                    <a:pt x="34" y="239"/>
                    <a:pt x="33" y="236"/>
                    <a:pt x="30" y="234"/>
                  </a:cubicBezTo>
                  <a:cubicBezTo>
                    <a:pt x="27" y="232"/>
                    <a:pt x="23" y="231"/>
                    <a:pt x="27" y="227"/>
                  </a:cubicBezTo>
                  <a:cubicBezTo>
                    <a:pt x="30" y="223"/>
                    <a:pt x="31" y="224"/>
                    <a:pt x="31" y="221"/>
                  </a:cubicBezTo>
                  <a:cubicBezTo>
                    <a:pt x="31" y="217"/>
                    <a:pt x="34" y="218"/>
                    <a:pt x="31" y="213"/>
                  </a:cubicBezTo>
                  <a:cubicBezTo>
                    <a:pt x="27" y="207"/>
                    <a:pt x="26" y="207"/>
                    <a:pt x="25" y="202"/>
                  </a:cubicBezTo>
                  <a:cubicBezTo>
                    <a:pt x="24" y="198"/>
                    <a:pt x="23" y="196"/>
                    <a:pt x="23" y="192"/>
                  </a:cubicBezTo>
                  <a:cubicBezTo>
                    <a:pt x="23" y="189"/>
                    <a:pt x="27" y="192"/>
                    <a:pt x="22" y="188"/>
                  </a:cubicBezTo>
                  <a:cubicBezTo>
                    <a:pt x="16" y="183"/>
                    <a:pt x="13" y="186"/>
                    <a:pt x="17" y="181"/>
                  </a:cubicBezTo>
                  <a:cubicBezTo>
                    <a:pt x="21" y="176"/>
                    <a:pt x="21" y="176"/>
                    <a:pt x="25" y="172"/>
                  </a:cubicBezTo>
                  <a:cubicBezTo>
                    <a:pt x="29" y="167"/>
                    <a:pt x="27" y="170"/>
                    <a:pt x="34" y="169"/>
                  </a:cubicBezTo>
                  <a:cubicBezTo>
                    <a:pt x="40" y="168"/>
                    <a:pt x="36" y="167"/>
                    <a:pt x="42" y="163"/>
                  </a:cubicBezTo>
                  <a:cubicBezTo>
                    <a:pt x="48" y="160"/>
                    <a:pt x="48" y="157"/>
                    <a:pt x="49" y="156"/>
                  </a:cubicBezTo>
                  <a:cubicBezTo>
                    <a:pt x="51" y="155"/>
                    <a:pt x="46" y="155"/>
                    <a:pt x="53" y="153"/>
                  </a:cubicBezTo>
                  <a:cubicBezTo>
                    <a:pt x="60" y="150"/>
                    <a:pt x="59" y="149"/>
                    <a:pt x="61" y="148"/>
                  </a:cubicBezTo>
                  <a:cubicBezTo>
                    <a:pt x="64" y="146"/>
                    <a:pt x="63" y="145"/>
                    <a:pt x="68" y="143"/>
                  </a:cubicBezTo>
                  <a:cubicBezTo>
                    <a:pt x="72" y="140"/>
                    <a:pt x="70" y="142"/>
                    <a:pt x="73" y="139"/>
                  </a:cubicBezTo>
                  <a:cubicBezTo>
                    <a:pt x="77" y="136"/>
                    <a:pt x="77" y="130"/>
                    <a:pt x="82" y="130"/>
                  </a:cubicBezTo>
                  <a:cubicBezTo>
                    <a:pt x="87" y="130"/>
                    <a:pt x="95" y="130"/>
                    <a:pt x="95" y="126"/>
                  </a:cubicBezTo>
                  <a:cubicBezTo>
                    <a:pt x="95" y="122"/>
                    <a:pt x="92" y="122"/>
                    <a:pt x="91" y="117"/>
                  </a:cubicBezTo>
                  <a:cubicBezTo>
                    <a:pt x="90" y="111"/>
                    <a:pt x="89" y="111"/>
                    <a:pt x="86" y="111"/>
                  </a:cubicBezTo>
                  <a:cubicBezTo>
                    <a:pt x="83" y="111"/>
                    <a:pt x="80" y="108"/>
                    <a:pt x="78" y="108"/>
                  </a:cubicBezTo>
                  <a:cubicBezTo>
                    <a:pt x="76" y="108"/>
                    <a:pt x="72" y="106"/>
                    <a:pt x="71" y="106"/>
                  </a:cubicBezTo>
                  <a:cubicBezTo>
                    <a:pt x="70" y="106"/>
                    <a:pt x="70" y="106"/>
                    <a:pt x="69" y="106"/>
                  </a:cubicBezTo>
                  <a:cubicBezTo>
                    <a:pt x="68" y="103"/>
                    <a:pt x="60" y="97"/>
                    <a:pt x="58" y="96"/>
                  </a:cubicBezTo>
                  <a:cubicBezTo>
                    <a:pt x="56" y="94"/>
                    <a:pt x="59" y="89"/>
                    <a:pt x="62" y="85"/>
                  </a:cubicBezTo>
                  <a:cubicBezTo>
                    <a:pt x="65" y="80"/>
                    <a:pt x="58" y="80"/>
                    <a:pt x="53" y="75"/>
                  </a:cubicBezTo>
                  <a:cubicBezTo>
                    <a:pt x="49" y="71"/>
                    <a:pt x="54" y="72"/>
                    <a:pt x="58" y="69"/>
                  </a:cubicBezTo>
                  <a:cubicBezTo>
                    <a:pt x="61" y="66"/>
                    <a:pt x="54" y="67"/>
                    <a:pt x="50" y="65"/>
                  </a:cubicBezTo>
                  <a:cubicBezTo>
                    <a:pt x="46" y="63"/>
                    <a:pt x="51" y="57"/>
                    <a:pt x="53" y="54"/>
                  </a:cubicBezTo>
                  <a:cubicBezTo>
                    <a:pt x="55" y="52"/>
                    <a:pt x="48" y="50"/>
                    <a:pt x="41" y="46"/>
                  </a:cubicBezTo>
                  <a:cubicBezTo>
                    <a:pt x="34" y="41"/>
                    <a:pt x="32" y="43"/>
                    <a:pt x="26" y="41"/>
                  </a:cubicBezTo>
                  <a:cubicBezTo>
                    <a:pt x="20" y="40"/>
                    <a:pt x="11" y="37"/>
                    <a:pt x="5" y="33"/>
                  </a:cubicBezTo>
                  <a:cubicBezTo>
                    <a:pt x="1" y="31"/>
                    <a:pt x="0" y="29"/>
                    <a:pt x="0" y="27"/>
                  </a:cubicBezTo>
                  <a:cubicBezTo>
                    <a:pt x="0" y="27"/>
                    <a:pt x="1" y="27"/>
                    <a:pt x="2" y="26"/>
                  </a:cubicBezTo>
                  <a:cubicBezTo>
                    <a:pt x="8" y="25"/>
                    <a:pt x="11" y="20"/>
                    <a:pt x="15" y="23"/>
                  </a:cubicBezTo>
                  <a:cubicBezTo>
                    <a:pt x="18" y="26"/>
                    <a:pt x="18" y="31"/>
                    <a:pt x="25" y="33"/>
                  </a:cubicBezTo>
                  <a:cubicBezTo>
                    <a:pt x="31" y="35"/>
                    <a:pt x="46" y="37"/>
                    <a:pt x="49" y="37"/>
                  </a:cubicBezTo>
                  <a:cubicBezTo>
                    <a:pt x="52" y="36"/>
                    <a:pt x="54" y="32"/>
                    <a:pt x="60" y="34"/>
                  </a:cubicBezTo>
                  <a:cubicBezTo>
                    <a:pt x="66" y="36"/>
                    <a:pt x="70" y="39"/>
                    <a:pt x="75" y="37"/>
                  </a:cubicBezTo>
                  <a:cubicBezTo>
                    <a:pt x="80" y="35"/>
                    <a:pt x="90" y="35"/>
                    <a:pt x="89" y="27"/>
                  </a:cubicBezTo>
                  <a:cubicBezTo>
                    <a:pt x="89" y="18"/>
                    <a:pt x="87" y="16"/>
                    <a:pt x="91" y="13"/>
                  </a:cubicBezTo>
                  <a:cubicBezTo>
                    <a:pt x="96" y="9"/>
                    <a:pt x="100" y="6"/>
                    <a:pt x="108" y="6"/>
                  </a:cubicBezTo>
                  <a:cubicBezTo>
                    <a:pt x="116" y="6"/>
                    <a:pt x="118" y="0"/>
                    <a:pt x="125" y="4"/>
                  </a:cubicBezTo>
                  <a:cubicBezTo>
                    <a:pt x="133" y="8"/>
                    <a:pt x="154" y="9"/>
                    <a:pt x="150" y="16"/>
                  </a:cubicBezTo>
                  <a:cubicBezTo>
                    <a:pt x="145" y="23"/>
                    <a:pt x="142" y="21"/>
                    <a:pt x="141" y="27"/>
                  </a:cubicBezTo>
                  <a:cubicBezTo>
                    <a:pt x="140" y="32"/>
                    <a:pt x="138" y="33"/>
                    <a:pt x="143" y="31"/>
                  </a:cubicBezTo>
                  <a:cubicBezTo>
                    <a:pt x="143" y="31"/>
                    <a:pt x="143" y="31"/>
                    <a:pt x="143" y="31"/>
                  </a:cubicBezTo>
                  <a:cubicBezTo>
                    <a:pt x="143" y="33"/>
                    <a:pt x="143" y="34"/>
                    <a:pt x="143" y="36"/>
                  </a:cubicBezTo>
                  <a:cubicBezTo>
                    <a:pt x="142" y="39"/>
                    <a:pt x="137" y="40"/>
                    <a:pt x="141" y="43"/>
                  </a:cubicBezTo>
                  <a:cubicBezTo>
                    <a:pt x="144" y="46"/>
                    <a:pt x="148" y="48"/>
                    <a:pt x="152" y="50"/>
                  </a:cubicBezTo>
                  <a:cubicBezTo>
                    <a:pt x="157" y="51"/>
                    <a:pt x="162" y="54"/>
                    <a:pt x="165" y="56"/>
                  </a:cubicBezTo>
                  <a:cubicBezTo>
                    <a:pt x="168" y="58"/>
                    <a:pt x="172" y="56"/>
                    <a:pt x="170" y="62"/>
                  </a:cubicBezTo>
                  <a:cubicBezTo>
                    <a:pt x="168" y="68"/>
                    <a:pt x="164" y="68"/>
                    <a:pt x="161" y="71"/>
                  </a:cubicBezTo>
                  <a:cubicBezTo>
                    <a:pt x="158" y="74"/>
                    <a:pt x="155" y="78"/>
                    <a:pt x="159" y="83"/>
                  </a:cubicBezTo>
                  <a:cubicBezTo>
                    <a:pt x="162" y="88"/>
                    <a:pt x="162" y="88"/>
                    <a:pt x="170" y="93"/>
                  </a:cubicBezTo>
                  <a:cubicBezTo>
                    <a:pt x="177" y="99"/>
                    <a:pt x="184" y="105"/>
                    <a:pt x="180" y="108"/>
                  </a:cubicBezTo>
                  <a:cubicBezTo>
                    <a:pt x="177" y="110"/>
                    <a:pt x="174" y="112"/>
                    <a:pt x="175" y="114"/>
                  </a:cubicBezTo>
                  <a:cubicBezTo>
                    <a:pt x="175" y="117"/>
                    <a:pt x="170" y="118"/>
                    <a:pt x="174" y="120"/>
                  </a:cubicBezTo>
                  <a:cubicBezTo>
                    <a:pt x="179" y="122"/>
                    <a:pt x="176" y="122"/>
                    <a:pt x="176" y="126"/>
                  </a:cubicBezTo>
                  <a:cubicBezTo>
                    <a:pt x="176" y="131"/>
                    <a:pt x="178" y="131"/>
                    <a:pt x="180" y="131"/>
                  </a:cubicBezTo>
                  <a:cubicBezTo>
                    <a:pt x="183" y="131"/>
                    <a:pt x="186" y="130"/>
                    <a:pt x="185" y="134"/>
                  </a:cubicBezTo>
                  <a:cubicBezTo>
                    <a:pt x="184" y="138"/>
                    <a:pt x="181" y="138"/>
                    <a:pt x="185" y="140"/>
                  </a:cubicBezTo>
                  <a:cubicBezTo>
                    <a:pt x="188" y="141"/>
                    <a:pt x="200" y="141"/>
                    <a:pt x="195" y="147"/>
                  </a:cubicBezTo>
                  <a:cubicBezTo>
                    <a:pt x="191" y="154"/>
                    <a:pt x="177" y="154"/>
                    <a:pt x="189" y="159"/>
                  </a:cubicBezTo>
                  <a:cubicBezTo>
                    <a:pt x="202" y="163"/>
                    <a:pt x="224" y="173"/>
                    <a:pt x="219" y="180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Freeform 1182">
              <a:extLst>
                <a:ext uri="{FF2B5EF4-FFF2-40B4-BE49-F238E27FC236}">
                  <a16:creationId xmlns:a16="http://schemas.microsoft.com/office/drawing/2014/main" id="{15BDB329-ED39-4CA9-B046-C21D5788264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99" y="915"/>
              <a:ext cx="149" cy="211"/>
            </a:xfrm>
            <a:custGeom>
              <a:avLst/>
              <a:gdLst>
                <a:gd name="T0" fmla="*/ 244 w 248"/>
                <a:gd name="T1" fmla="*/ 79 h 351"/>
                <a:gd name="T2" fmla="*/ 229 w 248"/>
                <a:gd name="T3" fmla="*/ 82 h 351"/>
                <a:gd name="T4" fmla="*/ 215 w 248"/>
                <a:gd name="T5" fmla="*/ 80 h 351"/>
                <a:gd name="T6" fmla="*/ 204 w 248"/>
                <a:gd name="T7" fmla="*/ 90 h 351"/>
                <a:gd name="T8" fmla="*/ 194 w 248"/>
                <a:gd name="T9" fmla="*/ 106 h 351"/>
                <a:gd name="T10" fmla="*/ 190 w 248"/>
                <a:gd name="T11" fmla="*/ 122 h 351"/>
                <a:gd name="T12" fmla="*/ 171 w 248"/>
                <a:gd name="T13" fmla="*/ 133 h 351"/>
                <a:gd name="T14" fmla="*/ 156 w 248"/>
                <a:gd name="T15" fmla="*/ 142 h 351"/>
                <a:gd name="T16" fmla="*/ 141 w 248"/>
                <a:gd name="T17" fmla="*/ 154 h 351"/>
                <a:gd name="T18" fmla="*/ 125 w 248"/>
                <a:gd name="T19" fmla="*/ 166 h 351"/>
                <a:gd name="T20" fmla="*/ 128 w 248"/>
                <a:gd name="T21" fmla="*/ 182 h 351"/>
                <a:gd name="T22" fmla="*/ 126 w 248"/>
                <a:gd name="T23" fmla="*/ 207 h 351"/>
                <a:gd name="T24" fmla="*/ 145 w 248"/>
                <a:gd name="T25" fmla="*/ 213 h 351"/>
                <a:gd name="T26" fmla="*/ 159 w 248"/>
                <a:gd name="T27" fmla="*/ 223 h 351"/>
                <a:gd name="T28" fmla="*/ 153 w 248"/>
                <a:gd name="T29" fmla="*/ 238 h 351"/>
                <a:gd name="T30" fmla="*/ 145 w 248"/>
                <a:gd name="T31" fmla="*/ 251 h 351"/>
                <a:gd name="T32" fmla="*/ 125 w 248"/>
                <a:gd name="T33" fmla="*/ 255 h 351"/>
                <a:gd name="T34" fmla="*/ 118 w 248"/>
                <a:gd name="T35" fmla="*/ 269 h 351"/>
                <a:gd name="T36" fmla="*/ 115 w 248"/>
                <a:gd name="T37" fmla="*/ 287 h 351"/>
                <a:gd name="T38" fmla="*/ 112 w 248"/>
                <a:gd name="T39" fmla="*/ 308 h 351"/>
                <a:gd name="T40" fmla="*/ 103 w 248"/>
                <a:gd name="T41" fmla="*/ 325 h 351"/>
                <a:gd name="T42" fmla="*/ 82 w 248"/>
                <a:gd name="T43" fmla="*/ 327 h 351"/>
                <a:gd name="T44" fmla="*/ 68 w 248"/>
                <a:gd name="T45" fmla="*/ 337 h 351"/>
                <a:gd name="T46" fmla="*/ 64 w 248"/>
                <a:gd name="T47" fmla="*/ 343 h 351"/>
                <a:gd name="T48" fmla="*/ 48 w 248"/>
                <a:gd name="T49" fmla="*/ 345 h 351"/>
                <a:gd name="T50" fmla="*/ 42 w 248"/>
                <a:gd name="T51" fmla="*/ 333 h 351"/>
                <a:gd name="T52" fmla="*/ 35 w 248"/>
                <a:gd name="T53" fmla="*/ 318 h 351"/>
                <a:gd name="T54" fmla="*/ 31 w 248"/>
                <a:gd name="T55" fmla="*/ 305 h 351"/>
                <a:gd name="T56" fmla="*/ 16 w 248"/>
                <a:gd name="T57" fmla="*/ 281 h 351"/>
                <a:gd name="T58" fmla="*/ 9 w 248"/>
                <a:gd name="T59" fmla="*/ 269 h 351"/>
                <a:gd name="T60" fmla="*/ 1 w 248"/>
                <a:gd name="T61" fmla="*/ 250 h 351"/>
                <a:gd name="T62" fmla="*/ 8 w 248"/>
                <a:gd name="T63" fmla="*/ 249 h 351"/>
                <a:gd name="T64" fmla="*/ 16 w 248"/>
                <a:gd name="T65" fmla="*/ 248 h 351"/>
                <a:gd name="T66" fmla="*/ 18 w 248"/>
                <a:gd name="T67" fmla="*/ 232 h 351"/>
                <a:gd name="T68" fmla="*/ 29 w 248"/>
                <a:gd name="T69" fmla="*/ 223 h 351"/>
                <a:gd name="T70" fmla="*/ 29 w 248"/>
                <a:gd name="T71" fmla="*/ 208 h 351"/>
                <a:gd name="T72" fmla="*/ 34 w 248"/>
                <a:gd name="T73" fmla="*/ 196 h 351"/>
                <a:gd name="T74" fmla="*/ 28 w 248"/>
                <a:gd name="T75" fmla="*/ 184 h 351"/>
                <a:gd name="T76" fmla="*/ 24 w 248"/>
                <a:gd name="T77" fmla="*/ 162 h 351"/>
                <a:gd name="T78" fmla="*/ 22 w 248"/>
                <a:gd name="T79" fmla="*/ 142 h 351"/>
                <a:gd name="T80" fmla="*/ 35 w 248"/>
                <a:gd name="T81" fmla="*/ 122 h 351"/>
                <a:gd name="T82" fmla="*/ 59 w 248"/>
                <a:gd name="T83" fmla="*/ 112 h 351"/>
                <a:gd name="T84" fmla="*/ 66 w 248"/>
                <a:gd name="T85" fmla="*/ 88 h 351"/>
                <a:gd name="T86" fmla="*/ 83 w 248"/>
                <a:gd name="T87" fmla="*/ 65 h 351"/>
                <a:gd name="T88" fmla="*/ 100 w 248"/>
                <a:gd name="T89" fmla="*/ 45 h 351"/>
                <a:gd name="T90" fmla="*/ 111 w 248"/>
                <a:gd name="T91" fmla="*/ 24 h 351"/>
                <a:gd name="T92" fmla="*/ 131 w 248"/>
                <a:gd name="T93" fmla="*/ 13 h 351"/>
                <a:gd name="T94" fmla="*/ 155 w 248"/>
                <a:gd name="T95" fmla="*/ 16 h 351"/>
                <a:gd name="T96" fmla="*/ 167 w 248"/>
                <a:gd name="T97" fmla="*/ 7 h 351"/>
                <a:gd name="T98" fmla="*/ 179 w 248"/>
                <a:gd name="T99" fmla="*/ 0 h 351"/>
                <a:gd name="T100" fmla="*/ 205 w 248"/>
                <a:gd name="T101" fmla="*/ 14 h 351"/>
                <a:gd name="T102" fmla="*/ 232 w 248"/>
                <a:gd name="T103" fmla="*/ 27 h 351"/>
                <a:gd name="T104" fmla="*/ 237 w 248"/>
                <a:gd name="T105" fmla="*/ 42 h 351"/>
                <a:gd name="T106" fmla="*/ 241 w 248"/>
                <a:gd name="T107" fmla="*/ 58 h 351"/>
                <a:gd name="T108" fmla="*/ 248 w 248"/>
                <a:gd name="T109" fmla="*/ 79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48" h="351">
                  <a:moveTo>
                    <a:pt x="248" y="79"/>
                  </a:moveTo>
                  <a:cubicBezTo>
                    <a:pt x="246" y="79"/>
                    <a:pt x="244" y="79"/>
                    <a:pt x="244" y="79"/>
                  </a:cubicBezTo>
                  <a:cubicBezTo>
                    <a:pt x="243" y="80"/>
                    <a:pt x="236" y="81"/>
                    <a:pt x="236" y="81"/>
                  </a:cubicBezTo>
                  <a:cubicBezTo>
                    <a:pt x="229" y="82"/>
                    <a:pt x="229" y="82"/>
                    <a:pt x="229" y="82"/>
                  </a:cubicBezTo>
                  <a:cubicBezTo>
                    <a:pt x="221" y="79"/>
                    <a:pt x="221" y="79"/>
                    <a:pt x="221" y="79"/>
                  </a:cubicBezTo>
                  <a:cubicBezTo>
                    <a:pt x="221" y="79"/>
                    <a:pt x="216" y="80"/>
                    <a:pt x="215" y="80"/>
                  </a:cubicBezTo>
                  <a:cubicBezTo>
                    <a:pt x="215" y="81"/>
                    <a:pt x="210" y="81"/>
                    <a:pt x="211" y="84"/>
                  </a:cubicBezTo>
                  <a:cubicBezTo>
                    <a:pt x="212" y="86"/>
                    <a:pt x="207" y="89"/>
                    <a:pt x="204" y="90"/>
                  </a:cubicBezTo>
                  <a:cubicBezTo>
                    <a:pt x="201" y="92"/>
                    <a:pt x="197" y="97"/>
                    <a:pt x="197" y="97"/>
                  </a:cubicBezTo>
                  <a:cubicBezTo>
                    <a:pt x="197" y="97"/>
                    <a:pt x="191" y="104"/>
                    <a:pt x="194" y="106"/>
                  </a:cubicBezTo>
                  <a:cubicBezTo>
                    <a:pt x="196" y="107"/>
                    <a:pt x="202" y="109"/>
                    <a:pt x="201" y="112"/>
                  </a:cubicBezTo>
                  <a:cubicBezTo>
                    <a:pt x="200" y="115"/>
                    <a:pt x="190" y="119"/>
                    <a:pt x="190" y="122"/>
                  </a:cubicBezTo>
                  <a:cubicBezTo>
                    <a:pt x="190" y="124"/>
                    <a:pt x="185" y="128"/>
                    <a:pt x="183" y="130"/>
                  </a:cubicBezTo>
                  <a:cubicBezTo>
                    <a:pt x="180" y="132"/>
                    <a:pt x="174" y="130"/>
                    <a:pt x="171" y="133"/>
                  </a:cubicBezTo>
                  <a:cubicBezTo>
                    <a:pt x="168" y="135"/>
                    <a:pt x="161" y="136"/>
                    <a:pt x="160" y="137"/>
                  </a:cubicBezTo>
                  <a:cubicBezTo>
                    <a:pt x="158" y="139"/>
                    <a:pt x="156" y="141"/>
                    <a:pt x="156" y="142"/>
                  </a:cubicBezTo>
                  <a:cubicBezTo>
                    <a:pt x="156" y="144"/>
                    <a:pt x="148" y="142"/>
                    <a:pt x="146" y="146"/>
                  </a:cubicBezTo>
                  <a:cubicBezTo>
                    <a:pt x="144" y="149"/>
                    <a:pt x="144" y="150"/>
                    <a:pt x="141" y="154"/>
                  </a:cubicBezTo>
                  <a:cubicBezTo>
                    <a:pt x="138" y="158"/>
                    <a:pt x="134" y="157"/>
                    <a:pt x="134" y="159"/>
                  </a:cubicBezTo>
                  <a:cubicBezTo>
                    <a:pt x="134" y="162"/>
                    <a:pt x="123" y="165"/>
                    <a:pt x="125" y="166"/>
                  </a:cubicBezTo>
                  <a:cubicBezTo>
                    <a:pt x="127" y="167"/>
                    <a:pt x="133" y="167"/>
                    <a:pt x="128" y="172"/>
                  </a:cubicBezTo>
                  <a:cubicBezTo>
                    <a:pt x="124" y="178"/>
                    <a:pt x="136" y="178"/>
                    <a:pt x="128" y="182"/>
                  </a:cubicBezTo>
                  <a:cubicBezTo>
                    <a:pt x="121" y="187"/>
                    <a:pt x="122" y="188"/>
                    <a:pt x="122" y="195"/>
                  </a:cubicBezTo>
                  <a:cubicBezTo>
                    <a:pt x="122" y="202"/>
                    <a:pt x="116" y="206"/>
                    <a:pt x="126" y="207"/>
                  </a:cubicBezTo>
                  <a:cubicBezTo>
                    <a:pt x="136" y="208"/>
                    <a:pt x="137" y="205"/>
                    <a:pt x="139" y="209"/>
                  </a:cubicBezTo>
                  <a:cubicBezTo>
                    <a:pt x="140" y="213"/>
                    <a:pt x="142" y="209"/>
                    <a:pt x="145" y="213"/>
                  </a:cubicBezTo>
                  <a:cubicBezTo>
                    <a:pt x="147" y="216"/>
                    <a:pt x="148" y="213"/>
                    <a:pt x="151" y="218"/>
                  </a:cubicBezTo>
                  <a:cubicBezTo>
                    <a:pt x="155" y="222"/>
                    <a:pt x="157" y="220"/>
                    <a:pt x="159" y="223"/>
                  </a:cubicBezTo>
                  <a:cubicBezTo>
                    <a:pt x="161" y="227"/>
                    <a:pt x="164" y="228"/>
                    <a:pt x="162" y="232"/>
                  </a:cubicBezTo>
                  <a:cubicBezTo>
                    <a:pt x="159" y="237"/>
                    <a:pt x="153" y="234"/>
                    <a:pt x="153" y="238"/>
                  </a:cubicBezTo>
                  <a:cubicBezTo>
                    <a:pt x="153" y="242"/>
                    <a:pt x="145" y="245"/>
                    <a:pt x="146" y="247"/>
                  </a:cubicBezTo>
                  <a:cubicBezTo>
                    <a:pt x="147" y="248"/>
                    <a:pt x="152" y="250"/>
                    <a:pt x="145" y="251"/>
                  </a:cubicBezTo>
                  <a:cubicBezTo>
                    <a:pt x="138" y="253"/>
                    <a:pt x="138" y="250"/>
                    <a:pt x="134" y="253"/>
                  </a:cubicBezTo>
                  <a:cubicBezTo>
                    <a:pt x="130" y="255"/>
                    <a:pt x="128" y="252"/>
                    <a:pt x="125" y="255"/>
                  </a:cubicBezTo>
                  <a:cubicBezTo>
                    <a:pt x="122" y="259"/>
                    <a:pt x="119" y="262"/>
                    <a:pt x="118" y="264"/>
                  </a:cubicBezTo>
                  <a:cubicBezTo>
                    <a:pt x="118" y="265"/>
                    <a:pt x="117" y="267"/>
                    <a:pt x="118" y="269"/>
                  </a:cubicBezTo>
                  <a:cubicBezTo>
                    <a:pt x="120" y="272"/>
                    <a:pt x="121" y="271"/>
                    <a:pt x="118" y="276"/>
                  </a:cubicBezTo>
                  <a:cubicBezTo>
                    <a:pt x="115" y="282"/>
                    <a:pt x="113" y="285"/>
                    <a:pt x="115" y="287"/>
                  </a:cubicBezTo>
                  <a:cubicBezTo>
                    <a:pt x="116" y="288"/>
                    <a:pt x="116" y="288"/>
                    <a:pt x="115" y="294"/>
                  </a:cubicBezTo>
                  <a:cubicBezTo>
                    <a:pt x="114" y="300"/>
                    <a:pt x="113" y="303"/>
                    <a:pt x="112" y="308"/>
                  </a:cubicBezTo>
                  <a:cubicBezTo>
                    <a:pt x="111" y="312"/>
                    <a:pt x="111" y="312"/>
                    <a:pt x="109" y="317"/>
                  </a:cubicBezTo>
                  <a:cubicBezTo>
                    <a:pt x="106" y="322"/>
                    <a:pt x="107" y="325"/>
                    <a:pt x="103" y="325"/>
                  </a:cubicBezTo>
                  <a:cubicBezTo>
                    <a:pt x="99" y="326"/>
                    <a:pt x="92" y="326"/>
                    <a:pt x="88" y="326"/>
                  </a:cubicBezTo>
                  <a:cubicBezTo>
                    <a:pt x="84" y="327"/>
                    <a:pt x="82" y="325"/>
                    <a:pt x="82" y="327"/>
                  </a:cubicBezTo>
                  <a:cubicBezTo>
                    <a:pt x="81" y="328"/>
                    <a:pt x="73" y="326"/>
                    <a:pt x="72" y="328"/>
                  </a:cubicBezTo>
                  <a:cubicBezTo>
                    <a:pt x="70" y="330"/>
                    <a:pt x="67" y="335"/>
                    <a:pt x="68" y="337"/>
                  </a:cubicBezTo>
                  <a:cubicBezTo>
                    <a:pt x="68" y="338"/>
                    <a:pt x="70" y="340"/>
                    <a:pt x="69" y="342"/>
                  </a:cubicBezTo>
                  <a:cubicBezTo>
                    <a:pt x="67" y="343"/>
                    <a:pt x="66" y="344"/>
                    <a:pt x="64" y="343"/>
                  </a:cubicBezTo>
                  <a:cubicBezTo>
                    <a:pt x="61" y="343"/>
                    <a:pt x="61" y="341"/>
                    <a:pt x="56" y="343"/>
                  </a:cubicBezTo>
                  <a:cubicBezTo>
                    <a:pt x="51" y="345"/>
                    <a:pt x="52" y="344"/>
                    <a:pt x="48" y="345"/>
                  </a:cubicBezTo>
                  <a:cubicBezTo>
                    <a:pt x="44" y="345"/>
                    <a:pt x="33" y="351"/>
                    <a:pt x="39" y="343"/>
                  </a:cubicBezTo>
                  <a:cubicBezTo>
                    <a:pt x="46" y="336"/>
                    <a:pt x="44" y="336"/>
                    <a:pt x="42" y="333"/>
                  </a:cubicBezTo>
                  <a:cubicBezTo>
                    <a:pt x="39" y="331"/>
                    <a:pt x="36" y="333"/>
                    <a:pt x="35" y="328"/>
                  </a:cubicBezTo>
                  <a:cubicBezTo>
                    <a:pt x="35" y="323"/>
                    <a:pt x="31" y="322"/>
                    <a:pt x="35" y="318"/>
                  </a:cubicBezTo>
                  <a:cubicBezTo>
                    <a:pt x="40" y="315"/>
                    <a:pt x="46" y="315"/>
                    <a:pt x="39" y="312"/>
                  </a:cubicBezTo>
                  <a:cubicBezTo>
                    <a:pt x="33" y="309"/>
                    <a:pt x="34" y="314"/>
                    <a:pt x="31" y="305"/>
                  </a:cubicBezTo>
                  <a:cubicBezTo>
                    <a:pt x="27" y="296"/>
                    <a:pt x="22" y="294"/>
                    <a:pt x="21" y="291"/>
                  </a:cubicBezTo>
                  <a:cubicBezTo>
                    <a:pt x="19" y="288"/>
                    <a:pt x="15" y="285"/>
                    <a:pt x="16" y="281"/>
                  </a:cubicBezTo>
                  <a:cubicBezTo>
                    <a:pt x="17" y="277"/>
                    <a:pt x="20" y="277"/>
                    <a:pt x="16" y="275"/>
                  </a:cubicBezTo>
                  <a:cubicBezTo>
                    <a:pt x="12" y="273"/>
                    <a:pt x="13" y="274"/>
                    <a:pt x="9" y="269"/>
                  </a:cubicBezTo>
                  <a:cubicBezTo>
                    <a:pt x="5" y="264"/>
                    <a:pt x="4" y="268"/>
                    <a:pt x="4" y="261"/>
                  </a:cubicBezTo>
                  <a:cubicBezTo>
                    <a:pt x="5" y="254"/>
                    <a:pt x="0" y="251"/>
                    <a:pt x="1" y="250"/>
                  </a:cubicBezTo>
                  <a:cubicBezTo>
                    <a:pt x="2" y="249"/>
                    <a:pt x="8" y="251"/>
                    <a:pt x="5" y="248"/>
                  </a:cubicBezTo>
                  <a:cubicBezTo>
                    <a:pt x="6" y="247"/>
                    <a:pt x="7" y="247"/>
                    <a:pt x="8" y="249"/>
                  </a:cubicBezTo>
                  <a:cubicBezTo>
                    <a:pt x="10" y="251"/>
                    <a:pt x="11" y="252"/>
                    <a:pt x="13" y="253"/>
                  </a:cubicBezTo>
                  <a:cubicBezTo>
                    <a:pt x="14" y="253"/>
                    <a:pt x="15" y="251"/>
                    <a:pt x="16" y="248"/>
                  </a:cubicBezTo>
                  <a:cubicBezTo>
                    <a:pt x="17" y="245"/>
                    <a:pt x="18" y="242"/>
                    <a:pt x="17" y="239"/>
                  </a:cubicBezTo>
                  <a:cubicBezTo>
                    <a:pt x="16" y="236"/>
                    <a:pt x="16" y="236"/>
                    <a:pt x="18" y="232"/>
                  </a:cubicBezTo>
                  <a:cubicBezTo>
                    <a:pt x="19" y="228"/>
                    <a:pt x="17" y="228"/>
                    <a:pt x="22" y="227"/>
                  </a:cubicBezTo>
                  <a:cubicBezTo>
                    <a:pt x="26" y="225"/>
                    <a:pt x="26" y="228"/>
                    <a:pt x="29" y="223"/>
                  </a:cubicBezTo>
                  <a:cubicBezTo>
                    <a:pt x="31" y="219"/>
                    <a:pt x="32" y="215"/>
                    <a:pt x="32" y="213"/>
                  </a:cubicBezTo>
                  <a:cubicBezTo>
                    <a:pt x="32" y="211"/>
                    <a:pt x="31" y="212"/>
                    <a:pt x="29" y="208"/>
                  </a:cubicBezTo>
                  <a:cubicBezTo>
                    <a:pt x="27" y="204"/>
                    <a:pt x="24" y="201"/>
                    <a:pt x="27" y="199"/>
                  </a:cubicBezTo>
                  <a:cubicBezTo>
                    <a:pt x="30" y="197"/>
                    <a:pt x="31" y="199"/>
                    <a:pt x="34" y="196"/>
                  </a:cubicBezTo>
                  <a:cubicBezTo>
                    <a:pt x="38" y="193"/>
                    <a:pt x="41" y="191"/>
                    <a:pt x="37" y="188"/>
                  </a:cubicBezTo>
                  <a:cubicBezTo>
                    <a:pt x="33" y="186"/>
                    <a:pt x="32" y="186"/>
                    <a:pt x="28" y="184"/>
                  </a:cubicBezTo>
                  <a:cubicBezTo>
                    <a:pt x="25" y="182"/>
                    <a:pt x="24" y="176"/>
                    <a:pt x="24" y="173"/>
                  </a:cubicBezTo>
                  <a:cubicBezTo>
                    <a:pt x="24" y="171"/>
                    <a:pt x="25" y="167"/>
                    <a:pt x="24" y="162"/>
                  </a:cubicBezTo>
                  <a:cubicBezTo>
                    <a:pt x="22" y="157"/>
                    <a:pt x="17" y="156"/>
                    <a:pt x="20" y="152"/>
                  </a:cubicBezTo>
                  <a:cubicBezTo>
                    <a:pt x="23" y="149"/>
                    <a:pt x="24" y="146"/>
                    <a:pt x="22" y="142"/>
                  </a:cubicBezTo>
                  <a:cubicBezTo>
                    <a:pt x="20" y="138"/>
                    <a:pt x="21" y="134"/>
                    <a:pt x="23" y="131"/>
                  </a:cubicBezTo>
                  <a:cubicBezTo>
                    <a:pt x="26" y="127"/>
                    <a:pt x="31" y="123"/>
                    <a:pt x="35" y="122"/>
                  </a:cubicBezTo>
                  <a:cubicBezTo>
                    <a:pt x="39" y="122"/>
                    <a:pt x="58" y="122"/>
                    <a:pt x="59" y="119"/>
                  </a:cubicBezTo>
                  <a:cubicBezTo>
                    <a:pt x="60" y="117"/>
                    <a:pt x="62" y="115"/>
                    <a:pt x="59" y="112"/>
                  </a:cubicBezTo>
                  <a:cubicBezTo>
                    <a:pt x="55" y="109"/>
                    <a:pt x="47" y="111"/>
                    <a:pt x="52" y="106"/>
                  </a:cubicBezTo>
                  <a:cubicBezTo>
                    <a:pt x="56" y="102"/>
                    <a:pt x="66" y="92"/>
                    <a:pt x="66" y="88"/>
                  </a:cubicBezTo>
                  <a:cubicBezTo>
                    <a:pt x="66" y="84"/>
                    <a:pt x="66" y="71"/>
                    <a:pt x="68" y="71"/>
                  </a:cubicBezTo>
                  <a:cubicBezTo>
                    <a:pt x="70" y="71"/>
                    <a:pt x="82" y="68"/>
                    <a:pt x="83" y="65"/>
                  </a:cubicBezTo>
                  <a:cubicBezTo>
                    <a:pt x="84" y="63"/>
                    <a:pt x="85" y="60"/>
                    <a:pt x="90" y="56"/>
                  </a:cubicBezTo>
                  <a:cubicBezTo>
                    <a:pt x="95" y="53"/>
                    <a:pt x="102" y="50"/>
                    <a:pt x="100" y="45"/>
                  </a:cubicBezTo>
                  <a:cubicBezTo>
                    <a:pt x="98" y="41"/>
                    <a:pt x="97" y="37"/>
                    <a:pt x="100" y="34"/>
                  </a:cubicBezTo>
                  <a:cubicBezTo>
                    <a:pt x="103" y="32"/>
                    <a:pt x="108" y="24"/>
                    <a:pt x="111" y="24"/>
                  </a:cubicBezTo>
                  <a:cubicBezTo>
                    <a:pt x="114" y="24"/>
                    <a:pt x="130" y="25"/>
                    <a:pt x="131" y="23"/>
                  </a:cubicBezTo>
                  <a:cubicBezTo>
                    <a:pt x="131" y="21"/>
                    <a:pt x="124" y="13"/>
                    <a:pt x="131" y="13"/>
                  </a:cubicBezTo>
                  <a:cubicBezTo>
                    <a:pt x="137" y="13"/>
                    <a:pt x="138" y="12"/>
                    <a:pt x="144" y="13"/>
                  </a:cubicBezTo>
                  <a:cubicBezTo>
                    <a:pt x="150" y="14"/>
                    <a:pt x="151" y="16"/>
                    <a:pt x="155" y="16"/>
                  </a:cubicBezTo>
                  <a:cubicBezTo>
                    <a:pt x="159" y="16"/>
                    <a:pt x="163" y="16"/>
                    <a:pt x="165" y="14"/>
                  </a:cubicBezTo>
                  <a:cubicBezTo>
                    <a:pt x="168" y="12"/>
                    <a:pt x="165" y="9"/>
                    <a:pt x="167" y="7"/>
                  </a:cubicBezTo>
                  <a:cubicBezTo>
                    <a:pt x="169" y="5"/>
                    <a:pt x="167" y="3"/>
                    <a:pt x="169" y="2"/>
                  </a:cubicBezTo>
                  <a:cubicBezTo>
                    <a:pt x="171" y="1"/>
                    <a:pt x="174" y="1"/>
                    <a:pt x="179" y="0"/>
                  </a:cubicBezTo>
                  <a:cubicBezTo>
                    <a:pt x="179" y="2"/>
                    <a:pt x="180" y="4"/>
                    <a:pt x="184" y="6"/>
                  </a:cubicBezTo>
                  <a:cubicBezTo>
                    <a:pt x="190" y="10"/>
                    <a:pt x="199" y="13"/>
                    <a:pt x="205" y="14"/>
                  </a:cubicBezTo>
                  <a:cubicBezTo>
                    <a:pt x="211" y="16"/>
                    <a:pt x="213" y="14"/>
                    <a:pt x="220" y="19"/>
                  </a:cubicBezTo>
                  <a:cubicBezTo>
                    <a:pt x="227" y="23"/>
                    <a:pt x="234" y="25"/>
                    <a:pt x="232" y="27"/>
                  </a:cubicBezTo>
                  <a:cubicBezTo>
                    <a:pt x="230" y="30"/>
                    <a:pt x="225" y="36"/>
                    <a:pt x="229" y="38"/>
                  </a:cubicBezTo>
                  <a:cubicBezTo>
                    <a:pt x="233" y="40"/>
                    <a:pt x="240" y="39"/>
                    <a:pt x="237" y="42"/>
                  </a:cubicBezTo>
                  <a:cubicBezTo>
                    <a:pt x="233" y="45"/>
                    <a:pt x="228" y="44"/>
                    <a:pt x="232" y="48"/>
                  </a:cubicBezTo>
                  <a:cubicBezTo>
                    <a:pt x="237" y="53"/>
                    <a:pt x="244" y="53"/>
                    <a:pt x="241" y="58"/>
                  </a:cubicBezTo>
                  <a:cubicBezTo>
                    <a:pt x="238" y="62"/>
                    <a:pt x="235" y="67"/>
                    <a:pt x="237" y="69"/>
                  </a:cubicBezTo>
                  <a:cubicBezTo>
                    <a:pt x="239" y="70"/>
                    <a:pt x="247" y="76"/>
                    <a:pt x="248" y="79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Freeform 1183">
              <a:extLst>
                <a:ext uri="{FF2B5EF4-FFF2-40B4-BE49-F238E27FC236}">
                  <a16:creationId xmlns:a16="http://schemas.microsoft.com/office/drawing/2014/main" id="{EFD35F41-D7BA-416D-9E2C-1CC522FC9D13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7" y="1091"/>
              <a:ext cx="7" cy="19"/>
            </a:xfrm>
            <a:custGeom>
              <a:avLst/>
              <a:gdLst>
                <a:gd name="T0" fmla="*/ 12 w 13"/>
                <a:gd name="T1" fmla="*/ 5 h 31"/>
                <a:gd name="T2" fmla="*/ 9 w 13"/>
                <a:gd name="T3" fmla="*/ 19 h 31"/>
                <a:gd name="T4" fmla="*/ 6 w 13"/>
                <a:gd name="T5" fmla="*/ 28 h 31"/>
                <a:gd name="T6" fmla="*/ 0 w 13"/>
                <a:gd name="T7" fmla="*/ 28 h 31"/>
                <a:gd name="T8" fmla="*/ 3 w 13"/>
                <a:gd name="T9" fmla="*/ 19 h 31"/>
                <a:gd name="T10" fmla="*/ 6 w 13"/>
                <a:gd name="T11" fmla="*/ 12 h 31"/>
                <a:gd name="T12" fmla="*/ 9 w 13"/>
                <a:gd name="T13" fmla="*/ 3 h 31"/>
                <a:gd name="T14" fmla="*/ 12 w 13"/>
                <a:gd name="T15" fmla="*/ 5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" h="31">
                  <a:moveTo>
                    <a:pt x="12" y="5"/>
                  </a:moveTo>
                  <a:cubicBezTo>
                    <a:pt x="11" y="8"/>
                    <a:pt x="11" y="14"/>
                    <a:pt x="9" y="19"/>
                  </a:cubicBezTo>
                  <a:cubicBezTo>
                    <a:pt x="7" y="24"/>
                    <a:pt x="11" y="26"/>
                    <a:pt x="6" y="28"/>
                  </a:cubicBezTo>
                  <a:cubicBezTo>
                    <a:pt x="2" y="30"/>
                    <a:pt x="0" y="31"/>
                    <a:pt x="0" y="28"/>
                  </a:cubicBezTo>
                  <a:cubicBezTo>
                    <a:pt x="0" y="25"/>
                    <a:pt x="2" y="23"/>
                    <a:pt x="3" y="19"/>
                  </a:cubicBezTo>
                  <a:cubicBezTo>
                    <a:pt x="4" y="15"/>
                    <a:pt x="5" y="15"/>
                    <a:pt x="6" y="12"/>
                  </a:cubicBezTo>
                  <a:cubicBezTo>
                    <a:pt x="7" y="8"/>
                    <a:pt x="7" y="6"/>
                    <a:pt x="9" y="3"/>
                  </a:cubicBezTo>
                  <a:cubicBezTo>
                    <a:pt x="10" y="0"/>
                    <a:pt x="13" y="0"/>
                    <a:pt x="12" y="5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Freeform 1184">
              <a:extLst>
                <a:ext uri="{FF2B5EF4-FFF2-40B4-BE49-F238E27FC236}">
                  <a16:creationId xmlns:a16="http://schemas.microsoft.com/office/drawing/2014/main" id="{2F2019E4-A1E1-4BC5-B990-929BB694547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86" y="1082"/>
              <a:ext cx="14" cy="16"/>
            </a:xfrm>
            <a:custGeom>
              <a:avLst/>
              <a:gdLst>
                <a:gd name="T0" fmla="*/ 1 w 23"/>
                <a:gd name="T1" fmla="*/ 13 h 27"/>
                <a:gd name="T2" fmla="*/ 2 w 23"/>
                <a:gd name="T3" fmla="*/ 20 h 27"/>
                <a:gd name="T4" fmla="*/ 3 w 23"/>
                <a:gd name="T5" fmla="*/ 26 h 27"/>
                <a:gd name="T6" fmla="*/ 8 w 23"/>
                <a:gd name="T7" fmla="*/ 24 h 27"/>
                <a:gd name="T8" fmla="*/ 13 w 23"/>
                <a:gd name="T9" fmla="*/ 18 h 27"/>
                <a:gd name="T10" fmla="*/ 17 w 23"/>
                <a:gd name="T11" fmla="*/ 11 h 27"/>
                <a:gd name="T12" fmla="*/ 18 w 23"/>
                <a:gd name="T13" fmla="*/ 5 h 27"/>
                <a:gd name="T14" fmla="*/ 20 w 23"/>
                <a:gd name="T15" fmla="*/ 0 h 27"/>
                <a:gd name="T16" fmla="*/ 11 w 23"/>
                <a:gd name="T17" fmla="*/ 2 h 27"/>
                <a:gd name="T18" fmla="*/ 3 w 23"/>
                <a:gd name="T19" fmla="*/ 6 h 27"/>
                <a:gd name="T20" fmla="*/ 1 w 23"/>
                <a:gd name="T21" fmla="*/ 10 h 27"/>
                <a:gd name="T22" fmla="*/ 1 w 23"/>
                <a:gd name="T23" fmla="*/ 13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3" h="27">
                  <a:moveTo>
                    <a:pt x="1" y="13"/>
                  </a:moveTo>
                  <a:cubicBezTo>
                    <a:pt x="1" y="17"/>
                    <a:pt x="0" y="18"/>
                    <a:pt x="2" y="20"/>
                  </a:cubicBezTo>
                  <a:cubicBezTo>
                    <a:pt x="3" y="23"/>
                    <a:pt x="2" y="25"/>
                    <a:pt x="3" y="26"/>
                  </a:cubicBezTo>
                  <a:cubicBezTo>
                    <a:pt x="5" y="27"/>
                    <a:pt x="7" y="25"/>
                    <a:pt x="8" y="24"/>
                  </a:cubicBezTo>
                  <a:cubicBezTo>
                    <a:pt x="10" y="22"/>
                    <a:pt x="12" y="19"/>
                    <a:pt x="13" y="18"/>
                  </a:cubicBezTo>
                  <a:cubicBezTo>
                    <a:pt x="13" y="17"/>
                    <a:pt x="20" y="13"/>
                    <a:pt x="17" y="11"/>
                  </a:cubicBezTo>
                  <a:cubicBezTo>
                    <a:pt x="15" y="9"/>
                    <a:pt x="16" y="6"/>
                    <a:pt x="18" y="5"/>
                  </a:cubicBezTo>
                  <a:cubicBezTo>
                    <a:pt x="20" y="3"/>
                    <a:pt x="23" y="0"/>
                    <a:pt x="20" y="0"/>
                  </a:cubicBezTo>
                  <a:cubicBezTo>
                    <a:pt x="17" y="0"/>
                    <a:pt x="13" y="1"/>
                    <a:pt x="11" y="2"/>
                  </a:cubicBezTo>
                  <a:cubicBezTo>
                    <a:pt x="8" y="4"/>
                    <a:pt x="3" y="3"/>
                    <a:pt x="3" y="6"/>
                  </a:cubicBezTo>
                  <a:cubicBezTo>
                    <a:pt x="2" y="8"/>
                    <a:pt x="1" y="10"/>
                    <a:pt x="1" y="10"/>
                  </a:cubicBezTo>
                  <a:cubicBezTo>
                    <a:pt x="1" y="10"/>
                    <a:pt x="0" y="11"/>
                    <a:pt x="1" y="13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Freeform 1185">
              <a:extLst>
                <a:ext uri="{FF2B5EF4-FFF2-40B4-BE49-F238E27FC236}">
                  <a16:creationId xmlns:a16="http://schemas.microsoft.com/office/drawing/2014/main" id="{A257DB54-1ED5-4680-9AAA-CD0AF26D360A}"/>
                </a:ext>
              </a:extLst>
            </p:cNvPr>
            <p:cNvSpPr>
              <a:spLocks/>
            </p:cNvSpPr>
            <p:nvPr/>
          </p:nvSpPr>
          <p:spPr bwMode="auto">
            <a:xfrm>
              <a:off x="2698" y="1110"/>
              <a:ext cx="22" cy="25"/>
            </a:xfrm>
            <a:custGeom>
              <a:avLst/>
              <a:gdLst>
                <a:gd name="T0" fmla="*/ 9 w 38"/>
                <a:gd name="T1" fmla="*/ 20 h 42"/>
                <a:gd name="T2" fmla="*/ 6 w 38"/>
                <a:gd name="T3" fmla="*/ 12 h 42"/>
                <a:gd name="T4" fmla="*/ 13 w 38"/>
                <a:gd name="T5" fmla="*/ 5 h 42"/>
                <a:gd name="T6" fmla="*/ 21 w 38"/>
                <a:gd name="T7" fmla="*/ 11 h 42"/>
                <a:gd name="T8" fmla="*/ 29 w 38"/>
                <a:gd name="T9" fmla="*/ 3 h 42"/>
                <a:gd name="T10" fmla="*/ 35 w 38"/>
                <a:gd name="T11" fmla="*/ 11 h 42"/>
                <a:gd name="T12" fmla="*/ 29 w 38"/>
                <a:gd name="T13" fmla="*/ 23 h 42"/>
                <a:gd name="T14" fmla="*/ 28 w 38"/>
                <a:gd name="T15" fmla="*/ 29 h 42"/>
                <a:gd name="T16" fmla="*/ 26 w 38"/>
                <a:gd name="T17" fmla="*/ 40 h 42"/>
                <a:gd name="T18" fmla="*/ 15 w 38"/>
                <a:gd name="T19" fmla="*/ 40 h 42"/>
                <a:gd name="T20" fmla="*/ 6 w 38"/>
                <a:gd name="T21" fmla="*/ 32 h 42"/>
                <a:gd name="T22" fmla="*/ 21 w 38"/>
                <a:gd name="T23" fmla="*/ 35 h 42"/>
                <a:gd name="T24" fmla="*/ 16 w 38"/>
                <a:gd name="T25" fmla="*/ 25 h 42"/>
                <a:gd name="T26" fmla="*/ 9 w 38"/>
                <a:gd name="T27" fmla="*/ 2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8" h="42">
                  <a:moveTo>
                    <a:pt x="9" y="20"/>
                  </a:moveTo>
                  <a:cubicBezTo>
                    <a:pt x="5" y="15"/>
                    <a:pt x="2" y="14"/>
                    <a:pt x="6" y="12"/>
                  </a:cubicBezTo>
                  <a:cubicBezTo>
                    <a:pt x="9" y="10"/>
                    <a:pt x="10" y="3"/>
                    <a:pt x="13" y="5"/>
                  </a:cubicBezTo>
                  <a:cubicBezTo>
                    <a:pt x="17" y="8"/>
                    <a:pt x="17" y="16"/>
                    <a:pt x="21" y="11"/>
                  </a:cubicBezTo>
                  <a:cubicBezTo>
                    <a:pt x="24" y="6"/>
                    <a:pt x="28" y="0"/>
                    <a:pt x="29" y="3"/>
                  </a:cubicBezTo>
                  <a:cubicBezTo>
                    <a:pt x="30" y="7"/>
                    <a:pt x="38" y="7"/>
                    <a:pt x="35" y="11"/>
                  </a:cubicBezTo>
                  <a:cubicBezTo>
                    <a:pt x="32" y="15"/>
                    <a:pt x="29" y="21"/>
                    <a:pt x="29" y="23"/>
                  </a:cubicBezTo>
                  <a:cubicBezTo>
                    <a:pt x="30" y="25"/>
                    <a:pt x="29" y="27"/>
                    <a:pt x="28" y="29"/>
                  </a:cubicBezTo>
                  <a:cubicBezTo>
                    <a:pt x="26" y="31"/>
                    <a:pt x="29" y="39"/>
                    <a:pt x="26" y="40"/>
                  </a:cubicBezTo>
                  <a:cubicBezTo>
                    <a:pt x="24" y="41"/>
                    <a:pt x="21" y="42"/>
                    <a:pt x="15" y="40"/>
                  </a:cubicBezTo>
                  <a:cubicBezTo>
                    <a:pt x="10" y="38"/>
                    <a:pt x="0" y="31"/>
                    <a:pt x="6" y="32"/>
                  </a:cubicBezTo>
                  <a:cubicBezTo>
                    <a:pt x="12" y="32"/>
                    <a:pt x="18" y="42"/>
                    <a:pt x="21" y="35"/>
                  </a:cubicBezTo>
                  <a:cubicBezTo>
                    <a:pt x="24" y="28"/>
                    <a:pt x="20" y="25"/>
                    <a:pt x="16" y="25"/>
                  </a:cubicBezTo>
                  <a:cubicBezTo>
                    <a:pt x="12" y="25"/>
                    <a:pt x="6" y="20"/>
                    <a:pt x="9" y="20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Freeform 1186">
              <a:extLst>
                <a:ext uri="{FF2B5EF4-FFF2-40B4-BE49-F238E27FC236}">
                  <a16:creationId xmlns:a16="http://schemas.microsoft.com/office/drawing/2014/main" id="{E3AC63A3-ECAD-4048-A92E-E9F4B5E04EB2}"/>
                </a:ext>
              </a:extLst>
            </p:cNvPr>
            <p:cNvSpPr>
              <a:spLocks/>
            </p:cNvSpPr>
            <p:nvPr/>
          </p:nvSpPr>
          <p:spPr bwMode="auto">
            <a:xfrm>
              <a:off x="2686" y="1119"/>
              <a:ext cx="11" cy="12"/>
            </a:xfrm>
            <a:custGeom>
              <a:avLst/>
              <a:gdLst>
                <a:gd name="T0" fmla="*/ 12 w 18"/>
                <a:gd name="T1" fmla="*/ 0 h 21"/>
                <a:gd name="T2" fmla="*/ 17 w 18"/>
                <a:gd name="T3" fmla="*/ 5 h 21"/>
                <a:gd name="T4" fmla="*/ 18 w 18"/>
                <a:gd name="T5" fmla="*/ 11 h 21"/>
                <a:gd name="T6" fmla="*/ 15 w 18"/>
                <a:gd name="T7" fmla="*/ 17 h 21"/>
                <a:gd name="T8" fmla="*/ 10 w 18"/>
                <a:gd name="T9" fmla="*/ 13 h 21"/>
                <a:gd name="T10" fmla="*/ 4 w 18"/>
                <a:gd name="T11" fmla="*/ 12 h 21"/>
                <a:gd name="T12" fmla="*/ 0 w 18"/>
                <a:gd name="T13" fmla="*/ 8 h 21"/>
                <a:gd name="T14" fmla="*/ 3 w 18"/>
                <a:gd name="T15" fmla="*/ 2 h 21"/>
                <a:gd name="T16" fmla="*/ 7 w 18"/>
                <a:gd name="T17" fmla="*/ 0 h 21"/>
                <a:gd name="T18" fmla="*/ 12 w 18"/>
                <a:gd name="T1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" h="21">
                  <a:moveTo>
                    <a:pt x="12" y="0"/>
                  </a:moveTo>
                  <a:cubicBezTo>
                    <a:pt x="15" y="3"/>
                    <a:pt x="17" y="1"/>
                    <a:pt x="17" y="5"/>
                  </a:cubicBezTo>
                  <a:cubicBezTo>
                    <a:pt x="17" y="8"/>
                    <a:pt x="18" y="7"/>
                    <a:pt x="18" y="11"/>
                  </a:cubicBezTo>
                  <a:cubicBezTo>
                    <a:pt x="18" y="15"/>
                    <a:pt x="18" y="21"/>
                    <a:pt x="15" y="17"/>
                  </a:cubicBezTo>
                  <a:cubicBezTo>
                    <a:pt x="12" y="13"/>
                    <a:pt x="13" y="13"/>
                    <a:pt x="10" y="13"/>
                  </a:cubicBezTo>
                  <a:cubicBezTo>
                    <a:pt x="8" y="13"/>
                    <a:pt x="7" y="13"/>
                    <a:pt x="4" y="12"/>
                  </a:cubicBezTo>
                  <a:cubicBezTo>
                    <a:pt x="1" y="10"/>
                    <a:pt x="0" y="12"/>
                    <a:pt x="0" y="8"/>
                  </a:cubicBezTo>
                  <a:cubicBezTo>
                    <a:pt x="0" y="5"/>
                    <a:pt x="2" y="3"/>
                    <a:pt x="3" y="2"/>
                  </a:cubicBezTo>
                  <a:cubicBezTo>
                    <a:pt x="5" y="2"/>
                    <a:pt x="5" y="0"/>
                    <a:pt x="7" y="0"/>
                  </a:cubicBezTo>
                  <a:cubicBezTo>
                    <a:pt x="9" y="1"/>
                    <a:pt x="10" y="2"/>
                    <a:pt x="12" y="0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Freeform 1187">
              <a:extLst>
                <a:ext uri="{FF2B5EF4-FFF2-40B4-BE49-F238E27FC236}">
                  <a16:creationId xmlns:a16="http://schemas.microsoft.com/office/drawing/2014/main" id="{9294B7DC-D13B-4140-8E71-0F32DEBB1A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662" y="1085"/>
              <a:ext cx="37" cy="47"/>
            </a:xfrm>
            <a:custGeom>
              <a:avLst/>
              <a:gdLst>
                <a:gd name="T0" fmla="*/ 63 w 63"/>
                <a:gd name="T1" fmla="*/ 34 h 78"/>
                <a:gd name="T2" fmla="*/ 55 w 63"/>
                <a:gd name="T3" fmla="*/ 41 h 78"/>
                <a:gd name="T4" fmla="*/ 52 w 63"/>
                <a:gd name="T5" fmla="*/ 39 h 78"/>
                <a:gd name="T6" fmla="*/ 48 w 63"/>
                <a:gd name="T7" fmla="*/ 46 h 78"/>
                <a:gd name="T8" fmla="*/ 44 w 63"/>
                <a:gd name="T9" fmla="*/ 52 h 78"/>
                <a:gd name="T10" fmla="*/ 35 w 63"/>
                <a:gd name="T11" fmla="*/ 61 h 78"/>
                <a:gd name="T12" fmla="*/ 35 w 63"/>
                <a:gd name="T13" fmla="*/ 69 h 78"/>
                <a:gd name="T14" fmla="*/ 45 w 63"/>
                <a:gd name="T15" fmla="*/ 75 h 78"/>
                <a:gd name="T16" fmla="*/ 42 w 63"/>
                <a:gd name="T17" fmla="*/ 77 h 78"/>
                <a:gd name="T18" fmla="*/ 37 w 63"/>
                <a:gd name="T19" fmla="*/ 75 h 78"/>
                <a:gd name="T20" fmla="*/ 31 w 63"/>
                <a:gd name="T21" fmla="*/ 77 h 78"/>
                <a:gd name="T22" fmla="*/ 26 w 63"/>
                <a:gd name="T23" fmla="*/ 76 h 78"/>
                <a:gd name="T24" fmla="*/ 19 w 63"/>
                <a:gd name="T25" fmla="*/ 74 h 78"/>
                <a:gd name="T26" fmla="*/ 14 w 63"/>
                <a:gd name="T27" fmla="*/ 74 h 78"/>
                <a:gd name="T28" fmla="*/ 16 w 63"/>
                <a:gd name="T29" fmla="*/ 71 h 78"/>
                <a:gd name="T30" fmla="*/ 13 w 63"/>
                <a:gd name="T31" fmla="*/ 62 h 78"/>
                <a:gd name="T32" fmla="*/ 6 w 63"/>
                <a:gd name="T33" fmla="*/ 56 h 78"/>
                <a:gd name="T34" fmla="*/ 6 w 63"/>
                <a:gd name="T35" fmla="*/ 48 h 78"/>
                <a:gd name="T36" fmla="*/ 8 w 63"/>
                <a:gd name="T37" fmla="*/ 44 h 78"/>
                <a:gd name="T38" fmla="*/ 4 w 63"/>
                <a:gd name="T39" fmla="*/ 33 h 78"/>
                <a:gd name="T40" fmla="*/ 9 w 63"/>
                <a:gd name="T41" fmla="*/ 23 h 78"/>
                <a:gd name="T42" fmla="*/ 18 w 63"/>
                <a:gd name="T43" fmla="*/ 14 h 78"/>
                <a:gd name="T44" fmla="*/ 28 w 63"/>
                <a:gd name="T45" fmla="*/ 14 h 78"/>
                <a:gd name="T46" fmla="*/ 20 w 63"/>
                <a:gd name="T47" fmla="*/ 21 h 78"/>
                <a:gd name="T48" fmla="*/ 29 w 63"/>
                <a:gd name="T49" fmla="*/ 24 h 78"/>
                <a:gd name="T50" fmla="*/ 35 w 63"/>
                <a:gd name="T51" fmla="*/ 12 h 78"/>
                <a:gd name="T52" fmla="*/ 41 w 63"/>
                <a:gd name="T53" fmla="*/ 4 h 78"/>
                <a:gd name="T54" fmla="*/ 51 w 63"/>
                <a:gd name="T55" fmla="*/ 2 h 78"/>
                <a:gd name="T56" fmla="*/ 54 w 63"/>
                <a:gd name="T57" fmla="*/ 7 h 78"/>
                <a:gd name="T58" fmla="*/ 50 w 63"/>
                <a:gd name="T59" fmla="*/ 19 h 78"/>
                <a:gd name="T60" fmla="*/ 50 w 63"/>
                <a:gd name="T61" fmla="*/ 28 h 78"/>
                <a:gd name="T62" fmla="*/ 63 w 63"/>
                <a:gd name="T63" fmla="*/ 34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63" h="78">
                  <a:moveTo>
                    <a:pt x="63" y="34"/>
                  </a:moveTo>
                  <a:cubicBezTo>
                    <a:pt x="63" y="37"/>
                    <a:pt x="56" y="41"/>
                    <a:pt x="55" y="41"/>
                  </a:cubicBezTo>
                  <a:cubicBezTo>
                    <a:pt x="54" y="41"/>
                    <a:pt x="55" y="37"/>
                    <a:pt x="52" y="39"/>
                  </a:cubicBezTo>
                  <a:cubicBezTo>
                    <a:pt x="49" y="41"/>
                    <a:pt x="49" y="43"/>
                    <a:pt x="48" y="46"/>
                  </a:cubicBezTo>
                  <a:cubicBezTo>
                    <a:pt x="47" y="50"/>
                    <a:pt x="48" y="48"/>
                    <a:pt x="44" y="52"/>
                  </a:cubicBezTo>
                  <a:cubicBezTo>
                    <a:pt x="40" y="56"/>
                    <a:pt x="35" y="56"/>
                    <a:pt x="35" y="61"/>
                  </a:cubicBezTo>
                  <a:cubicBezTo>
                    <a:pt x="35" y="67"/>
                    <a:pt x="28" y="65"/>
                    <a:pt x="35" y="69"/>
                  </a:cubicBezTo>
                  <a:cubicBezTo>
                    <a:pt x="41" y="73"/>
                    <a:pt x="45" y="69"/>
                    <a:pt x="45" y="75"/>
                  </a:cubicBezTo>
                  <a:cubicBezTo>
                    <a:pt x="45" y="75"/>
                    <a:pt x="44" y="76"/>
                    <a:pt x="42" y="77"/>
                  </a:cubicBezTo>
                  <a:cubicBezTo>
                    <a:pt x="39" y="78"/>
                    <a:pt x="39" y="77"/>
                    <a:pt x="37" y="75"/>
                  </a:cubicBezTo>
                  <a:cubicBezTo>
                    <a:pt x="35" y="74"/>
                    <a:pt x="33" y="77"/>
                    <a:pt x="31" y="77"/>
                  </a:cubicBezTo>
                  <a:cubicBezTo>
                    <a:pt x="29" y="77"/>
                    <a:pt x="28" y="78"/>
                    <a:pt x="26" y="76"/>
                  </a:cubicBezTo>
                  <a:cubicBezTo>
                    <a:pt x="25" y="74"/>
                    <a:pt x="21" y="74"/>
                    <a:pt x="19" y="74"/>
                  </a:cubicBezTo>
                  <a:cubicBezTo>
                    <a:pt x="17" y="74"/>
                    <a:pt x="15" y="75"/>
                    <a:pt x="14" y="74"/>
                  </a:cubicBezTo>
                  <a:cubicBezTo>
                    <a:pt x="15" y="73"/>
                    <a:pt x="16" y="73"/>
                    <a:pt x="16" y="71"/>
                  </a:cubicBezTo>
                  <a:cubicBezTo>
                    <a:pt x="16" y="66"/>
                    <a:pt x="19" y="67"/>
                    <a:pt x="13" y="62"/>
                  </a:cubicBezTo>
                  <a:cubicBezTo>
                    <a:pt x="7" y="57"/>
                    <a:pt x="12" y="61"/>
                    <a:pt x="6" y="56"/>
                  </a:cubicBezTo>
                  <a:cubicBezTo>
                    <a:pt x="0" y="51"/>
                    <a:pt x="3" y="48"/>
                    <a:pt x="6" y="48"/>
                  </a:cubicBezTo>
                  <a:cubicBezTo>
                    <a:pt x="8" y="48"/>
                    <a:pt x="11" y="47"/>
                    <a:pt x="8" y="44"/>
                  </a:cubicBezTo>
                  <a:cubicBezTo>
                    <a:pt x="4" y="41"/>
                    <a:pt x="2" y="41"/>
                    <a:pt x="4" y="33"/>
                  </a:cubicBezTo>
                  <a:cubicBezTo>
                    <a:pt x="6" y="25"/>
                    <a:pt x="9" y="28"/>
                    <a:pt x="9" y="23"/>
                  </a:cubicBezTo>
                  <a:cubicBezTo>
                    <a:pt x="9" y="19"/>
                    <a:pt x="13" y="14"/>
                    <a:pt x="18" y="14"/>
                  </a:cubicBezTo>
                  <a:cubicBezTo>
                    <a:pt x="22" y="14"/>
                    <a:pt x="34" y="10"/>
                    <a:pt x="28" y="14"/>
                  </a:cubicBezTo>
                  <a:cubicBezTo>
                    <a:pt x="21" y="18"/>
                    <a:pt x="19" y="18"/>
                    <a:pt x="20" y="21"/>
                  </a:cubicBezTo>
                  <a:cubicBezTo>
                    <a:pt x="20" y="25"/>
                    <a:pt x="29" y="26"/>
                    <a:pt x="29" y="24"/>
                  </a:cubicBezTo>
                  <a:cubicBezTo>
                    <a:pt x="30" y="21"/>
                    <a:pt x="33" y="17"/>
                    <a:pt x="35" y="12"/>
                  </a:cubicBezTo>
                  <a:cubicBezTo>
                    <a:pt x="38" y="8"/>
                    <a:pt x="37" y="5"/>
                    <a:pt x="41" y="4"/>
                  </a:cubicBezTo>
                  <a:cubicBezTo>
                    <a:pt x="44" y="3"/>
                    <a:pt x="49" y="2"/>
                    <a:pt x="51" y="2"/>
                  </a:cubicBezTo>
                  <a:cubicBezTo>
                    <a:pt x="53" y="1"/>
                    <a:pt x="54" y="0"/>
                    <a:pt x="54" y="7"/>
                  </a:cubicBezTo>
                  <a:cubicBezTo>
                    <a:pt x="54" y="13"/>
                    <a:pt x="52" y="15"/>
                    <a:pt x="50" y="19"/>
                  </a:cubicBezTo>
                  <a:cubicBezTo>
                    <a:pt x="47" y="22"/>
                    <a:pt x="47" y="26"/>
                    <a:pt x="50" y="28"/>
                  </a:cubicBezTo>
                  <a:cubicBezTo>
                    <a:pt x="52" y="31"/>
                    <a:pt x="63" y="31"/>
                    <a:pt x="63" y="34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Freeform 1188">
              <a:extLst>
                <a:ext uri="{FF2B5EF4-FFF2-40B4-BE49-F238E27FC236}">
                  <a16:creationId xmlns:a16="http://schemas.microsoft.com/office/drawing/2014/main" id="{EB562FD1-8E48-4F25-B505-9419D0E7028F}"/>
                </a:ext>
              </a:extLst>
            </p:cNvPr>
            <p:cNvSpPr>
              <a:spLocks/>
            </p:cNvSpPr>
            <p:nvPr/>
          </p:nvSpPr>
          <p:spPr bwMode="auto">
            <a:xfrm>
              <a:off x="2834" y="1061"/>
              <a:ext cx="12" cy="9"/>
            </a:xfrm>
            <a:custGeom>
              <a:avLst/>
              <a:gdLst>
                <a:gd name="T0" fmla="*/ 3 w 21"/>
                <a:gd name="T1" fmla="*/ 4 h 15"/>
                <a:gd name="T2" fmla="*/ 6 w 21"/>
                <a:gd name="T3" fmla="*/ 9 h 15"/>
                <a:gd name="T4" fmla="*/ 15 w 21"/>
                <a:gd name="T5" fmla="*/ 11 h 15"/>
                <a:gd name="T6" fmla="*/ 18 w 21"/>
                <a:gd name="T7" fmla="*/ 4 h 15"/>
                <a:gd name="T8" fmla="*/ 10 w 21"/>
                <a:gd name="T9" fmla="*/ 1 h 15"/>
                <a:gd name="T10" fmla="*/ 3 w 21"/>
                <a:gd name="T11" fmla="*/ 4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15">
                  <a:moveTo>
                    <a:pt x="3" y="4"/>
                  </a:moveTo>
                  <a:cubicBezTo>
                    <a:pt x="2" y="7"/>
                    <a:pt x="4" y="7"/>
                    <a:pt x="6" y="9"/>
                  </a:cubicBezTo>
                  <a:cubicBezTo>
                    <a:pt x="8" y="10"/>
                    <a:pt x="12" y="15"/>
                    <a:pt x="15" y="11"/>
                  </a:cubicBezTo>
                  <a:cubicBezTo>
                    <a:pt x="17" y="7"/>
                    <a:pt x="21" y="6"/>
                    <a:pt x="18" y="4"/>
                  </a:cubicBezTo>
                  <a:cubicBezTo>
                    <a:pt x="15" y="2"/>
                    <a:pt x="14" y="0"/>
                    <a:pt x="10" y="1"/>
                  </a:cubicBezTo>
                  <a:cubicBezTo>
                    <a:pt x="6" y="2"/>
                    <a:pt x="0" y="2"/>
                    <a:pt x="3" y="4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Freeform 1189">
              <a:extLst>
                <a:ext uri="{FF2B5EF4-FFF2-40B4-BE49-F238E27FC236}">
                  <a16:creationId xmlns:a16="http://schemas.microsoft.com/office/drawing/2014/main" id="{F4975E53-FAC8-46B2-8C79-761DE5C931F8}"/>
                </a:ext>
              </a:extLst>
            </p:cNvPr>
            <p:cNvSpPr>
              <a:spLocks/>
            </p:cNvSpPr>
            <p:nvPr/>
          </p:nvSpPr>
          <p:spPr bwMode="auto">
            <a:xfrm>
              <a:off x="2832" y="1071"/>
              <a:ext cx="18" cy="12"/>
            </a:xfrm>
            <a:custGeom>
              <a:avLst/>
              <a:gdLst>
                <a:gd name="T0" fmla="*/ 5 w 31"/>
                <a:gd name="T1" fmla="*/ 4 h 21"/>
                <a:gd name="T2" fmla="*/ 1 w 31"/>
                <a:gd name="T3" fmla="*/ 7 h 21"/>
                <a:gd name="T4" fmla="*/ 3 w 31"/>
                <a:gd name="T5" fmla="*/ 12 h 21"/>
                <a:gd name="T6" fmla="*/ 5 w 31"/>
                <a:gd name="T7" fmla="*/ 19 h 21"/>
                <a:gd name="T8" fmla="*/ 10 w 31"/>
                <a:gd name="T9" fmla="*/ 12 h 21"/>
                <a:gd name="T10" fmla="*/ 16 w 31"/>
                <a:gd name="T11" fmla="*/ 10 h 21"/>
                <a:gd name="T12" fmla="*/ 24 w 31"/>
                <a:gd name="T13" fmla="*/ 7 h 21"/>
                <a:gd name="T14" fmla="*/ 27 w 31"/>
                <a:gd name="T15" fmla="*/ 4 h 21"/>
                <a:gd name="T16" fmla="*/ 20 w 31"/>
                <a:gd name="T17" fmla="*/ 1 h 21"/>
                <a:gd name="T18" fmla="*/ 11 w 31"/>
                <a:gd name="T19" fmla="*/ 1 h 21"/>
                <a:gd name="T20" fmla="*/ 5 w 31"/>
                <a:gd name="T21" fmla="*/ 4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" h="21">
                  <a:moveTo>
                    <a:pt x="5" y="4"/>
                  </a:moveTo>
                  <a:cubicBezTo>
                    <a:pt x="3" y="4"/>
                    <a:pt x="0" y="5"/>
                    <a:pt x="1" y="7"/>
                  </a:cubicBezTo>
                  <a:cubicBezTo>
                    <a:pt x="1" y="9"/>
                    <a:pt x="2" y="8"/>
                    <a:pt x="3" y="12"/>
                  </a:cubicBezTo>
                  <a:cubicBezTo>
                    <a:pt x="4" y="17"/>
                    <a:pt x="2" y="21"/>
                    <a:pt x="5" y="19"/>
                  </a:cubicBezTo>
                  <a:cubicBezTo>
                    <a:pt x="9" y="17"/>
                    <a:pt x="6" y="13"/>
                    <a:pt x="10" y="12"/>
                  </a:cubicBezTo>
                  <a:cubicBezTo>
                    <a:pt x="14" y="11"/>
                    <a:pt x="10" y="11"/>
                    <a:pt x="16" y="10"/>
                  </a:cubicBezTo>
                  <a:cubicBezTo>
                    <a:pt x="22" y="9"/>
                    <a:pt x="22" y="9"/>
                    <a:pt x="24" y="7"/>
                  </a:cubicBezTo>
                  <a:cubicBezTo>
                    <a:pt x="26" y="5"/>
                    <a:pt x="31" y="6"/>
                    <a:pt x="27" y="4"/>
                  </a:cubicBezTo>
                  <a:cubicBezTo>
                    <a:pt x="23" y="2"/>
                    <a:pt x="24" y="1"/>
                    <a:pt x="20" y="1"/>
                  </a:cubicBezTo>
                  <a:cubicBezTo>
                    <a:pt x="17" y="1"/>
                    <a:pt x="13" y="0"/>
                    <a:pt x="11" y="1"/>
                  </a:cubicBezTo>
                  <a:cubicBezTo>
                    <a:pt x="9" y="2"/>
                    <a:pt x="6" y="0"/>
                    <a:pt x="5" y="4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Freeform 1190">
              <a:extLst>
                <a:ext uri="{FF2B5EF4-FFF2-40B4-BE49-F238E27FC236}">
                  <a16:creationId xmlns:a16="http://schemas.microsoft.com/office/drawing/2014/main" id="{535635AE-3CF7-4F5D-B8A8-5CCB3FE9A944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7" y="1055"/>
              <a:ext cx="59" cy="33"/>
            </a:xfrm>
            <a:custGeom>
              <a:avLst/>
              <a:gdLst>
                <a:gd name="T0" fmla="*/ 89 w 99"/>
                <a:gd name="T1" fmla="*/ 21 h 54"/>
                <a:gd name="T2" fmla="*/ 92 w 99"/>
                <a:gd name="T3" fmla="*/ 32 h 54"/>
                <a:gd name="T4" fmla="*/ 95 w 99"/>
                <a:gd name="T5" fmla="*/ 44 h 54"/>
                <a:gd name="T6" fmla="*/ 90 w 99"/>
                <a:gd name="T7" fmla="*/ 51 h 54"/>
                <a:gd name="T8" fmla="*/ 87 w 99"/>
                <a:gd name="T9" fmla="*/ 54 h 54"/>
                <a:gd name="T10" fmla="*/ 83 w 99"/>
                <a:gd name="T11" fmla="*/ 54 h 54"/>
                <a:gd name="T12" fmla="*/ 68 w 99"/>
                <a:gd name="T13" fmla="*/ 52 h 54"/>
                <a:gd name="T14" fmla="*/ 50 w 99"/>
                <a:gd name="T15" fmla="*/ 44 h 54"/>
                <a:gd name="T16" fmla="*/ 31 w 99"/>
                <a:gd name="T17" fmla="*/ 44 h 54"/>
                <a:gd name="T18" fmla="*/ 24 w 99"/>
                <a:gd name="T19" fmla="*/ 47 h 54"/>
                <a:gd name="T20" fmla="*/ 24 w 99"/>
                <a:gd name="T21" fmla="*/ 43 h 54"/>
                <a:gd name="T22" fmla="*/ 22 w 99"/>
                <a:gd name="T23" fmla="*/ 35 h 54"/>
                <a:gd name="T24" fmla="*/ 12 w 99"/>
                <a:gd name="T25" fmla="*/ 32 h 54"/>
                <a:gd name="T26" fmla="*/ 9 w 99"/>
                <a:gd name="T27" fmla="*/ 27 h 54"/>
                <a:gd name="T28" fmla="*/ 6 w 99"/>
                <a:gd name="T29" fmla="*/ 17 h 54"/>
                <a:gd name="T30" fmla="*/ 9 w 99"/>
                <a:gd name="T31" fmla="*/ 8 h 54"/>
                <a:gd name="T32" fmla="*/ 34 w 99"/>
                <a:gd name="T33" fmla="*/ 4 h 54"/>
                <a:gd name="T34" fmla="*/ 47 w 99"/>
                <a:gd name="T35" fmla="*/ 1 h 54"/>
                <a:gd name="T36" fmla="*/ 63 w 99"/>
                <a:gd name="T37" fmla="*/ 3 h 54"/>
                <a:gd name="T38" fmla="*/ 75 w 99"/>
                <a:gd name="T39" fmla="*/ 4 h 54"/>
                <a:gd name="T40" fmla="*/ 96 w 99"/>
                <a:gd name="T41" fmla="*/ 4 h 54"/>
                <a:gd name="T42" fmla="*/ 97 w 99"/>
                <a:gd name="T43" fmla="*/ 9 h 54"/>
                <a:gd name="T44" fmla="*/ 89 w 99"/>
                <a:gd name="T45" fmla="*/ 21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9" h="54">
                  <a:moveTo>
                    <a:pt x="89" y="21"/>
                  </a:moveTo>
                  <a:cubicBezTo>
                    <a:pt x="87" y="25"/>
                    <a:pt x="90" y="30"/>
                    <a:pt x="92" y="32"/>
                  </a:cubicBezTo>
                  <a:cubicBezTo>
                    <a:pt x="94" y="35"/>
                    <a:pt x="95" y="39"/>
                    <a:pt x="95" y="44"/>
                  </a:cubicBezTo>
                  <a:cubicBezTo>
                    <a:pt x="95" y="48"/>
                    <a:pt x="92" y="49"/>
                    <a:pt x="90" y="51"/>
                  </a:cubicBezTo>
                  <a:cubicBezTo>
                    <a:pt x="88" y="52"/>
                    <a:pt x="88" y="53"/>
                    <a:pt x="87" y="54"/>
                  </a:cubicBezTo>
                  <a:cubicBezTo>
                    <a:pt x="86" y="54"/>
                    <a:pt x="85" y="54"/>
                    <a:pt x="83" y="54"/>
                  </a:cubicBezTo>
                  <a:cubicBezTo>
                    <a:pt x="78" y="53"/>
                    <a:pt x="78" y="54"/>
                    <a:pt x="68" y="52"/>
                  </a:cubicBezTo>
                  <a:cubicBezTo>
                    <a:pt x="58" y="49"/>
                    <a:pt x="57" y="49"/>
                    <a:pt x="50" y="44"/>
                  </a:cubicBezTo>
                  <a:cubicBezTo>
                    <a:pt x="43" y="39"/>
                    <a:pt x="36" y="43"/>
                    <a:pt x="31" y="44"/>
                  </a:cubicBezTo>
                  <a:cubicBezTo>
                    <a:pt x="27" y="45"/>
                    <a:pt x="25" y="46"/>
                    <a:pt x="24" y="47"/>
                  </a:cubicBezTo>
                  <a:cubicBezTo>
                    <a:pt x="24" y="46"/>
                    <a:pt x="24" y="44"/>
                    <a:pt x="24" y="43"/>
                  </a:cubicBezTo>
                  <a:cubicBezTo>
                    <a:pt x="25" y="37"/>
                    <a:pt x="27" y="35"/>
                    <a:pt x="22" y="35"/>
                  </a:cubicBezTo>
                  <a:cubicBezTo>
                    <a:pt x="17" y="35"/>
                    <a:pt x="15" y="37"/>
                    <a:pt x="12" y="32"/>
                  </a:cubicBezTo>
                  <a:cubicBezTo>
                    <a:pt x="9" y="27"/>
                    <a:pt x="8" y="31"/>
                    <a:pt x="9" y="27"/>
                  </a:cubicBezTo>
                  <a:cubicBezTo>
                    <a:pt x="10" y="23"/>
                    <a:pt x="5" y="22"/>
                    <a:pt x="6" y="17"/>
                  </a:cubicBezTo>
                  <a:cubicBezTo>
                    <a:pt x="7" y="12"/>
                    <a:pt x="0" y="8"/>
                    <a:pt x="9" y="8"/>
                  </a:cubicBezTo>
                  <a:cubicBezTo>
                    <a:pt x="19" y="8"/>
                    <a:pt x="29" y="5"/>
                    <a:pt x="34" y="4"/>
                  </a:cubicBezTo>
                  <a:cubicBezTo>
                    <a:pt x="40" y="4"/>
                    <a:pt x="42" y="0"/>
                    <a:pt x="47" y="1"/>
                  </a:cubicBezTo>
                  <a:cubicBezTo>
                    <a:pt x="53" y="3"/>
                    <a:pt x="55" y="1"/>
                    <a:pt x="63" y="3"/>
                  </a:cubicBezTo>
                  <a:cubicBezTo>
                    <a:pt x="72" y="4"/>
                    <a:pt x="67" y="4"/>
                    <a:pt x="75" y="4"/>
                  </a:cubicBezTo>
                  <a:cubicBezTo>
                    <a:pt x="82" y="5"/>
                    <a:pt x="94" y="8"/>
                    <a:pt x="96" y="4"/>
                  </a:cubicBezTo>
                  <a:cubicBezTo>
                    <a:pt x="98" y="6"/>
                    <a:pt x="99" y="6"/>
                    <a:pt x="97" y="9"/>
                  </a:cubicBezTo>
                  <a:cubicBezTo>
                    <a:pt x="94" y="12"/>
                    <a:pt x="90" y="17"/>
                    <a:pt x="89" y="21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Freeform 1191">
              <a:extLst>
                <a:ext uri="{FF2B5EF4-FFF2-40B4-BE49-F238E27FC236}">
                  <a16:creationId xmlns:a16="http://schemas.microsoft.com/office/drawing/2014/main" id="{622470CD-CA2F-41B2-91E3-0AA69027C031}"/>
                </a:ext>
              </a:extLst>
            </p:cNvPr>
            <p:cNvSpPr>
              <a:spLocks/>
            </p:cNvSpPr>
            <p:nvPr/>
          </p:nvSpPr>
          <p:spPr bwMode="auto">
            <a:xfrm>
              <a:off x="2824" y="1079"/>
              <a:ext cx="89" cy="38"/>
            </a:xfrm>
            <a:custGeom>
              <a:avLst/>
              <a:gdLst>
                <a:gd name="T0" fmla="*/ 148 w 149"/>
                <a:gd name="T1" fmla="*/ 50 h 64"/>
                <a:gd name="T2" fmla="*/ 147 w 149"/>
                <a:gd name="T3" fmla="*/ 52 h 64"/>
                <a:gd name="T4" fmla="*/ 143 w 149"/>
                <a:gd name="T5" fmla="*/ 54 h 64"/>
                <a:gd name="T6" fmla="*/ 137 w 149"/>
                <a:gd name="T7" fmla="*/ 61 h 64"/>
                <a:gd name="T8" fmla="*/ 126 w 149"/>
                <a:gd name="T9" fmla="*/ 61 h 64"/>
                <a:gd name="T10" fmla="*/ 116 w 149"/>
                <a:gd name="T11" fmla="*/ 63 h 64"/>
                <a:gd name="T12" fmla="*/ 116 w 149"/>
                <a:gd name="T13" fmla="*/ 63 h 64"/>
                <a:gd name="T14" fmla="*/ 103 w 149"/>
                <a:gd name="T15" fmla="*/ 57 h 64"/>
                <a:gd name="T16" fmla="*/ 91 w 149"/>
                <a:gd name="T17" fmla="*/ 51 h 64"/>
                <a:gd name="T18" fmla="*/ 82 w 149"/>
                <a:gd name="T19" fmla="*/ 47 h 64"/>
                <a:gd name="T20" fmla="*/ 77 w 149"/>
                <a:gd name="T21" fmla="*/ 47 h 64"/>
                <a:gd name="T22" fmla="*/ 60 w 149"/>
                <a:gd name="T23" fmla="*/ 49 h 64"/>
                <a:gd name="T24" fmla="*/ 46 w 149"/>
                <a:gd name="T25" fmla="*/ 47 h 64"/>
                <a:gd name="T26" fmla="*/ 20 w 149"/>
                <a:gd name="T27" fmla="*/ 46 h 64"/>
                <a:gd name="T28" fmla="*/ 9 w 149"/>
                <a:gd name="T29" fmla="*/ 51 h 64"/>
                <a:gd name="T30" fmla="*/ 1 w 149"/>
                <a:gd name="T31" fmla="*/ 55 h 64"/>
                <a:gd name="T32" fmla="*/ 1 w 149"/>
                <a:gd name="T33" fmla="*/ 46 h 64"/>
                <a:gd name="T34" fmla="*/ 7 w 149"/>
                <a:gd name="T35" fmla="*/ 22 h 64"/>
                <a:gd name="T36" fmla="*/ 23 w 149"/>
                <a:gd name="T37" fmla="*/ 12 h 64"/>
                <a:gd name="T38" fmla="*/ 35 w 149"/>
                <a:gd name="T39" fmla="*/ 14 h 64"/>
                <a:gd name="T40" fmla="*/ 50 w 149"/>
                <a:gd name="T41" fmla="*/ 27 h 64"/>
                <a:gd name="T42" fmla="*/ 58 w 149"/>
                <a:gd name="T43" fmla="*/ 30 h 64"/>
                <a:gd name="T44" fmla="*/ 66 w 149"/>
                <a:gd name="T45" fmla="*/ 18 h 64"/>
                <a:gd name="T46" fmla="*/ 63 w 149"/>
                <a:gd name="T47" fmla="*/ 8 h 64"/>
                <a:gd name="T48" fmla="*/ 70 w 149"/>
                <a:gd name="T49" fmla="*/ 5 h 64"/>
                <a:gd name="T50" fmla="*/ 89 w 149"/>
                <a:gd name="T51" fmla="*/ 5 h 64"/>
                <a:gd name="T52" fmla="*/ 107 w 149"/>
                <a:gd name="T53" fmla="*/ 13 h 64"/>
                <a:gd name="T54" fmla="*/ 122 w 149"/>
                <a:gd name="T55" fmla="*/ 15 h 64"/>
                <a:gd name="T56" fmla="*/ 126 w 149"/>
                <a:gd name="T57" fmla="*/ 15 h 64"/>
                <a:gd name="T58" fmla="*/ 131 w 149"/>
                <a:gd name="T59" fmla="*/ 18 h 64"/>
                <a:gd name="T60" fmla="*/ 138 w 149"/>
                <a:gd name="T61" fmla="*/ 22 h 64"/>
                <a:gd name="T62" fmla="*/ 138 w 149"/>
                <a:gd name="T63" fmla="*/ 34 h 64"/>
                <a:gd name="T64" fmla="*/ 146 w 149"/>
                <a:gd name="T65" fmla="*/ 39 h 64"/>
                <a:gd name="T66" fmla="*/ 148 w 149"/>
                <a:gd name="T67" fmla="*/ 5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49" h="64">
                  <a:moveTo>
                    <a:pt x="148" y="50"/>
                  </a:moveTo>
                  <a:cubicBezTo>
                    <a:pt x="147" y="51"/>
                    <a:pt x="147" y="51"/>
                    <a:pt x="147" y="52"/>
                  </a:cubicBezTo>
                  <a:cubicBezTo>
                    <a:pt x="146" y="53"/>
                    <a:pt x="144" y="54"/>
                    <a:pt x="143" y="54"/>
                  </a:cubicBezTo>
                  <a:cubicBezTo>
                    <a:pt x="141" y="56"/>
                    <a:pt x="141" y="57"/>
                    <a:pt x="137" y="61"/>
                  </a:cubicBezTo>
                  <a:cubicBezTo>
                    <a:pt x="133" y="64"/>
                    <a:pt x="130" y="60"/>
                    <a:pt x="126" y="61"/>
                  </a:cubicBezTo>
                  <a:cubicBezTo>
                    <a:pt x="122" y="63"/>
                    <a:pt x="120" y="64"/>
                    <a:pt x="116" y="63"/>
                  </a:cubicBezTo>
                  <a:cubicBezTo>
                    <a:pt x="116" y="63"/>
                    <a:pt x="116" y="63"/>
                    <a:pt x="116" y="63"/>
                  </a:cubicBezTo>
                  <a:cubicBezTo>
                    <a:pt x="112" y="63"/>
                    <a:pt x="110" y="62"/>
                    <a:pt x="103" y="57"/>
                  </a:cubicBezTo>
                  <a:cubicBezTo>
                    <a:pt x="95" y="52"/>
                    <a:pt x="96" y="52"/>
                    <a:pt x="91" y="51"/>
                  </a:cubicBezTo>
                  <a:cubicBezTo>
                    <a:pt x="85" y="51"/>
                    <a:pt x="86" y="50"/>
                    <a:pt x="82" y="47"/>
                  </a:cubicBezTo>
                  <a:cubicBezTo>
                    <a:pt x="79" y="44"/>
                    <a:pt x="80" y="45"/>
                    <a:pt x="77" y="47"/>
                  </a:cubicBezTo>
                  <a:cubicBezTo>
                    <a:pt x="75" y="49"/>
                    <a:pt x="69" y="49"/>
                    <a:pt x="60" y="49"/>
                  </a:cubicBezTo>
                  <a:cubicBezTo>
                    <a:pt x="52" y="48"/>
                    <a:pt x="53" y="48"/>
                    <a:pt x="46" y="47"/>
                  </a:cubicBezTo>
                  <a:cubicBezTo>
                    <a:pt x="40" y="46"/>
                    <a:pt x="31" y="46"/>
                    <a:pt x="20" y="46"/>
                  </a:cubicBezTo>
                  <a:cubicBezTo>
                    <a:pt x="8" y="46"/>
                    <a:pt x="13" y="48"/>
                    <a:pt x="9" y="51"/>
                  </a:cubicBezTo>
                  <a:cubicBezTo>
                    <a:pt x="5" y="53"/>
                    <a:pt x="3" y="54"/>
                    <a:pt x="1" y="55"/>
                  </a:cubicBezTo>
                  <a:cubicBezTo>
                    <a:pt x="1" y="53"/>
                    <a:pt x="1" y="50"/>
                    <a:pt x="1" y="46"/>
                  </a:cubicBezTo>
                  <a:cubicBezTo>
                    <a:pt x="4" y="34"/>
                    <a:pt x="0" y="33"/>
                    <a:pt x="7" y="22"/>
                  </a:cubicBezTo>
                  <a:cubicBezTo>
                    <a:pt x="14" y="11"/>
                    <a:pt x="17" y="12"/>
                    <a:pt x="23" y="12"/>
                  </a:cubicBezTo>
                  <a:cubicBezTo>
                    <a:pt x="29" y="13"/>
                    <a:pt x="29" y="6"/>
                    <a:pt x="35" y="14"/>
                  </a:cubicBezTo>
                  <a:cubicBezTo>
                    <a:pt x="40" y="23"/>
                    <a:pt x="46" y="25"/>
                    <a:pt x="50" y="27"/>
                  </a:cubicBezTo>
                  <a:cubicBezTo>
                    <a:pt x="53" y="29"/>
                    <a:pt x="52" y="35"/>
                    <a:pt x="58" y="30"/>
                  </a:cubicBezTo>
                  <a:cubicBezTo>
                    <a:pt x="65" y="24"/>
                    <a:pt x="68" y="25"/>
                    <a:pt x="66" y="18"/>
                  </a:cubicBezTo>
                  <a:cubicBezTo>
                    <a:pt x="65" y="14"/>
                    <a:pt x="63" y="11"/>
                    <a:pt x="63" y="8"/>
                  </a:cubicBezTo>
                  <a:cubicBezTo>
                    <a:pt x="64" y="7"/>
                    <a:pt x="66" y="6"/>
                    <a:pt x="70" y="5"/>
                  </a:cubicBezTo>
                  <a:cubicBezTo>
                    <a:pt x="75" y="4"/>
                    <a:pt x="82" y="0"/>
                    <a:pt x="89" y="5"/>
                  </a:cubicBezTo>
                  <a:cubicBezTo>
                    <a:pt x="96" y="10"/>
                    <a:pt x="97" y="10"/>
                    <a:pt x="107" y="13"/>
                  </a:cubicBezTo>
                  <a:cubicBezTo>
                    <a:pt x="117" y="15"/>
                    <a:pt x="117" y="14"/>
                    <a:pt x="122" y="15"/>
                  </a:cubicBezTo>
                  <a:cubicBezTo>
                    <a:pt x="124" y="15"/>
                    <a:pt x="125" y="15"/>
                    <a:pt x="126" y="15"/>
                  </a:cubicBezTo>
                  <a:cubicBezTo>
                    <a:pt x="128" y="16"/>
                    <a:pt x="129" y="17"/>
                    <a:pt x="131" y="18"/>
                  </a:cubicBezTo>
                  <a:cubicBezTo>
                    <a:pt x="134" y="19"/>
                    <a:pt x="139" y="17"/>
                    <a:pt x="138" y="22"/>
                  </a:cubicBezTo>
                  <a:cubicBezTo>
                    <a:pt x="137" y="28"/>
                    <a:pt x="136" y="31"/>
                    <a:pt x="138" y="34"/>
                  </a:cubicBezTo>
                  <a:cubicBezTo>
                    <a:pt x="140" y="37"/>
                    <a:pt x="143" y="36"/>
                    <a:pt x="146" y="39"/>
                  </a:cubicBezTo>
                  <a:cubicBezTo>
                    <a:pt x="149" y="43"/>
                    <a:pt x="148" y="43"/>
                    <a:pt x="148" y="50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Freeform 1192">
              <a:extLst>
                <a:ext uri="{FF2B5EF4-FFF2-40B4-BE49-F238E27FC236}">
                  <a16:creationId xmlns:a16="http://schemas.microsoft.com/office/drawing/2014/main" id="{984748DB-A584-4D6E-8465-71E6B72CE1BA}"/>
                </a:ext>
              </a:extLst>
            </p:cNvPr>
            <p:cNvSpPr>
              <a:spLocks/>
            </p:cNvSpPr>
            <p:nvPr/>
          </p:nvSpPr>
          <p:spPr bwMode="auto">
            <a:xfrm>
              <a:off x="2824" y="1105"/>
              <a:ext cx="71" cy="41"/>
            </a:xfrm>
            <a:custGeom>
              <a:avLst/>
              <a:gdLst>
                <a:gd name="T0" fmla="*/ 113 w 119"/>
                <a:gd name="T1" fmla="*/ 34 h 69"/>
                <a:gd name="T2" fmla="*/ 101 w 119"/>
                <a:gd name="T3" fmla="*/ 45 h 69"/>
                <a:gd name="T4" fmla="*/ 100 w 119"/>
                <a:gd name="T5" fmla="*/ 57 h 69"/>
                <a:gd name="T6" fmla="*/ 83 w 119"/>
                <a:gd name="T7" fmla="*/ 64 h 69"/>
                <a:gd name="T8" fmla="*/ 61 w 119"/>
                <a:gd name="T9" fmla="*/ 66 h 69"/>
                <a:gd name="T10" fmla="*/ 55 w 119"/>
                <a:gd name="T11" fmla="*/ 66 h 69"/>
                <a:gd name="T12" fmla="*/ 53 w 119"/>
                <a:gd name="T13" fmla="*/ 64 h 69"/>
                <a:gd name="T14" fmla="*/ 40 w 119"/>
                <a:gd name="T15" fmla="*/ 54 h 69"/>
                <a:gd name="T16" fmla="*/ 38 w 119"/>
                <a:gd name="T17" fmla="*/ 54 h 69"/>
                <a:gd name="T18" fmla="*/ 38 w 119"/>
                <a:gd name="T19" fmla="*/ 51 h 69"/>
                <a:gd name="T20" fmla="*/ 40 w 119"/>
                <a:gd name="T21" fmla="*/ 45 h 69"/>
                <a:gd name="T22" fmla="*/ 36 w 119"/>
                <a:gd name="T23" fmla="*/ 38 h 69"/>
                <a:gd name="T24" fmla="*/ 21 w 119"/>
                <a:gd name="T25" fmla="*/ 35 h 69"/>
                <a:gd name="T26" fmla="*/ 12 w 119"/>
                <a:gd name="T27" fmla="*/ 31 h 69"/>
                <a:gd name="T28" fmla="*/ 5 w 119"/>
                <a:gd name="T29" fmla="*/ 30 h 69"/>
                <a:gd name="T30" fmla="*/ 5 w 119"/>
                <a:gd name="T31" fmla="*/ 21 h 69"/>
                <a:gd name="T32" fmla="*/ 0 w 119"/>
                <a:gd name="T33" fmla="*/ 11 h 69"/>
                <a:gd name="T34" fmla="*/ 8 w 119"/>
                <a:gd name="T35" fmla="*/ 7 h 69"/>
                <a:gd name="T36" fmla="*/ 19 w 119"/>
                <a:gd name="T37" fmla="*/ 2 h 69"/>
                <a:gd name="T38" fmla="*/ 45 w 119"/>
                <a:gd name="T39" fmla="*/ 3 h 69"/>
                <a:gd name="T40" fmla="*/ 59 w 119"/>
                <a:gd name="T41" fmla="*/ 5 h 69"/>
                <a:gd name="T42" fmla="*/ 76 w 119"/>
                <a:gd name="T43" fmla="*/ 3 h 69"/>
                <a:gd name="T44" fmla="*/ 81 w 119"/>
                <a:gd name="T45" fmla="*/ 3 h 69"/>
                <a:gd name="T46" fmla="*/ 90 w 119"/>
                <a:gd name="T47" fmla="*/ 7 h 69"/>
                <a:gd name="T48" fmla="*/ 102 w 119"/>
                <a:gd name="T49" fmla="*/ 13 h 69"/>
                <a:gd name="T50" fmla="*/ 115 w 119"/>
                <a:gd name="T51" fmla="*/ 19 h 69"/>
                <a:gd name="T52" fmla="*/ 115 w 119"/>
                <a:gd name="T53" fmla="*/ 24 h 69"/>
                <a:gd name="T54" fmla="*/ 113 w 119"/>
                <a:gd name="T55" fmla="*/ 34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9" h="69">
                  <a:moveTo>
                    <a:pt x="113" y="34"/>
                  </a:moveTo>
                  <a:cubicBezTo>
                    <a:pt x="108" y="36"/>
                    <a:pt x="101" y="38"/>
                    <a:pt x="101" y="45"/>
                  </a:cubicBezTo>
                  <a:cubicBezTo>
                    <a:pt x="101" y="52"/>
                    <a:pt x="107" y="54"/>
                    <a:pt x="100" y="57"/>
                  </a:cubicBezTo>
                  <a:cubicBezTo>
                    <a:pt x="93" y="60"/>
                    <a:pt x="88" y="59"/>
                    <a:pt x="83" y="64"/>
                  </a:cubicBezTo>
                  <a:cubicBezTo>
                    <a:pt x="79" y="69"/>
                    <a:pt x="66" y="66"/>
                    <a:pt x="61" y="66"/>
                  </a:cubicBezTo>
                  <a:cubicBezTo>
                    <a:pt x="57" y="66"/>
                    <a:pt x="57" y="69"/>
                    <a:pt x="55" y="66"/>
                  </a:cubicBezTo>
                  <a:cubicBezTo>
                    <a:pt x="55" y="66"/>
                    <a:pt x="54" y="65"/>
                    <a:pt x="53" y="64"/>
                  </a:cubicBezTo>
                  <a:cubicBezTo>
                    <a:pt x="48" y="57"/>
                    <a:pt x="50" y="54"/>
                    <a:pt x="40" y="54"/>
                  </a:cubicBezTo>
                  <a:cubicBezTo>
                    <a:pt x="38" y="54"/>
                    <a:pt x="38" y="54"/>
                    <a:pt x="38" y="54"/>
                  </a:cubicBezTo>
                  <a:cubicBezTo>
                    <a:pt x="38" y="53"/>
                    <a:pt x="38" y="52"/>
                    <a:pt x="38" y="51"/>
                  </a:cubicBezTo>
                  <a:cubicBezTo>
                    <a:pt x="38" y="50"/>
                    <a:pt x="38" y="48"/>
                    <a:pt x="40" y="45"/>
                  </a:cubicBezTo>
                  <a:cubicBezTo>
                    <a:pt x="43" y="42"/>
                    <a:pt x="40" y="41"/>
                    <a:pt x="36" y="38"/>
                  </a:cubicBezTo>
                  <a:cubicBezTo>
                    <a:pt x="31" y="34"/>
                    <a:pt x="28" y="35"/>
                    <a:pt x="21" y="35"/>
                  </a:cubicBezTo>
                  <a:cubicBezTo>
                    <a:pt x="14" y="35"/>
                    <a:pt x="16" y="33"/>
                    <a:pt x="12" y="31"/>
                  </a:cubicBezTo>
                  <a:cubicBezTo>
                    <a:pt x="8" y="29"/>
                    <a:pt x="11" y="30"/>
                    <a:pt x="5" y="30"/>
                  </a:cubicBezTo>
                  <a:cubicBezTo>
                    <a:pt x="6" y="27"/>
                    <a:pt x="6" y="24"/>
                    <a:pt x="5" y="21"/>
                  </a:cubicBezTo>
                  <a:cubicBezTo>
                    <a:pt x="3" y="18"/>
                    <a:pt x="0" y="16"/>
                    <a:pt x="0" y="11"/>
                  </a:cubicBezTo>
                  <a:cubicBezTo>
                    <a:pt x="2" y="9"/>
                    <a:pt x="4" y="10"/>
                    <a:pt x="8" y="7"/>
                  </a:cubicBezTo>
                  <a:cubicBezTo>
                    <a:pt x="12" y="4"/>
                    <a:pt x="7" y="2"/>
                    <a:pt x="19" y="2"/>
                  </a:cubicBezTo>
                  <a:cubicBezTo>
                    <a:pt x="30" y="2"/>
                    <a:pt x="39" y="2"/>
                    <a:pt x="45" y="3"/>
                  </a:cubicBezTo>
                  <a:cubicBezTo>
                    <a:pt x="52" y="4"/>
                    <a:pt x="51" y="4"/>
                    <a:pt x="59" y="5"/>
                  </a:cubicBezTo>
                  <a:cubicBezTo>
                    <a:pt x="68" y="5"/>
                    <a:pt x="74" y="5"/>
                    <a:pt x="76" y="3"/>
                  </a:cubicBezTo>
                  <a:cubicBezTo>
                    <a:pt x="79" y="1"/>
                    <a:pt x="78" y="0"/>
                    <a:pt x="81" y="3"/>
                  </a:cubicBezTo>
                  <a:cubicBezTo>
                    <a:pt x="85" y="6"/>
                    <a:pt x="84" y="7"/>
                    <a:pt x="90" y="7"/>
                  </a:cubicBezTo>
                  <a:cubicBezTo>
                    <a:pt x="95" y="8"/>
                    <a:pt x="94" y="8"/>
                    <a:pt x="102" y="13"/>
                  </a:cubicBezTo>
                  <a:cubicBezTo>
                    <a:pt x="109" y="18"/>
                    <a:pt x="111" y="19"/>
                    <a:pt x="115" y="19"/>
                  </a:cubicBezTo>
                  <a:cubicBezTo>
                    <a:pt x="113" y="20"/>
                    <a:pt x="112" y="21"/>
                    <a:pt x="115" y="24"/>
                  </a:cubicBezTo>
                  <a:cubicBezTo>
                    <a:pt x="119" y="29"/>
                    <a:pt x="118" y="32"/>
                    <a:pt x="113" y="34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Freeform 1193">
              <a:extLst>
                <a:ext uri="{FF2B5EF4-FFF2-40B4-BE49-F238E27FC236}">
                  <a16:creationId xmlns:a16="http://schemas.microsoft.com/office/drawing/2014/main" id="{271ACD10-5706-4788-AC53-5377235AF0A1}"/>
                </a:ext>
              </a:extLst>
            </p:cNvPr>
            <p:cNvSpPr>
              <a:spLocks/>
            </p:cNvSpPr>
            <p:nvPr/>
          </p:nvSpPr>
          <p:spPr bwMode="auto">
            <a:xfrm>
              <a:off x="2855" y="1109"/>
              <a:ext cx="124" cy="81"/>
            </a:xfrm>
            <a:custGeom>
              <a:avLst/>
              <a:gdLst>
                <a:gd name="T0" fmla="*/ 203 w 206"/>
                <a:gd name="T1" fmla="*/ 74 h 135"/>
                <a:gd name="T2" fmla="*/ 191 w 206"/>
                <a:gd name="T3" fmla="*/ 82 h 135"/>
                <a:gd name="T4" fmla="*/ 174 w 206"/>
                <a:gd name="T5" fmla="*/ 84 h 135"/>
                <a:gd name="T6" fmla="*/ 179 w 206"/>
                <a:gd name="T7" fmla="*/ 96 h 135"/>
                <a:gd name="T8" fmla="*/ 183 w 206"/>
                <a:gd name="T9" fmla="*/ 107 h 135"/>
                <a:gd name="T10" fmla="*/ 179 w 206"/>
                <a:gd name="T11" fmla="*/ 109 h 135"/>
                <a:gd name="T12" fmla="*/ 169 w 206"/>
                <a:gd name="T13" fmla="*/ 111 h 135"/>
                <a:gd name="T14" fmla="*/ 163 w 206"/>
                <a:gd name="T15" fmla="*/ 119 h 135"/>
                <a:gd name="T16" fmla="*/ 164 w 206"/>
                <a:gd name="T17" fmla="*/ 130 h 135"/>
                <a:gd name="T18" fmla="*/ 156 w 206"/>
                <a:gd name="T19" fmla="*/ 127 h 135"/>
                <a:gd name="T20" fmla="*/ 143 w 206"/>
                <a:gd name="T21" fmla="*/ 128 h 135"/>
                <a:gd name="T22" fmla="*/ 134 w 206"/>
                <a:gd name="T23" fmla="*/ 124 h 135"/>
                <a:gd name="T24" fmla="*/ 128 w 206"/>
                <a:gd name="T25" fmla="*/ 126 h 135"/>
                <a:gd name="T26" fmla="*/ 120 w 206"/>
                <a:gd name="T27" fmla="*/ 126 h 135"/>
                <a:gd name="T28" fmla="*/ 101 w 206"/>
                <a:gd name="T29" fmla="*/ 125 h 135"/>
                <a:gd name="T30" fmla="*/ 86 w 206"/>
                <a:gd name="T31" fmla="*/ 119 h 135"/>
                <a:gd name="T32" fmla="*/ 69 w 206"/>
                <a:gd name="T33" fmla="*/ 117 h 135"/>
                <a:gd name="T34" fmla="*/ 39 w 206"/>
                <a:gd name="T35" fmla="*/ 115 h 135"/>
                <a:gd name="T36" fmla="*/ 26 w 206"/>
                <a:gd name="T37" fmla="*/ 119 h 135"/>
                <a:gd name="T38" fmla="*/ 12 w 206"/>
                <a:gd name="T39" fmla="*/ 121 h 135"/>
                <a:gd name="T40" fmla="*/ 12 w 206"/>
                <a:gd name="T41" fmla="*/ 121 h 135"/>
                <a:gd name="T42" fmla="*/ 10 w 206"/>
                <a:gd name="T43" fmla="*/ 110 h 135"/>
                <a:gd name="T44" fmla="*/ 2 w 206"/>
                <a:gd name="T45" fmla="*/ 100 h 135"/>
                <a:gd name="T46" fmla="*/ 17 w 206"/>
                <a:gd name="T47" fmla="*/ 91 h 135"/>
                <a:gd name="T48" fmla="*/ 13 w 206"/>
                <a:gd name="T49" fmla="*/ 76 h 135"/>
                <a:gd name="T50" fmla="*/ 4 w 206"/>
                <a:gd name="T51" fmla="*/ 66 h 135"/>
                <a:gd name="T52" fmla="*/ 3 w 206"/>
                <a:gd name="T53" fmla="*/ 59 h 135"/>
                <a:gd name="T54" fmla="*/ 9 w 206"/>
                <a:gd name="T55" fmla="*/ 59 h 135"/>
                <a:gd name="T56" fmla="*/ 31 w 206"/>
                <a:gd name="T57" fmla="*/ 57 h 135"/>
                <a:gd name="T58" fmla="*/ 48 w 206"/>
                <a:gd name="T59" fmla="*/ 50 h 135"/>
                <a:gd name="T60" fmla="*/ 49 w 206"/>
                <a:gd name="T61" fmla="*/ 38 h 135"/>
                <a:gd name="T62" fmla="*/ 61 w 206"/>
                <a:gd name="T63" fmla="*/ 27 h 135"/>
                <a:gd name="T64" fmla="*/ 63 w 206"/>
                <a:gd name="T65" fmla="*/ 17 h 135"/>
                <a:gd name="T66" fmla="*/ 63 w 206"/>
                <a:gd name="T67" fmla="*/ 12 h 135"/>
                <a:gd name="T68" fmla="*/ 63 w 206"/>
                <a:gd name="T69" fmla="*/ 12 h 135"/>
                <a:gd name="T70" fmla="*/ 73 w 206"/>
                <a:gd name="T71" fmla="*/ 10 h 135"/>
                <a:gd name="T72" fmla="*/ 84 w 206"/>
                <a:gd name="T73" fmla="*/ 10 h 135"/>
                <a:gd name="T74" fmla="*/ 90 w 206"/>
                <a:gd name="T75" fmla="*/ 3 h 135"/>
                <a:gd name="T76" fmla="*/ 94 w 206"/>
                <a:gd name="T77" fmla="*/ 1 h 135"/>
                <a:gd name="T78" fmla="*/ 98 w 206"/>
                <a:gd name="T79" fmla="*/ 3 h 135"/>
                <a:gd name="T80" fmla="*/ 113 w 206"/>
                <a:gd name="T81" fmla="*/ 4 h 135"/>
                <a:gd name="T82" fmla="*/ 123 w 206"/>
                <a:gd name="T83" fmla="*/ 9 h 135"/>
                <a:gd name="T84" fmla="*/ 127 w 206"/>
                <a:gd name="T85" fmla="*/ 13 h 135"/>
                <a:gd name="T86" fmla="*/ 141 w 206"/>
                <a:gd name="T87" fmla="*/ 9 h 135"/>
                <a:gd name="T88" fmla="*/ 155 w 206"/>
                <a:gd name="T89" fmla="*/ 19 h 135"/>
                <a:gd name="T90" fmla="*/ 157 w 206"/>
                <a:gd name="T91" fmla="*/ 35 h 135"/>
                <a:gd name="T92" fmla="*/ 162 w 206"/>
                <a:gd name="T93" fmla="*/ 44 h 135"/>
                <a:gd name="T94" fmla="*/ 171 w 206"/>
                <a:gd name="T95" fmla="*/ 55 h 135"/>
                <a:gd name="T96" fmla="*/ 181 w 206"/>
                <a:gd name="T97" fmla="*/ 56 h 135"/>
                <a:gd name="T98" fmla="*/ 188 w 206"/>
                <a:gd name="T99" fmla="*/ 64 h 135"/>
                <a:gd name="T100" fmla="*/ 196 w 206"/>
                <a:gd name="T101" fmla="*/ 69 h 135"/>
                <a:gd name="T102" fmla="*/ 203 w 206"/>
                <a:gd name="T103" fmla="*/ 74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06" h="135">
                  <a:moveTo>
                    <a:pt x="203" y="74"/>
                  </a:moveTo>
                  <a:cubicBezTo>
                    <a:pt x="200" y="77"/>
                    <a:pt x="200" y="82"/>
                    <a:pt x="191" y="82"/>
                  </a:cubicBezTo>
                  <a:cubicBezTo>
                    <a:pt x="182" y="82"/>
                    <a:pt x="171" y="77"/>
                    <a:pt x="174" y="84"/>
                  </a:cubicBezTo>
                  <a:cubicBezTo>
                    <a:pt x="177" y="92"/>
                    <a:pt x="178" y="92"/>
                    <a:pt x="179" y="96"/>
                  </a:cubicBezTo>
                  <a:cubicBezTo>
                    <a:pt x="180" y="99"/>
                    <a:pt x="180" y="105"/>
                    <a:pt x="183" y="107"/>
                  </a:cubicBezTo>
                  <a:cubicBezTo>
                    <a:pt x="181" y="108"/>
                    <a:pt x="180" y="109"/>
                    <a:pt x="179" y="109"/>
                  </a:cubicBezTo>
                  <a:cubicBezTo>
                    <a:pt x="177" y="109"/>
                    <a:pt x="176" y="110"/>
                    <a:pt x="169" y="111"/>
                  </a:cubicBezTo>
                  <a:cubicBezTo>
                    <a:pt x="161" y="112"/>
                    <a:pt x="165" y="112"/>
                    <a:pt x="163" y="119"/>
                  </a:cubicBezTo>
                  <a:cubicBezTo>
                    <a:pt x="161" y="125"/>
                    <a:pt x="165" y="126"/>
                    <a:pt x="164" y="130"/>
                  </a:cubicBezTo>
                  <a:cubicBezTo>
                    <a:pt x="163" y="135"/>
                    <a:pt x="160" y="130"/>
                    <a:pt x="156" y="127"/>
                  </a:cubicBezTo>
                  <a:cubicBezTo>
                    <a:pt x="151" y="124"/>
                    <a:pt x="146" y="127"/>
                    <a:pt x="143" y="128"/>
                  </a:cubicBezTo>
                  <a:cubicBezTo>
                    <a:pt x="140" y="129"/>
                    <a:pt x="137" y="127"/>
                    <a:pt x="134" y="124"/>
                  </a:cubicBezTo>
                  <a:cubicBezTo>
                    <a:pt x="131" y="120"/>
                    <a:pt x="130" y="124"/>
                    <a:pt x="128" y="126"/>
                  </a:cubicBezTo>
                  <a:cubicBezTo>
                    <a:pt x="125" y="127"/>
                    <a:pt x="123" y="126"/>
                    <a:pt x="120" y="126"/>
                  </a:cubicBezTo>
                  <a:cubicBezTo>
                    <a:pt x="118" y="125"/>
                    <a:pt x="113" y="122"/>
                    <a:pt x="101" y="125"/>
                  </a:cubicBezTo>
                  <a:cubicBezTo>
                    <a:pt x="90" y="127"/>
                    <a:pt x="92" y="122"/>
                    <a:pt x="86" y="119"/>
                  </a:cubicBezTo>
                  <a:cubicBezTo>
                    <a:pt x="79" y="116"/>
                    <a:pt x="75" y="118"/>
                    <a:pt x="69" y="117"/>
                  </a:cubicBezTo>
                  <a:cubicBezTo>
                    <a:pt x="62" y="117"/>
                    <a:pt x="45" y="115"/>
                    <a:pt x="39" y="115"/>
                  </a:cubicBezTo>
                  <a:cubicBezTo>
                    <a:pt x="33" y="115"/>
                    <a:pt x="29" y="117"/>
                    <a:pt x="26" y="119"/>
                  </a:cubicBezTo>
                  <a:cubicBezTo>
                    <a:pt x="23" y="122"/>
                    <a:pt x="19" y="123"/>
                    <a:pt x="12" y="121"/>
                  </a:cubicBezTo>
                  <a:cubicBezTo>
                    <a:pt x="12" y="121"/>
                    <a:pt x="12" y="121"/>
                    <a:pt x="12" y="121"/>
                  </a:cubicBezTo>
                  <a:cubicBezTo>
                    <a:pt x="5" y="119"/>
                    <a:pt x="11" y="114"/>
                    <a:pt x="10" y="110"/>
                  </a:cubicBezTo>
                  <a:cubicBezTo>
                    <a:pt x="10" y="105"/>
                    <a:pt x="4" y="105"/>
                    <a:pt x="2" y="100"/>
                  </a:cubicBezTo>
                  <a:cubicBezTo>
                    <a:pt x="0" y="94"/>
                    <a:pt x="12" y="95"/>
                    <a:pt x="17" y="91"/>
                  </a:cubicBezTo>
                  <a:cubicBezTo>
                    <a:pt x="22" y="87"/>
                    <a:pt x="16" y="83"/>
                    <a:pt x="13" y="76"/>
                  </a:cubicBezTo>
                  <a:cubicBezTo>
                    <a:pt x="10" y="69"/>
                    <a:pt x="9" y="69"/>
                    <a:pt x="4" y="66"/>
                  </a:cubicBezTo>
                  <a:cubicBezTo>
                    <a:pt x="1" y="65"/>
                    <a:pt x="2" y="61"/>
                    <a:pt x="3" y="59"/>
                  </a:cubicBezTo>
                  <a:cubicBezTo>
                    <a:pt x="5" y="62"/>
                    <a:pt x="5" y="59"/>
                    <a:pt x="9" y="59"/>
                  </a:cubicBezTo>
                  <a:cubicBezTo>
                    <a:pt x="14" y="59"/>
                    <a:pt x="27" y="62"/>
                    <a:pt x="31" y="57"/>
                  </a:cubicBezTo>
                  <a:cubicBezTo>
                    <a:pt x="36" y="52"/>
                    <a:pt x="41" y="53"/>
                    <a:pt x="48" y="50"/>
                  </a:cubicBezTo>
                  <a:cubicBezTo>
                    <a:pt x="55" y="47"/>
                    <a:pt x="49" y="45"/>
                    <a:pt x="49" y="38"/>
                  </a:cubicBezTo>
                  <a:cubicBezTo>
                    <a:pt x="49" y="31"/>
                    <a:pt x="56" y="29"/>
                    <a:pt x="61" y="27"/>
                  </a:cubicBezTo>
                  <a:cubicBezTo>
                    <a:pt x="66" y="25"/>
                    <a:pt x="67" y="22"/>
                    <a:pt x="63" y="17"/>
                  </a:cubicBezTo>
                  <a:cubicBezTo>
                    <a:pt x="60" y="14"/>
                    <a:pt x="61" y="13"/>
                    <a:pt x="63" y="12"/>
                  </a:cubicBezTo>
                  <a:cubicBezTo>
                    <a:pt x="63" y="12"/>
                    <a:pt x="63" y="12"/>
                    <a:pt x="63" y="12"/>
                  </a:cubicBezTo>
                  <a:cubicBezTo>
                    <a:pt x="67" y="13"/>
                    <a:pt x="69" y="12"/>
                    <a:pt x="73" y="10"/>
                  </a:cubicBezTo>
                  <a:cubicBezTo>
                    <a:pt x="77" y="9"/>
                    <a:pt x="80" y="13"/>
                    <a:pt x="84" y="10"/>
                  </a:cubicBezTo>
                  <a:cubicBezTo>
                    <a:pt x="88" y="6"/>
                    <a:pt x="88" y="5"/>
                    <a:pt x="90" y="3"/>
                  </a:cubicBezTo>
                  <a:cubicBezTo>
                    <a:pt x="91" y="3"/>
                    <a:pt x="93" y="2"/>
                    <a:pt x="94" y="1"/>
                  </a:cubicBezTo>
                  <a:cubicBezTo>
                    <a:pt x="93" y="5"/>
                    <a:pt x="92" y="3"/>
                    <a:pt x="98" y="3"/>
                  </a:cubicBezTo>
                  <a:cubicBezTo>
                    <a:pt x="106" y="3"/>
                    <a:pt x="109" y="0"/>
                    <a:pt x="113" y="4"/>
                  </a:cubicBezTo>
                  <a:cubicBezTo>
                    <a:pt x="117" y="7"/>
                    <a:pt x="122" y="5"/>
                    <a:pt x="123" y="9"/>
                  </a:cubicBezTo>
                  <a:cubicBezTo>
                    <a:pt x="124" y="13"/>
                    <a:pt x="121" y="16"/>
                    <a:pt x="127" y="13"/>
                  </a:cubicBezTo>
                  <a:cubicBezTo>
                    <a:pt x="134" y="10"/>
                    <a:pt x="136" y="6"/>
                    <a:pt x="141" y="9"/>
                  </a:cubicBezTo>
                  <a:cubicBezTo>
                    <a:pt x="147" y="13"/>
                    <a:pt x="154" y="13"/>
                    <a:pt x="155" y="19"/>
                  </a:cubicBezTo>
                  <a:cubicBezTo>
                    <a:pt x="156" y="25"/>
                    <a:pt x="158" y="31"/>
                    <a:pt x="157" y="35"/>
                  </a:cubicBezTo>
                  <a:cubicBezTo>
                    <a:pt x="156" y="38"/>
                    <a:pt x="156" y="37"/>
                    <a:pt x="162" y="44"/>
                  </a:cubicBezTo>
                  <a:cubicBezTo>
                    <a:pt x="168" y="51"/>
                    <a:pt x="168" y="54"/>
                    <a:pt x="171" y="55"/>
                  </a:cubicBezTo>
                  <a:cubicBezTo>
                    <a:pt x="174" y="55"/>
                    <a:pt x="181" y="52"/>
                    <a:pt x="181" y="56"/>
                  </a:cubicBezTo>
                  <a:cubicBezTo>
                    <a:pt x="181" y="60"/>
                    <a:pt x="183" y="63"/>
                    <a:pt x="188" y="64"/>
                  </a:cubicBezTo>
                  <a:cubicBezTo>
                    <a:pt x="192" y="65"/>
                    <a:pt x="194" y="65"/>
                    <a:pt x="196" y="69"/>
                  </a:cubicBezTo>
                  <a:cubicBezTo>
                    <a:pt x="198" y="73"/>
                    <a:pt x="206" y="72"/>
                    <a:pt x="203" y="74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Freeform 1194">
              <a:extLst>
                <a:ext uri="{FF2B5EF4-FFF2-40B4-BE49-F238E27FC236}">
                  <a16:creationId xmlns:a16="http://schemas.microsoft.com/office/drawing/2014/main" id="{06DC9179-8A9C-44C2-AE98-FB9820187D1F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5" y="1286"/>
              <a:ext cx="53" cy="49"/>
            </a:xfrm>
            <a:custGeom>
              <a:avLst/>
              <a:gdLst>
                <a:gd name="T0" fmla="*/ 83 w 88"/>
                <a:gd name="T1" fmla="*/ 47 h 82"/>
                <a:gd name="T2" fmla="*/ 80 w 88"/>
                <a:gd name="T3" fmla="*/ 49 h 82"/>
                <a:gd name="T4" fmla="*/ 74 w 88"/>
                <a:gd name="T5" fmla="*/ 49 h 82"/>
                <a:gd name="T6" fmla="*/ 73 w 88"/>
                <a:gd name="T7" fmla="*/ 54 h 82"/>
                <a:gd name="T8" fmla="*/ 65 w 88"/>
                <a:gd name="T9" fmla="*/ 59 h 82"/>
                <a:gd name="T10" fmla="*/ 64 w 88"/>
                <a:gd name="T11" fmla="*/ 67 h 82"/>
                <a:gd name="T12" fmla="*/ 65 w 88"/>
                <a:gd name="T13" fmla="*/ 76 h 82"/>
                <a:gd name="T14" fmla="*/ 67 w 88"/>
                <a:gd name="T15" fmla="*/ 81 h 82"/>
                <a:gd name="T16" fmla="*/ 66 w 88"/>
                <a:gd name="T17" fmla="*/ 82 h 82"/>
                <a:gd name="T18" fmla="*/ 65 w 88"/>
                <a:gd name="T19" fmla="*/ 81 h 82"/>
                <a:gd name="T20" fmla="*/ 61 w 88"/>
                <a:gd name="T21" fmla="*/ 80 h 82"/>
                <a:gd name="T22" fmla="*/ 61 w 88"/>
                <a:gd name="T23" fmla="*/ 76 h 82"/>
                <a:gd name="T24" fmla="*/ 55 w 88"/>
                <a:gd name="T25" fmla="*/ 69 h 82"/>
                <a:gd name="T26" fmla="*/ 48 w 88"/>
                <a:gd name="T27" fmla="*/ 64 h 82"/>
                <a:gd name="T28" fmla="*/ 43 w 88"/>
                <a:gd name="T29" fmla="*/ 61 h 82"/>
                <a:gd name="T30" fmla="*/ 33 w 88"/>
                <a:gd name="T31" fmla="*/ 51 h 82"/>
                <a:gd name="T32" fmla="*/ 24 w 88"/>
                <a:gd name="T33" fmla="*/ 41 h 82"/>
                <a:gd name="T34" fmla="*/ 14 w 88"/>
                <a:gd name="T35" fmla="*/ 34 h 82"/>
                <a:gd name="T36" fmla="*/ 10 w 88"/>
                <a:gd name="T37" fmla="*/ 24 h 82"/>
                <a:gd name="T38" fmla="*/ 3 w 88"/>
                <a:gd name="T39" fmla="*/ 16 h 82"/>
                <a:gd name="T40" fmla="*/ 2 w 88"/>
                <a:gd name="T41" fmla="*/ 4 h 82"/>
                <a:gd name="T42" fmla="*/ 8 w 88"/>
                <a:gd name="T43" fmla="*/ 5 h 82"/>
                <a:gd name="T44" fmla="*/ 15 w 88"/>
                <a:gd name="T45" fmla="*/ 7 h 82"/>
                <a:gd name="T46" fmla="*/ 18 w 88"/>
                <a:gd name="T47" fmla="*/ 2 h 82"/>
                <a:gd name="T48" fmla="*/ 25 w 88"/>
                <a:gd name="T49" fmla="*/ 3 h 82"/>
                <a:gd name="T50" fmla="*/ 32 w 88"/>
                <a:gd name="T51" fmla="*/ 4 h 82"/>
                <a:gd name="T52" fmla="*/ 40 w 88"/>
                <a:gd name="T53" fmla="*/ 6 h 82"/>
                <a:gd name="T54" fmla="*/ 47 w 88"/>
                <a:gd name="T55" fmla="*/ 7 h 82"/>
                <a:gd name="T56" fmla="*/ 50 w 88"/>
                <a:gd name="T57" fmla="*/ 4 h 82"/>
                <a:gd name="T58" fmla="*/ 64 w 88"/>
                <a:gd name="T59" fmla="*/ 6 h 82"/>
                <a:gd name="T60" fmla="*/ 68 w 88"/>
                <a:gd name="T61" fmla="*/ 12 h 82"/>
                <a:gd name="T62" fmla="*/ 75 w 88"/>
                <a:gd name="T63" fmla="*/ 12 h 82"/>
                <a:gd name="T64" fmla="*/ 77 w 88"/>
                <a:gd name="T65" fmla="*/ 9 h 82"/>
                <a:gd name="T66" fmla="*/ 81 w 88"/>
                <a:gd name="T67" fmla="*/ 10 h 82"/>
                <a:gd name="T68" fmla="*/ 77 w 88"/>
                <a:gd name="T69" fmla="*/ 21 h 82"/>
                <a:gd name="T70" fmla="*/ 83 w 88"/>
                <a:gd name="T71" fmla="*/ 31 h 82"/>
                <a:gd name="T72" fmla="*/ 81 w 88"/>
                <a:gd name="T73" fmla="*/ 37 h 82"/>
                <a:gd name="T74" fmla="*/ 85 w 88"/>
                <a:gd name="T75" fmla="*/ 43 h 82"/>
                <a:gd name="T76" fmla="*/ 83 w 88"/>
                <a:gd name="T77" fmla="*/ 47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8" h="82">
                  <a:moveTo>
                    <a:pt x="83" y="47"/>
                  </a:moveTo>
                  <a:cubicBezTo>
                    <a:pt x="81" y="47"/>
                    <a:pt x="80" y="48"/>
                    <a:pt x="80" y="49"/>
                  </a:cubicBezTo>
                  <a:cubicBezTo>
                    <a:pt x="77" y="48"/>
                    <a:pt x="74" y="46"/>
                    <a:pt x="74" y="49"/>
                  </a:cubicBezTo>
                  <a:cubicBezTo>
                    <a:pt x="74" y="52"/>
                    <a:pt x="77" y="53"/>
                    <a:pt x="73" y="54"/>
                  </a:cubicBezTo>
                  <a:cubicBezTo>
                    <a:pt x="69" y="55"/>
                    <a:pt x="67" y="53"/>
                    <a:pt x="65" y="59"/>
                  </a:cubicBezTo>
                  <a:cubicBezTo>
                    <a:pt x="64" y="64"/>
                    <a:pt x="64" y="63"/>
                    <a:pt x="64" y="67"/>
                  </a:cubicBezTo>
                  <a:cubicBezTo>
                    <a:pt x="64" y="72"/>
                    <a:pt x="64" y="72"/>
                    <a:pt x="65" y="76"/>
                  </a:cubicBezTo>
                  <a:cubicBezTo>
                    <a:pt x="66" y="79"/>
                    <a:pt x="66" y="80"/>
                    <a:pt x="67" y="81"/>
                  </a:cubicBezTo>
                  <a:cubicBezTo>
                    <a:pt x="67" y="81"/>
                    <a:pt x="66" y="82"/>
                    <a:pt x="66" y="82"/>
                  </a:cubicBezTo>
                  <a:cubicBezTo>
                    <a:pt x="66" y="82"/>
                    <a:pt x="65" y="82"/>
                    <a:pt x="65" y="81"/>
                  </a:cubicBezTo>
                  <a:cubicBezTo>
                    <a:pt x="65" y="81"/>
                    <a:pt x="63" y="80"/>
                    <a:pt x="61" y="80"/>
                  </a:cubicBezTo>
                  <a:cubicBezTo>
                    <a:pt x="60" y="78"/>
                    <a:pt x="60" y="77"/>
                    <a:pt x="61" y="76"/>
                  </a:cubicBezTo>
                  <a:cubicBezTo>
                    <a:pt x="61" y="75"/>
                    <a:pt x="57" y="72"/>
                    <a:pt x="55" y="69"/>
                  </a:cubicBezTo>
                  <a:cubicBezTo>
                    <a:pt x="53" y="67"/>
                    <a:pt x="50" y="66"/>
                    <a:pt x="48" y="64"/>
                  </a:cubicBezTo>
                  <a:cubicBezTo>
                    <a:pt x="46" y="62"/>
                    <a:pt x="44" y="63"/>
                    <a:pt x="43" y="61"/>
                  </a:cubicBezTo>
                  <a:cubicBezTo>
                    <a:pt x="42" y="59"/>
                    <a:pt x="36" y="55"/>
                    <a:pt x="33" y="51"/>
                  </a:cubicBezTo>
                  <a:cubicBezTo>
                    <a:pt x="31" y="48"/>
                    <a:pt x="27" y="44"/>
                    <a:pt x="24" y="41"/>
                  </a:cubicBezTo>
                  <a:cubicBezTo>
                    <a:pt x="20" y="38"/>
                    <a:pt x="19" y="37"/>
                    <a:pt x="14" y="34"/>
                  </a:cubicBezTo>
                  <a:cubicBezTo>
                    <a:pt x="9" y="31"/>
                    <a:pt x="10" y="29"/>
                    <a:pt x="10" y="24"/>
                  </a:cubicBezTo>
                  <a:cubicBezTo>
                    <a:pt x="10" y="18"/>
                    <a:pt x="5" y="19"/>
                    <a:pt x="3" y="16"/>
                  </a:cubicBezTo>
                  <a:cubicBezTo>
                    <a:pt x="0" y="12"/>
                    <a:pt x="0" y="8"/>
                    <a:pt x="2" y="4"/>
                  </a:cubicBezTo>
                  <a:cubicBezTo>
                    <a:pt x="3" y="0"/>
                    <a:pt x="5" y="4"/>
                    <a:pt x="8" y="5"/>
                  </a:cubicBezTo>
                  <a:cubicBezTo>
                    <a:pt x="11" y="7"/>
                    <a:pt x="11" y="6"/>
                    <a:pt x="15" y="7"/>
                  </a:cubicBezTo>
                  <a:cubicBezTo>
                    <a:pt x="20" y="8"/>
                    <a:pt x="15" y="4"/>
                    <a:pt x="18" y="2"/>
                  </a:cubicBezTo>
                  <a:cubicBezTo>
                    <a:pt x="20" y="0"/>
                    <a:pt x="22" y="3"/>
                    <a:pt x="25" y="3"/>
                  </a:cubicBezTo>
                  <a:cubicBezTo>
                    <a:pt x="28" y="3"/>
                    <a:pt x="31" y="3"/>
                    <a:pt x="32" y="4"/>
                  </a:cubicBezTo>
                  <a:cubicBezTo>
                    <a:pt x="33" y="5"/>
                    <a:pt x="38" y="6"/>
                    <a:pt x="40" y="6"/>
                  </a:cubicBezTo>
                  <a:cubicBezTo>
                    <a:pt x="41" y="6"/>
                    <a:pt x="45" y="6"/>
                    <a:pt x="47" y="7"/>
                  </a:cubicBezTo>
                  <a:cubicBezTo>
                    <a:pt x="49" y="9"/>
                    <a:pt x="48" y="6"/>
                    <a:pt x="50" y="4"/>
                  </a:cubicBezTo>
                  <a:cubicBezTo>
                    <a:pt x="52" y="3"/>
                    <a:pt x="58" y="6"/>
                    <a:pt x="64" y="6"/>
                  </a:cubicBezTo>
                  <a:cubicBezTo>
                    <a:pt x="70" y="7"/>
                    <a:pt x="68" y="10"/>
                    <a:pt x="68" y="12"/>
                  </a:cubicBezTo>
                  <a:cubicBezTo>
                    <a:pt x="69" y="13"/>
                    <a:pt x="70" y="12"/>
                    <a:pt x="75" y="12"/>
                  </a:cubicBezTo>
                  <a:cubicBezTo>
                    <a:pt x="78" y="12"/>
                    <a:pt x="78" y="11"/>
                    <a:pt x="77" y="9"/>
                  </a:cubicBezTo>
                  <a:cubicBezTo>
                    <a:pt x="79" y="9"/>
                    <a:pt x="81" y="9"/>
                    <a:pt x="81" y="10"/>
                  </a:cubicBezTo>
                  <a:cubicBezTo>
                    <a:pt x="82" y="11"/>
                    <a:pt x="80" y="18"/>
                    <a:pt x="77" y="21"/>
                  </a:cubicBezTo>
                  <a:cubicBezTo>
                    <a:pt x="75" y="25"/>
                    <a:pt x="79" y="27"/>
                    <a:pt x="83" y="31"/>
                  </a:cubicBezTo>
                  <a:cubicBezTo>
                    <a:pt x="87" y="35"/>
                    <a:pt x="83" y="35"/>
                    <a:pt x="81" y="37"/>
                  </a:cubicBezTo>
                  <a:cubicBezTo>
                    <a:pt x="80" y="39"/>
                    <a:pt x="83" y="40"/>
                    <a:pt x="85" y="43"/>
                  </a:cubicBezTo>
                  <a:cubicBezTo>
                    <a:pt x="88" y="46"/>
                    <a:pt x="85" y="46"/>
                    <a:pt x="83" y="47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" name="Freeform 1195">
              <a:extLst>
                <a:ext uri="{FF2B5EF4-FFF2-40B4-BE49-F238E27FC236}">
                  <a16:creationId xmlns:a16="http://schemas.microsoft.com/office/drawing/2014/main" id="{B6F61966-F270-401F-B31F-0B07EFFC89A7}"/>
                </a:ext>
              </a:extLst>
            </p:cNvPr>
            <p:cNvSpPr>
              <a:spLocks/>
            </p:cNvSpPr>
            <p:nvPr/>
          </p:nvSpPr>
          <p:spPr bwMode="auto">
            <a:xfrm>
              <a:off x="2806" y="1270"/>
              <a:ext cx="59" cy="75"/>
            </a:xfrm>
            <a:custGeom>
              <a:avLst/>
              <a:gdLst>
                <a:gd name="T0" fmla="*/ 97 w 99"/>
                <a:gd name="T1" fmla="*/ 87 h 124"/>
                <a:gd name="T2" fmla="*/ 91 w 99"/>
                <a:gd name="T3" fmla="*/ 92 h 124"/>
                <a:gd name="T4" fmla="*/ 86 w 99"/>
                <a:gd name="T5" fmla="*/ 98 h 124"/>
                <a:gd name="T6" fmla="*/ 87 w 99"/>
                <a:gd name="T7" fmla="*/ 106 h 124"/>
                <a:gd name="T8" fmla="*/ 85 w 99"/>
                <a:gd name="T9" fmla="*/ 106 h 124"/>
                <a:gd name="T10" fmla="*/ 77 w 99"/>
                <a:gd name="T11" fmla="*/ 107 h 124"/>
                <a:gd name="T12" fmla="*/ 67 w 99"/>
                <a:gd name="T13" fmla="*/ 110 h 124"/>
                <a:gd name="T14" fmla="*/ 62 w 99"/>
                <a:gd name="T15" fmla="*/ 111 h 124"/>
                <a:gd name="T16" fmla="*/ 56 w 99"/>
                <a:gd name="T17" fmla="*/ 113 h 124"/>
                <a:gd name="T18" fmla="*/ 50 w 99"/>
                <a:gd name="T19" fmla="*/ 117 h 124"/>
                <a:gd name="T20" fmla="*/ 45 w 99"/>
                <a:gd name="T21" fmla="*/ 122 h 124"/>
                <a:gd name="T22" fmla="*/ 44 w 99"/>
                <a:gd name="T23" fmla="*/ 121 h 124"/>
                <a:gd name="T24" fmla="*/ 43 w 99"/>
                <a:gd name="T25" fmla="*/ 113 h 124"/>
                <a:gd name="T26" fmla="*/ 32 w 99"/>
                <a:gd name="T27" fmla="*/ 103 h 124"/>
                <a:gd name="T28" fmla="*/ 32 w 99"/>
                <a:gd name="T29" fmla="*/ 103 h 124"/>
                <a:gd name="T30" fmla="*/ 34 w 99"/>
                <a:gd name="T31" fmla="*/ 98 h 124"/>
                <a:gd name="T32" fmla="*/ 39 w 99"/>
                <a:gd name="T33" fmla="*/ 93 h 124"/>
                <a:gd name="T34" fmla="*/ 32 w 99"/>
                <a:gd name="T35" fmla="*/ 88 h 124"/>
                <a:gd name="T36" fmla="*/ 20 w 99"/>
                <a:gd name="T37" fmla="*/ 82 h 124"/>
                <a:gd name="T38" fmla="*/ 11 w 99"/>
                <a:gd name="T39" fmla="*/ 76 h 124"/>
                <a:gd name="T40" fmla="*/ 12 w 99"/>
                <a:gd name="T41" fmla="*/ 75 h 124"/>
                <a:gd name="T42" fmla="*/ 15 w 99"/>
                <a:gd name="T43" fmla="*/ 73 h 124"/>
                <a:gd name="T44" fmla="*/ 17 w 99"/>
                <a:gd name="T45" fmla="*/ 69 h 124"/>
                <a:gd name="T46" fmla="*/ 13 w 99"/>
                <a:gd name="T47" fmla="*/ 63 h 124"/>
                <a:gd name="T48" fmla="*/ 15 w 99"/>
                <a:gd name="T49" fmla="*/ 57 h 124"/>
                <a:gd name="T50" fmla="*/ 9 w 99"/>
                <a:gd name="T51" fmla="*/ 47 h 124"/>
                <a:gd name="T52" fmla="*/ 13 w 99"/>
                <a:gd name="T53" fmla="*/ 36 h 124"/>
                <a:gd name="T54" fmla="*/ 9 w 99"/>
                <a:gd name="T55" fmla="*/ 35 h 124"/>
                <a:gd name="T56" fmla="*/ 7 w 99"/>
                <a:gd name="T57" fmla="*/ 33 h 124"/>
                <a:gd name="T58" fmla="*/ 10 w 99"/>
                <a:gd name="T59" fmla="*/ 28 h 124"/>
                <a:gd name="T60" fmla="*/ 4 w 99"/>
                <a:gd name="T61" fmla="*/ 22 h 124"/>
                <a:gd name="T62" fmla="*/ 2 w 99"/>
                <a:gd name="T63" fmla="*/ 13 h 124"/>
                <a:gd name="T64" fmla="*/ 0 w 99"/>
                <a:gd name="T65" fmla="*/ 10 h 124"/>
                <a:gd name="T66" fmla="*/ 3 w 99"/>
                <a:gd name="T67" fmla="*/ 8 h 124"/>
                <a:gd name="T68" fmla="*/ 17 w 99"/>
                <a:gd name="T69" fmla="*/ 2 h 124"/>
                <a:gd name="T70" fmla="*/ 31 w 99"/>
                <a:gd name="T71" fmla="*/ 1 h 124"/>
                <a:gd name="T72" fmla="*/ 31 w 99"/>
                <a:gd name="T73" fmla="*/ 5 h 124"/>
                <a:gd name="T74" fmla="*/ 40 w 99"/>
                <a:gd name="T75" fmla="*/ 12 h 124"/>
                <a:gd name="T76" fmla="*/ 46 w 99"/>
                <a:gd name="T77" fmla="*/ 20 h 124"/>
                <a:gd name="T78" fmla="*/ 55 w 99"/>
                <a:gd name="T79" fmla="*/ 27 h 124"/>
                <a:gd name="T80" fmla="*/ 60 w 99"/>
                <a:gd name="T81" fmla="*/ 36 h 124"/>
                <a:gd name="T82" fmla="*/ 62 w 99"/>
                <a:gd name="T83" fmla="*/ 42 h 124"/>
                <a:gd name="T84" fmla="*/ 74 w 99"/>
                <a:gd name="T85" fmla="*/ 47 h 124"/>
                <a:gd name="T86" fmla="*/ 81 w 99"/>
                <a:gd name="T87" fmla="*/ 43 h 124"/>
                <a:gd name="T88" fmla="*/ 90 w 99"/>
                <a:gd name="T89" fmla="*/ 45 h 124"/>
                <a:gd name="T90" fmla="*/ 85 w 99"/>
                <a:gd name="T91" fmla="*/ 51 h 124"/>
                <a:gd name="T92" fmla="*/ 89 w 99"/>
                <a:gd name="T93" fmla="*/ 55 h 124"/>
                <a:gd name="T94" fmla="*/ 88 w 99"/>
                <a:gd name="T95" fmla="*/ 58 h 124"/>
                <a:gd name="T96" fmla="*/ 83 w 99"/>
                <a:gd name="T97" fmla="*/ 67 h 124"/>
                <a:gd name="T98" fmla="*/ 90 w 99"/>
                <a:gd name="T99" fmla="*/ 78 h 124"/>
                <a:gd name="T100" fmla="*/ 97 w 99"/>
                <a:gd name="T101" fmla="*/ 87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99" h="124">
                  <a:moveTo>
                    <a:pt x="97" y="87"/>
                  </a:moveTo>
                  <a:cubicBezTo>
                    <a:pt x="95" y="89"/>
                    <a:pt x="95" y="91"/>
                    <a:pt x="91" y="92"/>
                  </a:cubicBezTo>
                  <a:cubicBezTo>
                    <a:pt x="87" y="93"/>
                    <a:pt x="86" y="94"/>
                    <a:pt x="86" y="98"/>
                  </a:cubicBezTo>
                  <a:cubicBezTo>
                    <a:pt x="86" y="102"/>
                    <a:pt x="93" y="105"/>
                    <a:pt x="87" y="106"/>
                  </a:cubicBezTo>
                  <a:cubicBezTo>
                    <a:pt x="86" y="106"/>
                    <a:pt x="86" y="106"/>
                    <a:pt x="85" y="106"/>
                  </a:cubicBezTo>
                  <a:cubicBezTo>
                    <a:pt x="82" y="107"/>
                    <a:pt x="84" y="105"/>
                    <a:pt x="77" y="107"/>
                  </a:cubicBezTo>
                  <a:cubicBezTo>
                    <a:pt x="69" y="109"/>
                    <a:pt x="68" y="109"/>
                    <a:pt x="67" y="110"/>
                  </a:cubicBezTo>
                  <a:cubicBezTo>
                    <a:pt x="66" y="111"/>
                    <a:pt x="64" y="110"/>
                    <a:pt x="62" y="111"/>
                  </a:cubicBezTo>
                  <a:cubicBezTo>
                    <a:pt x="60" y="112"/>
                    <a:pt x="59" y="111"/>
                    <a:pt x="56" y="113"/>
                  </a:cubicBezTo>
                  <a:cubicBezTo>
                    <a:pt x="53" y="114"/>
                    <a:pt x="54" y="113"/>
                    <a:pt x="50" y="117"/>
                  </a:cubicBezTo>
                  <a:cubicBezTo>
                    <a:pt x="47" y="121"/>
                    <a:pt x="46" y="124"/>
                    <a:pt x="45" y="122"/>
                  </a:cubicBezTo>
                  <a:cubicBezTo>
                    <a:pt x="45" y="122"/>
                    <a:pt x="45" y="122"/>
                    <a:pt x="44" y="121"/>
                  </a:cubicBezTo>
                  <a:cubicBezTo>
                    <a:pt x="44" y="118"/>
                    <a:pt x="47" y="117"/>
                    <a:pt x="43" y="113"/>
                  </a:cubicBezTo>
                  <a:cubicBezTo>
                    <a:pt x="39" y="109"/>
                    <a:pt x="34" y="106"/>
                    <a:pt x="32" y="103"/>
                  </a:cubicBezTo>
                  <a:cubicBezTo>
                    <a:pt x="32" y="103"/>
                    <a:pt x="32" y="103"/>
                    <a:pt x="32" y="103"/>
                  </a:cubicBezTo>
                  <a:cubicBezTo>
                    <a:pt x="31" y="99"/>
                    <a:pt x="33" y="101"/>
                    <a:pt x="34" y="98"/>
                  </a:cubicBezTo>
                  <a:cubicBezTo>
                    <a:pt x="34" y="95"/>
                    <a:pt x="37" y="95"/>
                    <a:pt x="39" y="93"/>
                  </a:cubicBezTo>
                  <a:cubicBezTo>
                    <a:pt x="40" y="91"/>
                    <a:pt x="37" y="91"/>
                    <a:pt x="32" y="88"/>
                  </a:cubicBezTo>
                  <a:cubicBezTo>
                    <a:pt x="26" y="86"/>
                    <a:pt x="24" y="84"/>
                    <a:pt x="20" y="82"/>
                  </a:cubicBezTo>
                  <a:cubicBezTo>
                    <a:pt x="16" y="80"/>
                    <a:pt x="11" y="79"/>
                    <a:pt x="11" y="76"/>
                  </a:cubicBezTo>
                  <a:cubicBezTo>
                    <a:pt x="11" y="76"/>
                    <a:pt x="11" y="75"/>
                    <a:pt x="12" y="75"/>
                  </a:cubicBezTo>
                  <a:cubicBezTo>
                    <a:pt x="12" y="74"/>
                    <a:pt x="13" y="73"/>
                    <a:pt x="15" y="73"/>
                  </a:cubicBezTo>
                  <a:cubicBezTo>
                    <a:pt x="17" y="72"/>
                    <a:pt x="20" y="72"/>
                    <a:pt x="17" y="69"/>
                  </a:cubicBezTo>
                  <a:cubicBezTo>
                    <a:pt x="15" y="66"/>
                    <a:pt x="12" y="65"/>
                    <a:pt x="13" y="63"/>
                  </a:cubicBezTo>
                  <a:cubicBezTo>
                    <a:pt x="15" y="61"/>
                    <a:pt x="19" y="61"/>
                    <a:pt x="15" y="57"/>
                  </a:cubicBezTo>
                  <a:cubicBezTo>
                    <a:pt x="11" y="53"/>
                    <a:pt x="7" y="51"/>
                    <a:pt x="9" y="47"/>
                  </a:cubicBezTo>
                  <a:cubicBezTo>
                    <a:pt x="12" y="44"/>
                    <a:pt x="14" y="37"/>
                    <a:pt x="13" y="36"/>
                  </a:cubicBezTo>
                  <a:cubicBezTo>
                    <a:pt x="13" y="35"/>
                    <a:pt x="11" y="35"/>
                    <a:pt x="9" y="35"/>
                  </a:cubicBezTo>
                  <a:cubicBezTo>
                    <a:pt x="8" y="35"/>
                    <a:pt x="7" y="35"/>
                    <a:pt x="7" y="33"/>
                  </a:cubicBezTo>
                  <a:cubicBezTo>
                    <a:pt x="7" y="31"/>
                    <a:pt x="11" y="29"/>
                    <a:pt x="10" y="28"/>
                  </a:cubicBezTo>
                  <a:cubicBezTo>
                    <a:pt x="8" y="26"/>
                    <a:pt x="7" y="26"/>
                    <a:pt x="4" y="22"/>
                  </a:cubicBezTo>
                  <a:cubicBezTo>
                    <a:pt x="2" y="18"/>
                    <a:pt x="3" y="15"/>
                    <a:pt x="2" y="13"/>
                  </a:cubicBezTo>
                  <a:cubicBezTo>
                    <a:pt x="2" y="12"/>
                    <a:pt x="1" y="11"/>
                    <a:pt x="0" y="10"/>
                  </a:cubicBezTo>
                  <a:cubicBezTo>
                    <a:pt x="1" y="9"/>
                    <a:pt x="1" y="8"/>
                    <a:pt x="3" y="8"/>
                  </a:cubicBezTo>
                  <a:cubicBezTo>
                    <a:pt x="8" y="6"/>
                    <a:pt x="12" y="6"/>
                    <a:pt x="17" y="2"/>
                  </a:cubicBezTo>
                  <a:cubicBezTo>
                    <a:pt x="21" y="0"/>
                    <a:pt x="26" y="1"/>
                    <a:pt x="31" y="1"/>
                  </a:cubicBezTo>
                  <a:cubicBezTo>
                    <a:pt x="30" y="2"/>
                    <a:pt x="29" y="3"/>
                    <a:pt x="31" y="5"/>
                  </a:cubicBezTo>
                  <a:cubicBezTo>
                    <a:pt x="35" y="8"/>
                    <a:pt x="38" y="8"/>
                    <a:pt x="40" y="12"/>
                  </a:cubicBezTo>
                  <a:cubicBezTo>
                    <a:pt x="43" y="16"/>
                    <a:pt x="46" y="15"/>
                    <a:pt x="46" y="20"/>
                  </a:cubicBezTo>
                  <a:cubicBezTo>
                    <a:pt x="46" y="25"/>
                    <a:pt x="50" y="23"/>
                    <a:pt x="55" y="27"/>
                  </a:cubicBezTo>
                  <a:cubicBezTo>
                    <a:pt x="60" y="31"/>
                    <a:pt x="61" y="33"/>
                    <a:pt x="60" y="36"/>
                  </a:cubicBezTo>
                  <a:cubicBezTo>
                    <a:pt x="60" y="39"/>
                    <a:pt x="57" y="39"/>
                    <a:pt x="62" y="42"/>
                  </a:cubicBezTo>
                  <a:cubicBezTo>
                    <a:pt x="68" y="44"/>
                    <a:pt x="69" y="47"/>
                    <a:pt x="74" y="47"/>
                  </a:cubicBezTo>
                  <a:cubicBezTo>
                    <a:pt x="80" y="47"/>
                    <a:pt x="76" y="42"/>
                    <a:pt x="81" y="43"/>
                  </a:cubicBezTo>
                  <a:cubicBezTo>
                    <a:pt x="86" y="44"/>
                    <a:pt x="91" y="44"/>
                    <a:pt x="90" y="45"/>
                  </a:cubicBezTo>
                  <a:cubicBezTo>
                    <a:pt x="90" y="46"/>
                    <a:pt x="84" y="47"/>
                    <a:pt x="85" y="51"/>
                  </a:cubicBezTo>
                  <a:cubicBezTo>
                    <a:pt x="85" y="53"/>
                    <a:pt x="89" y="53"/>
                    <a:pt x="89" y="55"/>
                  </a:cubicBezTo>
                  <a:cubicBezTo>
                    <a:pt x="89" y="56"/>
                    <a:pt x="88" y="57"/>
                    <a:pt x="88" y="58"/>
                  </a:cubicBezTo>
                  <a:cubicBezTo>
                    <a:pt x="84" y="62"/>
                    <a:pt x="79" y="63"/>
                    <a:pt x="83" y="67"/>
                  </a:cubicBezTo>
                  <a:cubicBezTo>
                    <a:pt x="86" y="72"/>
                    <a:pt x="87" y="74"/>
                    <a:pt x="90" y="78"/>
                  </a:cubicBezTo>
                  <a:cubicBezTo>
                    <a:pt x="93" y="82"/>
                    <a:pt x="99" y="84"/>
                    <a:pt x="97" y="87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" name="Freeform 1196">
              <a:extLst>
                <a:ext uri="{FF2B5EF4-FFF2-40B4-BE49-F238E27FC236}">
                  <a16:creationId xmlns:a16="http://schemas.microsoft.com/office/drawing/2014/main" id="{EB6E9F77-8729-426D-9CEC-472C7DA43BEA}"/>
                </a:ext>
              </a:extLst>
            </p:cNvPr>
            <p:cNvSpPr>
              <a:spLocks/>
            </p:cNvSpPr>
            <p:nvPr/>
          </p:nvSpPr>
          <p:spPr bwMode="auto">
            <a:xfrm>
              <a:off x="2803" y="1313"/>
              <a:ext cx="27" cy="29"/>
            </a:xfrm>
            <a:custGeom>
              <a:avLst/>
              <a:gdLst>
                <a:gd name="T0" fmla="*/ 43 w 44"/>
                <a:gd name="T1" fmla="*/ 21 h 47"/>
                <a:gd name="T2" fmla="*/ 38 w 44"/>
                <a:gd name="T3" fmla="*/ 26 h 47"/>
                <a:gd name="T4" fmla="*/ 36 w 44"/>
                <a:gd name="T5" fmla="*/ 31 h 47"/>
                <a:gd name="T6" fmla="*/ 36 w 44"/>
                <a:gd name="T7" fmla="*/ 31 h 47"/>
                <a:gd name="T8" fmla="*/ 33 w 44"/>
                <a:gd name="T9" fmla="*/ 32 h 47"/>
                <a:gd name="T10" fmla="*/ 28 w 44"/>
                <a:gd name="T11" fmla="*/ 29 h 47"/>
                <a:gd name="T12" fmla="*/ 24 w 44"/>
                <a:gd name="T13" fmla="*/ 31 h 47"/>
                <a:gd name="T14" fmla="*/ 20 w 44"/>
                <a:gd name="T15" fmla="*/ 35 h 47"/>
                <a:gd name="T16" fmla="*/ 20 w 44"/>
                <a:gd name="T17" fmla="*/ 47 h 47"/>
                <a:gd name="T18" fmla="*/ 12 w 44"/>
                <a:gd name="T19" fmla="*/ 43 h 47"/>
                <a:gd name="T20" fmla="*/ 6 w 44"/>
                <a:gd name="T21" fmla="*/ 38 h 47"/>
                <a:gd name="T22" fmla="*/ 2 w 44"/>
                <a:gd name="T23" fmla="*/ 36 h 47"/>
                <a:gd name="T24" fmla="*/ 3 w 44"/>
                <a:gd name="T25" fmla="*/ 35 h 47"/>
                <a:gd name="T26" fmla="*/ 1 w 44"/>
                <a:gd name="T27" fmla="*/ 30 h 47"/>
                <a:gd name="T28" fmla="*/ 0 w 44"/>
                <a:gd name="T29" fmla="*/ 21 h 47"/>
                <a:gd name="T30" fmla="*/ 1 w 44"/>
                <a:gd name="T31" fmla="*/ 13 h 47"/>
                <a:gd name="T32" fmla="*/ 9 w 44"/>
                <a:gd name="T33" fmla="*/ 8 h 47"/>
                <a:gd name="T34" fmla="*/ 10 w 44"/>
                <a:gd name="T35" fmla="*/ 3 h 47"/>
                <a:gd name="T36" fmla="*/ 16 w 44"/>
                <a:gd name="T37" fmla="*/ 3 h 47"/>
                <a:gd name="T38" fmla="*/ 15 w 44"/>
                <a:gd name="T39" fmla="*/ 4 h 47"/>
                <a:gd name="T40" fmla="*/ 24 w 44"/>
                <a:gd name="T41" fmla="*/ 10 h 47"/>
                <a:gd name="T42" fmla="*/ 36 w 44"/>
                <a:gd name="T43" fmla="*/ 16 h 47"/>
                <a:gd name="T44" fmla="*/ 43 w 44"/>
                <a:gd name="T45" fmla="*/ 21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4" h="47">
                  <a:moveTo>
                    <a:pt x="43" y="21"/>
                  </a:moveTo>
                  <a:cubicBezTo>
                    <a:pt x="41" y="23"/>
                    <a:pt x="38" y="23"/>
                    <a:pt x="38" y="26"/>
                  </a:cubicBezTo>
                  <a:cubicBezTo>
                    <a:pt x="37" y="29"/>
                    <a:pt x="35" y="27"/>
                    <a:pt x="36" y="31"/>
                  </a:cubicBezTo>
                  <a:cubicBezTo>
                    <a:pt x="36" y="31"/>
                    <a:pt x="36" y="31"/>
                    <a:pt x="36" y="31"/>
                  </a:cubicBezTo>
                  <a:cubicBezTo>
                    <a:pt x="35" y="31"/>
                    <a:pt x="34" y="32"/>
                    <a:pt x="33" y="32"/>
                  </a:cubicBezTo>
                  <a:cubicBezTo>
                    <a:pt x="30" y="32"/>
                    <a:pt x="32" y="32"/>
                    <a:pt x="28" y="29"/>
                  </a:cubicBezTo>
                  <a:cubicBezTo>
                    <a:pt x="24" y="26"/>
                    <a:pt x="25" y="29"/>
                    <a:pt x="24" y="31"/>
                  </a:cubicBezTo>
                  <a:cubicBezTo>
                    <a:pt x="23" y="33"/>
                    <a:pt x="21" y="34"/>
                    <a:pt x="20" y="35"/>
                  </a:cubicBezTo>
                  <a:cubicBezTo>
                    <a:pt x="19" y="35"/>
                    <a:pt x="20" y="44"/>
                    <a:pt x="20" y="47"/>
                  </a:cubicBezTo>
                  <a:cubicBezTo>
                    <a:pt x="16" y="46"/>
                    <a:pt x="12" y="46"/>
                    <a:pt x="12" y="43"/>
                  </a:cubicBezTo>
                  <a:cubicBezTo>
                    <a:pt x="12" y="41"/>
                    <a:pt x="6" y="40"/>
                    <a:pt x="6" y="38"/>
                  </a:cubicBezTo>
                  <a:cubicBezTo>
                    <a:pt x="6" y="36"/>
                    <a:pt x="4" y="36"/>
                    <a:pt x="2" y="36"/>
                  </a:cubicBezTo>
                  <a:cubicBezTo>
                    <a:pt x="2" y="36"/>
                    <a:pt x="3" y="35"/>
                    <a:pt x="3" y="35"/>
                  </a:cubicBezTo>
                  <a:cubicBezTo>
                    <a:pt x="2" y="34"/>
                    <a:pt x="2" y="33"/>
                    <a:pt x="1" y="30"/>
                  </a:cubicBezTo>
                  <a:cubicBezTo>
                    <a:pt x="0" y="26"/>
                    <a:pt x="0" y="26"/>
                    <a:pt x="0" y="21"/>
                  </a:cubicBezTo>
                  <a:cubicBezTo>
                    <a:pt x="0" y="17"/>
                    <a:pt x="0" y="18"/>
                    <a:pt x="1" y="13"/>
                  </a:cubicBezTo>
                  <a:cubicBezTo>
                    <a:pt x="3" y="7"/>
                    <a:pt x="5" y="9"/>
                    <a:pt x="9" y="8"/>
                  </a:cubicBezTo>
                  <a:cubicBezTo>
                    <a:pt x="13" y="7"/>
                    <a:pt x="10" y="6"/>
                    <a:pt x="10" y="3"/>
                  </a:cubicBezTo>
                  <a:cubicBezTo>
                    <a:pt x="10" y="0"/>
                    <a:pt x="13" y="2"/>
                    <a:pt x="16" y="3"/>
                  </a:cubicBezTo>
                  <a:cubicBezTo>
                    <a:pt x="15" y="3"/>
                    <a:pt x="15" y="4"/>
                    <a:pt x="15" y="4"/>
                  </a:cubicBezTo>
                  <a:cubicBezTo>
                    <a:pt x="15" y="7"/>
                    <a:pt x="20" y="8"/>
                    <a:pt x="24" y="10"/>
                  </a:cubicBezTo>
                  <a:cubicBezTo>
                    <a:pt x="28" y="12"/>
                    <a:pt x="30" y="14"/>
                    <a:pt x="36" y="16"/>
                  </a:cubicBezTo>
                  <a:cubicBezTo>
                    <a:pt x="41" y="19"/>
                    <a:pt x="44" y="19"/>
                    <a:pt x="43" y="21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" name="Freeform 1197">
              <a:extLst>
                <a:ext uri="{FF2B5EF4-FFF2-40B4-BE49-F238E27FC236}">
                  <a16:creationId xmlns:a16="http://schemas.microsoft.com/office/drawing/2014/main" id="{BB5C1D5A-58AE-450D-96B6-BF3F89D98186}"/>
                </a:ext>
              </a:extLst>
            </p:cNvPr>
            <p:cNvSpPr>
              <a:spLocks/>
            </p:cNvSpPr>
            <p:nvPr/>
          </p:nvSpPr>
          <p:spPr bwMode="auto">
            <a:xfrm>
              <a:off x="2830" y="1333"/>
              <a:ext cx="37" cy="26"/>
            </a:xfrm>
            <a:custGeom>
              <a:avLst/>
              <a:gdLst>
                <a:gd name="T0" fmla="*/ 58 w 61"/>
                <a:gd name="T1" fmla="*/ 29 h 43"/>
                <a:gd name="T2" fmla="*/ 57 w 61"/>
                <a:gd name="T3" fmla="*/ 31 h 43"/>
                <a:gd name="T4" fmla="*/ 50 w 61"/>
                <a:gd name="T5" fmla="*/ 35 h 43"/>
                <a:gd name="T6" fmla="*/ 39 w 61"/>
                <a:gd name="T7" fmla="*/ 36 h 43"/>
                <a:gd name="T8" fmla="*/ 31 w 61"/>
                <a:gd name="T9" fmla="*/ 41 h 43"/>
                <a:gd name="T10" fmla="*/ 19 w 61"/>
                <a:gd name="T11" fmla="*/ 43 h 43"/>
                <a:gd name="T12" fmla="*/ 12 w 61"/>
                <a:gd name="T13" fmla="*/ 43 h 43"/>
                <a:gd name="T14" fmla="*/ 5 w 61"/>
                <a:gd name="T15" fmla="*/ 39 h 43"/>
                <a:gd name="T16" fmla="*/ 2 w 61"/>
                <a:gd name="T17" fmla="*/ 29 h 43"/>
                <a:gd name="T18" fmla="*/ 1 w 61"/>
                <a:gd name="T19" fmla="*/ 24 h 43"/>
                <a:gd name="T20" fmla="*/ 2 w 61"/>
                <a:gd name="T21" fmla="*/ 21 h 43"/>
                <a:gd name="T22" fmla="*/ 4 w 61"/>
                <a:gd name="T23" fmla="*/ 17 h 43"/>
                <a:gd name="T24" fmla="*/ 9 w 61"/>
                <a:gd name="T25" fmla="*/ 12 h 43"/>
                <a:gd name="T26" fmla="*/ 15 w 61"/>
                <a:gd name="T27" fmla="*/ 8 h 43"/>
                <a:gd name="T28" fmla="*/ 21 w 61"/>
                <a:gd name="T29" fmla="*/ 6 h 43"/>
                <a:gd name="T30" fmla="*/ 25 w 61"/>
                <a:gd name="T31" fmla="*/ 5 h 43"/>
                <a:gd name="T32" fmla="*/ 26 w 61"/>
                <a:gd name="T33" fmla="*/ 5 h 43"/>
                <a:gd name="T34" fmla="*/ 36 w 61"/>
                <a:gd name="T35" fmla="*/ 2 h 43"/>
                <a:gd name="T36" fmla="*/ 44 w 61"/>
                <a:gd name="T37" fmla="*/ 1 h 43"/>
                <a:gd name="T38" fmla="*/ 45 w 61"/>
                <a:gd name="T39" fmla="*/ 4 h 43"/>
                <a:gd name="T40" fmla="*/ 53 w 61"/>
                <a:gd name="T41" fmla="*/ 11 h 43"/>
                <a:gd name="T42" fmla="*/ 57 w 61"/>
                <a:gd name="T43" fmla="*/ 16 h 43"/>
                <a:gd name="T44" fmla="*/ 60 w 61"/>
                <a:gd name="T45" fmla="*/ 23 h 43"/>
                <a:gd name="T46" fmla="*/ 58 w 61"/>
                <a:gd name="T47" fmla="*/ 29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1" h="43">
                  <a:moveTo>
                    <a:pt x="58" y="29"/>
                  </a:moveTo>
                  <a:cubicBezTo>
                    <a:pt x="58" y="30"/>
                    <a:pt x="57" y="30"/>
                    <a:pt x="57" y="31"/>
                  </a:cubicBezTo>
                  <a:cubicBezTo>
                    <a:pt x="56" y="32"/>
                    <a:pt x="54" y="33"/>
                    <a:pt x="50" y="35"/>
                  </a:cubicBezTo>
                  <a:cubicBezTo>
                    <a:pt x="46" y="37"/>
                    <a:pt x="43" y="35"/>
                    <a:pt x="39" y="36"/>
                  </a:cubicBezTo>
                  <a:cubicBezTo>
                    <a:pt x="35" y="37"/>
                    <a:pt x="33" y="38"/>
                    <a:pt x="31" y="41"/>
                  </a:cubicBezTo>
                  <a:cubicBezTo>
                    <a:pt x="29" y="43"/>
                    <a:pt x="24" y="43"/>
                    <a:pt x="19" y="43"/>
                  </a:cubicBezTo>
                  <a:cubicBezTo>
                    <a:pt x="15" y="43"/>
                    <a:pt x="13" y="43"/>
                    <a:pt x="12" y="43"/>
                  </a:cubicBezTo>
                  <a:cubicBezTo>
                    <a:pt x="10" y="42"/>
                    <a:pt x="8" y="42"/>
                    <a:pt x="5" y="39"/>
                  </a:cubicBezTo>
                  <a:cubicBezTo>
                    <a:pt x="3" y="35"/>
                    <a:pt x="2" y="31"/>
                    <a:pt x="2" y="29"/>
                  </a:cubicBezTo>
                  <a:cubicBezTo>
                    <a:pt x="2" y="27"/>
                    <a:pt x="1" y="25"/>
                    <a:pt x="1" y="24"/>
                  </a:cubicBezTo>
                  <a:cubicBezTo>
                    <a:pt x="0" y="23"/>
                    <a:pt x="0" y="23"/>
                    <a:pt x="2" y="21"/>
                  </a:cubicBezTo>
                  <a:cubicBezTo>
                    <a:pt x="2" y="20"/>
                    <a:pt x="3" y="18"/>
                    <a:pt x="4" y="17"/>
                  </a:cubicBezTo>
                  <a:cubicBezTo>
                    <a:pt x="5" y="19"/>
                    <a:pt x="6" y="16"/>
                    <a:pt x="9" y="12"/>
                  </a:cubicBezTo>
                  <a:cubicBezTo>
                    <a:pt x="13" y="8"/>
                    <a:pt x="12" y="9"/>
                    <a:pt x="15" y="8"/>
                  </a:cubicBezTo>
                  <a:cubicBezTo>
                    <a:pt x="18" y="6"/>
                    <a:pt x="19" y="7"/>
                    <a:pt x="21" y="6"/>
                  </a:cubicBezTo>
                  <a:cubicBezTo>
                    <a:pt x="23" y="5"/>
                    <a:pt x="24" y="6"/>
                    <a:pt x="25" y="5"/>
                  </a:cubicBezTo>
                  <a:cubicBezTo>
                    <a:pt x="25" y="5"/>
                    <a:pt x="26" y="5"/>
                    <a:pt x="26" y="5"/>
                  </a:cubicBezTo>
                  <a:cubicBezTo>
                    <a:pt x="27" y="4"/>
                    <a:pt x="28" y="4"/>
                    <a:pt x="36" y="2"/>
                  </a:cubicBezTo>
                  <a:cubicBezTo>
                    <a:pt x="43" y="0"/>
                    <a:pt x="41" y="2"/>
                    <a:pt x="44" y="1"/>
                  </a:cubicBezTo>
                  <a:cubicBezTo>
                    <a:pt x="44" y="2"/>
                    <a:pt x="44" y="3"/>
                    <a:pt x="45" y="4"/>
                  </a:cubicBezTo>
                  <a:cubicBezTo>
                    <a:pt x="47" y="7"/>
                    <a:pt x="50" y="10"/>
                    <a:pt x="53" y="11"/>
                  </a:cubicBezTo>
                  <a:cubicBezTo>
                    <a:pt x="55" y="11"/>
                    <a:pt x="54" y="12"/>
                    <a:pt x="57" y="16"/>
                  </a:cubicBezTo>
                  <a:cubicBezTo>
                    <a:pt x="60" y="20"/>
                    <a:pt x="58" y="20"/>
                    <a:pt x="60" y="23"/>
                  </a:cubicBezTo>
                  <a:cubicBezTo>
                    <a:pt x="61" y="26"/>
                    <a:pt x="59" y="28"/>
                    <a:pt x="58" y="29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" name="Freeform 1198">
              <a:extLst>
                <a:ext uri="{FF2B5EF4-FFF2-40B4-BE49-F238E27FC236}">
                  <a16:creationId xmlns:a16="http://schemas.microsoft.com/office/drawing/2014/main" id="{12C6E439-9381-4B97-9A6D-6D9BDE8658B3}"/>
                </a:ext>
              </a:extLst>
            </p:cNvPr>
            <p:cNvSpPr>
              <a:spLocks/>
            </p:cNvSpPr>
            <p:nvPr/>
          </p:nvSpPr>
          <p:spPr bwMode="auto">
            <a:xfrm>
              <a:off x="2734" y="1265"/>
              <a:ext cx="78" cy="69"/>
            </a:xfrm>
            <a:custGeom>
              <a:avLst/>
              <a:gdLst>
                <a:gd name="T0" fmla="*/ 126 w 130"/>
                <a:gd name="T1" fmla="*/ 47 h 115"/>
                <a:gd name="T2" fmla="*/ 115 w 130"/>
                <a:gd name="T3" fmla="*/ 41 h 115"/>
                <a:gd name="T4" fmla="*/ 98 w 130"/>
                <a:gd name="T5" fmla="*/ 42 h 115"/>
                <a:gd name="T6" fmla="*/ 83 w 130"/>
                <a:gd name="T7" fmla="*/ 39 h 115"/>
                <a:gd name="T8" fmla="*/ 69 w 130"/>
                <a:gd name="T9" fmla="*/ 37 h 115"/>
                <a:gd name="T10" fmla="*/ 59 w 130"/>
                <a:gd name="T11" fmla="*/ 40 h 115"/>
                <a:gd name="T12" fmla="*/ 54 w 130"/>
                <a:gd name="T13" fmla="*/ 51 h 115"/>
                <a:gd name="T14" fmla="*/ 65 w 130"/>
                <a:gd name="T15" fmla="*/ 69 h 115"/>
                <a:gd name="T16" fmla="*/ 84 w 130"/>
                <a:gd name="T17" fmla="*/ 86 h 115"/>
                <a:gd name="T18" fmla="*/ 99 w 130"/>
                <a:gd name="T19" fmla="*/ 99 h 115"/>
                <a:gd name="T20" fmla="*/ 112 w 130"/>
                <a:gd name="T21" fmla="*/ 111 h 115"/>
                <a:gd name="T22" fmla="*/ 108 w 130"/>
                <a:gd name="T23" fmla="*/ 113 h 115"/>
                <a:gd name="T24" fmla="*/ 97 w 130"/>
                <a:gd name="T25" fmla="*/ 104 h 115"/>
                <a:gd name="T26" fmla="*/ 88 w 130"/>
                <a:gd name="T27" fmla="*/ 99 h 115"/>
                <a:gd name="T28" fmla="*/ 78 w 130"/>
                <a:gd name="T29" fmla="*/ 90 h 115"/>
                <a:gd name="T30" fmla="*/ 69 w 130"/>
                <a:gd name="T31" fmla="*/ 83 h 115"/>
                <a:gd name="T32" fmla="*/ 55 w 130"/>
                <a:gd name="T33" fmla="*/ 82 h 115"/>
                <a:gd name="T34" fmla="*/ 46 w 130"/>
                <a:gd name="T35" fmla="*/ 75 h 115"/>
                <a:gd name="T36" fmla="*/ 36 w 130"/>
                <a:gd name="T37" fmla="*/ 72 h 115"/>
                <a:gd name="T38" fmla="*/ 38 w 130"/>
                <a:gd name="T39" fmla="*/ 62 h 115"/>
                <a:gd name="T40" fmla="*/ 30 w 130"/>
                <a:gd name="T41" fmla="*/ 52 h 115"/>
                <a:gd name="T42" fmla="*/ 31 w 130"/>
                <a:gd name="T43" fmla="*/ 44 h 115"/>
                <a:gd name="T44" fmla="*/ 21 w 130"/>
                <a:gd name="T45" fmla="*/ 46 h 115"/>
                <a:gd name="T46" fmla="*/ 25 w 130"/>
                <a:gd name="T47" fmla="*/ 38 h 115"/>
                <a:gd name="T48" fmla="*/ 11 w 130"/>
                <a:gd name="T49" fmla="*/ 45 h 115"/>
                <a:gd name="T50" fmla="*/ 4 w 130"/>
                <a:gd name="T51" fmla="*/ 42 h 115"/>
                <a:gd name="T52" fmla="*/ 4 w 130"/>
                <a:gd name="T53" fmla="*/ 29 h 115"/>
                <a:gd name="T54" fmla="*/ 15 w 130"/>
                <a:gd name="T55" fmla="*/ 30 h 115"/>
                <a:gd name="T56" fmla="*/ 40 w 130"/>
                <a:gd name="T57" fmla="*/ 31 h 115"/>
                <a:gd name="T58" fmla="*/ 47 w 130"/>
                <a:gd name="T59" fmla="*/ 18 h 115"/>
                <a:gd name="T60" fmla="*/ 59 w 130"/>
                <a:gd name="T61" fmla="*/ 4 h 115"/>
                <a:gd name="T62" fmla="*/ 76 w 130"/>
                <a:gd name="T63" fmla="*/ 7 h 115"/>
                <a:gd name="T64" fmla="*/ 111 w 130"/>
                <a:gd name="T65" fmla="*/ 22 h 115"/>
                <a:gd name="T66" fmla="*/ 121 w 130"/>
                <a:gd name="T67" fmla="*/ 22 h 115"/>
                <a:gd name="T68" fmla="*/ 129 w 130"/>
                <a:gd name="T69" fmla="*/ 37 h 115"/>
                <a:gd name="T70" fmla="*/ 128 w 130"/>
                <a:gd name="T71" fmla="*/ 44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30" h="115">
                  <a:moveTo>
                    <a:pt x="128" y="44"/>
                  </a:moveTo>
                  <a:cubicBezTo>
                    <a:pt x="129" y="46"/>
                    <a:pt x="129" y="47"/>
                    <a:pt x="126" y="47"/>
                  </a:cubicBezTo>
                  <a:cubicBezTo>
                    <a:pt x="121" y="47"/>
                    <a:pt x="120" y="48"/>
                    <a:pt x="119" y="47"/>
                  </a:cubicBezTo>
                  <a:cubicBezTo>
                    <a:pt x="119" y="45"/>
                    <a:pt x="121" y="42"/>
                    <a:pt x="115" y="41"/>
                  </a:cubicBezTo>
                  <a:cubicBezTo>
                    <a:pt x="109" y="41"/>
                    <a:pt x="103" y="38"/>
                    <a:pt x="101" y="39"/>
                  </a:cubicBezTo>
                  <a:cubicBezTo>
                    <a:pt x="99" y="41"/>
                    <a:pt x="100" y="44"/>
                    <a:pt x="98" y="42"/>
                  </a:cubicBezTo>
                  <a:cubicBezTo>
                    <a:pt x="96" y="41"/>
                    <a:pt x="92" y="41"/>
                    <a:pt x="91" y="41"/>
                  </a:cubicBezTo>
                  <a:cubicBezTo>
                    <a:pt x="89" y="41"/>
                    <a:pt x="84" y="40"/>
                    <a:pt x="83" y="39"/>
                  </a:cubicBezTo>
                  <a:cubicBezTo>
                    <a:pt x="82" y="38"/>
                    <a:pt x="79" y="38"/>
                    <a:pt x="76" y="38"/>
                  </a:cubicBezTo>
                  <a:cubicBezTo>
                    <a:pt x="73" y="38"/>
                    <a:pt x="71" y="35"/>
                    <a:pt x="69" y="37"/>
                  </a:cubicBezTo>
                  <a:cubicBezTo>
                    <a:pt x="66" y="39"/>
                    <a:pt x="71" y="43"/>
                    <a:pt x="66" y="42"/>
                  </a:cubicBezTo>
                  <a:cubicBezTo>
                    <a:pt x="62" y="41"/>
                    <a:pt x="62" y="42"/>
                    <a:pt x="59" y="40"/>
                  </a:cubicBezTo>
                  <a:cubicBezTo>
                    <a:pt x="56" y="39"/>
                    <a:pt x="54" y="35"/>
                    <a:pt x="53" y="39"/>
                  </a:cubicBezTo>
                  <a:cubicBezTo>
                    <a:pt x="51" y="43"/>
                    <a:pt x="51" y="47"/>
                    <a:pt x="54" y="51"/>
                  </a:cubicBezTo>
                  <a:cubicBezTo>
                    <a:pt x="56" y="54"/>
                    <a:pt x="61" y="53"/>
                    <a:pt x="61" y="59"/>
                  </a:cubicBezTo>
                  <a:cubicBezTo>
                    <a:pt x="61" y="64"/>
                    <a:pt x="60" y="66"/>
                    <a:pt x="65" y="69"/>
                  </a:cubicBezTo>
                  <a:cubicBezTo>
                    <a:pt x="70" y="72"/>
                    <a:pt x="71" y="73"/>
                    <a:pt x="75" y="76"/>
                  </a:cubicBezTo>
                  <a:cubicBezTo>
                    <a:pt x="78" y="79"/>
                    <a:pt x="82" y="83"/>
                    <a:pt x="84" y="86"/>
                  </a:cubicBezTo>
                  <a:cubicBezTo>
                    <a:pt x="87" y="90"/>
                    <a:pt x="93" y="94"/>
                    <a:pt x="94" y="96"/>
                  </a:cubicBezTo>
                  <a:cubicBezTo>
                    <a:pt x="95" y="98"/>
                    <a:pt x="97" y="97"/>
                    <a:pt x="99" y="99"/>
                  </a:cubicBezTo>
                  <a:cubicBezTo>
                    <a:pt x="101" y="101"/>
                    <a:pt x="104" y="102"/>
                    <a:pt x="106" y="104"/>
                  </a:cubicBezTo>
                  <a:cubicBezTo>
                    <a:pt x="108" y="107"/>
                    <a:pt x="112" y="110"/>
                    <a:pt x="112" y="111"/>
                  </a:cubicBezTo>
                  <a:cubicBezTo>
                    <a:pt x="111" y="112"/>
                    <a:pt x="111" y="113"/>
                    <a:pt x="112" y="115"/>
                  </a:cubicBezTo>
                  <a:cubicBezTo>
                    <a:pt x="109" y="114"/>
                    <a:pt x="107" y="113"/>
                    <a:pt x="108" y="113"/>
                  </a:cubicBezTo>
                  <a:cubicBezTo>
                    <a:pt x="109" y="111"/>
                    <a:pt x="103" y="110"/>
                    <a:pt x="103" y="109"/>
                  </a:cubicBezTo>
                  <a:cubicBezTo>
                    <a:pt x="103" y="107"/>
                    <a:pt x="98" y="101"/>
                    <a:pt x="97" y="104"/>
                  </a:cubicBezTo>
                  <a:cubicBezTo>
                    <a:pt x="96" y="107"/>
                    <a:pt x="92" y="106"/>
                    <a:pt x="92" y="105"/>
                  </a:cubicBezTo>
                  <a:cubicBezTo>
                    <a:pt x="92" y="104"/>
                    <a:pt x="90" y="99"/>
                    <a:pt x="88" y="99"/>
                  </a:cubicBezTo>
                  <a:cubicBezTo>
                    <a:pt x="85" y="99"/>
                    <a:pt x="79" y="97"/>
                    <a:pt x="79" y="95"/>
                  </a:cubicBezTo>
                  <a:cubicBezTo>
                    <a:pt x="80" y="93"/>
                    <a:pt x="82" y="90"/>
                    <a:pt x="78" y="90"/>
                  </a:cubicBezTo>
                  <a:cubicBezTo>
                    <a:pt x="73" y="90"/>
                    <a:pt x="69" y="89"/>
                    <a:pt x="72" y="86"/>
                  </a:cubicBezTo>
                  <a:cubicBezTo>
                    <a:pt x="76" y="82"/>
                    <a:pt x="72" y="83"/>
                    <a:pt x="69" y="83"/>
                  </a:cubicBezTo>
                  <a:cubicBezTo>
                    <a:pt x="67" y="83"/>
                    <a:pt x="68" y="83"/>
                    <a:pt x="63" y="84"/>
                  </a:cubicBezTo>
                  <a:cubicBezTo>
                    <a:pt x="59" y="85"/>
                    <a:pt x="55" y="82"/>
                    <a:pt x="55" y="82"/>
                  </a:cubicBezTo>
                  <a:cubicBezTo>
                    <a:pt x="55" y="82"/>
                    <a:pt x="57" y="81"/>
                    <a:pt x="52" y="80"/>
                  </a:cubicBezTo>
                  <a:cubicBezTo>
                    <a:pt x="47" y="78"/>
                    <a:pt x="48" y="78"/>
                    <a:pt x="46" y="75"/>
                  </a:cubicBezTo>
                  <a:cubicBezTo>
                    <a:pt x="44" y="72"/>
                    <a:pt x="41" y="68"/>
                    <a:pt x="40" y="71"/>
                  </a:cubicBezTo>
                  <a:cubicBezTo>
                    <a:pt x="40" y="74"/>
                    <a:pt x="38" y="74"/>
                    <a:pt x="36" y="72"/>
                  </a:cubicBezTo>
                  <a:cubicBezTo>
                    <a:pt x="34" y="69"/>
                    <a:pt x="30" y="64"/>
                    <a:pt x="34" y="66"/>
                  </a:cubicBezTo>
                  <a:cubicBezTo>
                    <a:pt x="38" y="67"/>
                    <a:pt x="38" y="63"/>
                    <a:pt x="38" y="62"/>
                  </a:cubicBezTo>
                  <a:cubicBezTo>
                    <a:pt x="38" y="60"/>
                    <a:pt x="33" y="59"/>
                    <a:pt x="33" y="57"/>
                  </a:cubicBezTo>
                  <a:cubicBezTo>
                    <a:pt x="33" y="56"/>
                    <a:pt x="31" y="52"/>
                    <a:pt x="30" y="52"/>
                  </a:cubicBezTo>
                  <a:cubicBezTo>
                    <a:pt x="29" y="51"/>
                    <a:pt x="31" y="48"/>
                    <a:pt x="32" y="48"/>
                  </a:cubicBezTo>
                  <a:cubicBezTo>
                    <a:pt x="34" y="47"/>
                    <a:pt x="34" y="44"/>
                    <a:pt x="31" y="44"/>
                  </a:cubicBezTo>
                  <a:cubicBezTo>
                    <a:pt x="29" y="44"/>
                    <a:pt x="25" y="43"/>
                    <a:pt x="25" y="43"/>
                  </a:cubicBezTo>
                  <a:cubicBezTo>
                    <a:pt x="25" y="43"/>
                    <a:pt x="21" y="45"/>
                    <a:pt x="21" y="46"/>
                  </a:cubicBezTo>
                  <a:cubicBezTo>
                    <a:pt x="21" y="47"/>
                    <a:pt x="14" y="43"/>
                    <a:pt x="18" y="42"/>
                  </a:cubicBezTo>
                  <a:cubicBezTo>
                    <a:pt x="21" y="40"/>
                    <a:pt x="25" y="40"/>
                    <a:pt x="25" y="38"/>
                  </a:cubicBezTo>
                  <a:cubicBezTo>
                    <a:pt x="25" y="35"/>
                    <a:pt x="18" y="33"/>
                    <a:pt x="16" y="36"/>
                  </a:cubicBezTo>
                  <a:cubicBezTo>
                    <a:pt x="14" y="39"/>
                    <a:pt x="12" y="43"/>
                    <a:pt x="11" y="45"/>
                  </a:cubicBezTo>
                  <a:cubicBezTo>
                    <a:pt x="11" y="46"/>
                    <a:pt x="8" y="50"/>
                    <a:pt x="6" y="49"/>
                  </a:cubicBezTo>
                  <a:cubicBezTo>
                    <a:pt x="4" y="48"/>
                    <a:pt x="5" y="46"/>
                    <a:pt x="4" y="42"/>
                  </a:cubicBezTo>
                  <a:cubicBezTo>
                    <a:pt x="2" y="38"/>
                    <a:pt x="0" y="36"/>
                    <a:pt x="0" y="34"/>
                  </a:cubicBezTo>
                  <a:cubicBezTo>
                    <a:pt x="1" y="32"/>
                    <a:pt x="3" y="30"/>
                    <a:pt x="4" y="29"/>
                  </a:cubicBezTo>
                  <a:cubicBezTo>
                    <a:pt x="6" y="30"/>
                    <a:pt x="8" y="31"/>
                    <a:pt x="8" y="31"/>
                  </a:cubicBezTo>
                  <a:cubicBezTo>
                    <a:pt x="9" y="31"/>
                    <a:pt x="11" y="31"/>
                    <a:pt x="15" y="30"/>
                  </a:cubicBezTo>
                  <a:cubicBezTo>
                    <a:pt x="18" y="29"/>
                    <a:pt x="21" y="26"/>
                    <a:pt x="24" y="25"/>
                  </a:cubicBezTo>
                  <a:cubicBezTo>
                    <a:pt x="27" y="24"/>
                    <a:pt x="31" y="27"/>
                    <a:pt x="40" y="31"/>
                  </a:cubicBezTo>
                  <a:cubicBezTo>
                    <a:pt x="49" y="35"/>
                    <a:pt x="41" y="29"/>
                    <a:pt x="40" y="22"/>
                  </a:cubicBezTo>
                  <a:cubicBezTo>
                    <a:pt x="39" y="15"/>
                    <a:pt x="48" y="21"/>
                    <a:pt x="47" y="18"/>
                  </a:cubicBezTo>
                  <a:cubicBezTo>
                    <a:pt x="46" y="16"/>
                    <a:pt x="47" y="14"/>
                    <a:pt x="50" y="10"/>
                  </a:cubicBezTo>
                  <a:cubicBezTo>
                    <a:pt x="53" y="7"/>
                    <a:pt x="59" y="8"/>
                    <a:pt x="59" y="4"/>
                  </a:cubicBezTo>
                  <a:cubicBezTo>
                    <a:pt x="59" y="1"/>
                    <a:pt x="63" y="1"/>
                    <a:pt x="66" y="0"/>
                  </a:cubicBezTo>
                  <a:cubicBezTo>
                    <a:pt x="68" y="3"/>
                    <a:pt x="69" y="1"/>
                    <a:pt x="76" y="7"/>
                  </a:cubicBezTo>
                  <a:cubicBezTo>
                    <a:pt x="84" y="15"/>
                    <a:pt x="85" y="14"/>
                    <a:pt x="93" y="19"/>
                  </a:cubicBezTo>
                  <a:cubicBezTo>
                    <a:pt x="102" y="23"/>
                    <a:pt x="101" y="22"/>
                    <a:pt x="111" y="22"/>
                  </a:cubicBezTo>
                  <a:cubicBezTo>
                    <a:pt x="117" y="21"/>
                    <a:pt x="118" y="20"/>
                    <a:pt x="119" y="19"/>
                  </a:cubicBezTo>
                  <a:cubicBezTo>
                    <a:pt x="120" y="20"/>
                    <a:pt x="121" y="21"/>
                    <a:pt x="121" y="22"/>
                  </a:cubicBezTo>
                  <a:cubicBezTo>
                    <a:pt x="122" y="24"/>
                    <a:pt x="121" y="27"/>
                    <a:pt x="123" y="31"/>
                  </a:cubicBezTo>
                  <a:cubicBezTo>
                    <a:pt x="126" y="35"/>
                    <a:pt x="127" y="35"/>
                    <a:pt x="129" y="37"/>
                  </a:cubicBezTo>
                  <a:cubicBezTo>
                    <a:pt x="130" y="38"/>
                    <a:pt x="126" y="40"/>
                    <a:pt x="126" y="42"/>
                  </a:cubicBezTo>
                  <a:cubicBezTo>
                    <a:pt x="126" y="44"/>
                    <a:pt x="127" y="44"/>
                    <a:pt x="128" y="44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Freeform 1199">
              <a:extLst>
                <a:ext uri="{FF2B5EF4-FFF2-40B4-BE49-F238E27FC236}">
                  <a16:creationId xmlns:a16="http://schemas.microsoft.com/office/drawing/2014/main" id="{3A81B380-B0CC-4DD0-8F7E-D50AB3A344D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32" y="1257"/>
              <a:ext cx="42" cy="29"/>
            </a:xfrm>
            <a:custGeom>
              <a:avLst/>
              <a:gdLst>
                <a:gd name="T0" fmla="*/ 70 w 70"/>
                <a:gd name="T1" fmla="*/ 12 h 47"/>
                <a:gd name="T2" fmla="*/ 63 w 70"/>
                <a:gd name="T3" fmla="*/ 16 h 47"/>
                <a:gd name="T4" fmla="*/ 54 w 70"/>
                <a:gd name="T5" fmla="*/ 22 h 47"/>
                <a:gd name="T6" fmla="*/ 51 w 70"/>
                <a:gd name="T7" fmla="*/ 30 h 47"/>
                <a:gd name="T8" fmla="*/ 44 w 70"/>
                <a:gd name="T9" fmla="*/ 34 h 47"/>
                <a:gd name="T10" fmla="*/ 44 w 70"/>
                <a:gd name="T11" fmla="*/ 43 h 47"/>
                <a:gd name="T12" fmla="*/ 28 w 70"/>
                <a:gd name="T13" fmla="*/ 37 h 47"/>
                <a:gd name="T14" fmla="*/ 19 w 70"/>
                <a:gd name="T15" fmla="*/ 42 h 47"/>
                <a:gd name="T16" fmla="*/ 12 w 70"/>
                <a:gd name="T17" fmla="*/ 43 h 47"/>
                <a:gd name="T18" fmla="*/ 8 w 70"/>
                <a:gd name="T19" fmla="*/ 41 h 47"/>
                <a:gd name="T20" fmla="*/ 10 w 70"/>
                <a:gd name="T21" fmla="*/ 40 h 47"/>
                <a:gd name="T22" fmla="*/ 9 w 70"/>
                <a:gd name="T23" fmla="*/ 35 h 47"/>
                <a:gd name="T24" fmla="*/ 6 w 70"/>
                <a:gd name="T25" fmla="*/ 34 h 47"/>
                <a:gd name="T26" fmla="*/ 6 w 70"/>
                <a:gd name="T27" fmla="*/ 30 h 47"/>
                <a:gd name="T28" fmla="*/ 7 w 70"/>
                <a:gd name="T29" fmla="*/ 24 h 47"/>
                <a:gd name="T30" fmla="*/ 3 w 70"/>
                <a:gd name="T31" fmla="*/ 20 h 47"/>
                <a:gd name="T32" fmla="*/ 7 w 70"/>
                <a:gd name="T33" fmla="*/ 14 h 47"/>
                <a:gd name="T34" fmla="*/ 10 w 70"/>
                <a:gd name="T35" fmla="*/ 14 h 47"/>
                <a:gd name="T36" fmla="*/ 25 w 70"/>
                <a:gd name="T37" fmla="*/ 17 h 47"/>
                <a:gd name="T38" fmla="*/ 34 w 70"/>
                <a:gd name="T39" fmla="*/ 10 h 47"/>
                <a:gd name="T40" fmla="*/ 50 w 70"/>
                <a:gd name="T41" fmla="*/ 11 h 47"/>
                <a:gd name="T42" fmla="*/ 61 w 70"/>
                <a:gd name="T43" fmla="*/ 3 h 47"/>
                <a:gd name="T44" fmla="*/ 66 w 70"/>
                <a:gd name="T45" fmla="*/ 4 h 47"/>
                <a:gd name="T46" fmla="*/ 69 w 70"/>
                <a:gd name="T47" fmla="*/ 10 h 47"/>
                <a:gd name="T48" fmla="*/ 70 w 70"/>
                <a:gd name="T49" fmla="*/ 12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70" h="47">
                  <a:moveTo>
                    <a:pt x="70" y="12"/>
                  </a:moveTo>
                  <a:cubicBezTo>
                    <a:pt x="67" y="13"/>
                    <a:pt x="63" y="13"/>
                    <a:pt x="63" y="16"/>
                  </a:cubicBezTo>
                  <a:cubicBezTo>
                    <a:pt x="63" y="20"/>
                    <a:pt x="57" y="19"/>
                    <a:pt x="54" y="22"/>
                  </a:cubicBezTo>
                  <a:cubicBezTo>
                    <a:pt x="51" y="26"/>
                    <a:pt x="50" y="28"/>
                    <a:pt x="51" y="30"/>
                  </a:cubicBezTo>
                  <a:cubicBezTo>
                    <a:pt x="52" y="33"/>
                    <a:pt x="43" y="27"/>
                    <a:pt x="44" y="34"/>
                  </a:cubicBezTo>
                  <a:cubicBezTo>
                    <a:pt x="45" y="41"/>
                    <a:pt x="53" y="47"/>
                    <a:pt x="44" y="43"/>
                  </a:cubicBezTo>
                  <a:cubicBezTo>
                    <a:pt x="35" y="39"/>
                    <a:pt x="31" y="36"/>
                    <a:pt x="28" y="37"/>
                  </a:cubicBezTo>
                  <a:cubicBezTo>
                    <a:pt x="25" y="38"/>
                    <a:pt x="22" y="41"/>
                    <a:pt x="19" y="42"/>
                  </a:cubicBezTo>
                  <a:cubicBezTo>
                    <a:pt x="15" y="43"/>
                    <a:pt x="13" y="43"/>
                    <a:pt x="12" y="43"/>
                  </a:cubicBezTo>
                  <a:cubicBezTo>
                    <a:pt x="12" y="43"/>
                    <a:pt x="10" y="42"/>
                    <a:pt x="8" y="41"/>
                  </a:cubicBezTo>
                  <a:cubicBezTo>
                    <a:pt x="9" y="40"/>
                    <a:pt x="10" y="40"/>
                    <a:pt x="10" y="40"/>
                  </a:cubicBezTo>
                  <a:cubicBezTo>
                    <a:pt x="12" y="39"/>
                    <a:pt x="12" y="35"/>
                    <a:pt x="9" y="35"/>
                  </a:cubicBezTo>
                  <a:cubicBezTo>
                    <a:pt x="8" y="35"/>
                    <a:pt x="7" y="35"/>
                    <a:pt x="6" y="34"/>
                  </a:cubicBezTo>
                  <a:cubicBezTo>
                    <a:pt x="7" y="33"/>
                    <a:pt x="7" y="31"/>
                    <a:pt x="6" y="30"/>
                  </a:cubicBezTo>
                  <a:cubicBezTo>
                    <a:pt x="4" y="29"/>
                    <a:pt x="6" y="26"/>
                    <a:pt x="7" y="24"/>
                  </a:cubicBezTo>
                  <a:cubicBezTo>
                    <a:pt x="8" y="22"/>
                    <a:pt x="6" y="21"/>
                    <a:pt x="3" y="20"/>
                  </a:cubicBezTo>
                  <a:cubicBezTo>
                    <a:pt x="0" y="19"/>
                    <a:pt x="6" y="16"/>
                    <a:pt x="7" y="14"/>
                  </a:cubicBezTo>
                  <a:cubicBezTo>
                    <a:pt x="8" y="14"/>
                    <a:pt x="10" y="14"/>
                    <a:pt x="10" y="14"/>
                  </a:cubicBezTo>
                  <a:cubicBezTo>
                    <a:pt x="12" y="14"/>
                    <a:pt x="17" y="14"/>
                    <a:pt x="25" y="17"/>
                  </a:cubicBezTo>
                  <a:cubicBezTo>
                    <a:pt x="33" y="20"/>
                    <a:pt x="30" y="13"/>
                    <a:pt x="34" y="10"/>
                  </a:cubicBezTo>
                  <a:cubicBezTo>
                    <a:pt x="37" y="6"/>
                    <a:pt x="42" y="10"/>
                    <a:pt x="50" y="11"/>
                  </a:cubicBezTo>
                  <a:cubicBezTo>
                    <a:pt x="59" y="12"/>
                    <a:pt x="56" y="8"/>
                    <a:pt x="61" y="3"/>
                  </a:cubicBezTo>
                  <a:cubicBezTo>
                    <a:pt x="64" y="0"/>
                    <a:pt x="65" y="1"/>
                    <a:pt x="66" y="4"/>
                  </a:cubicBezTo>
                  <a:cubicBezTo>
                    <a:pt x="67" y="5"/>
                    <a:pt x="67" y="7"/>
                    <a:pt x="69" y="10"/>
                  </a:cubicBezTo>
                  <a:cubicBezTo>
                    <a:pt x="69" y="11"/>
                    <a:pt x="70" y="12"/>
                    <a:pt x="70" y="12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" name="Freeform 1200">
              <a:extLst>
                <a:ext uri="{FF2B5EF4-FFF2-40B4-BE49-F238E27FC236}">
                  <a16:creationId xmlns:a16="http://schemas.microsoft.com/office/drawing/2014/main" id="{3029D53C-50AC-416F-BB54-041BEE3743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5" y="1329"/>
              <a:ext cx="25" cy="51"/>
            </a:xfrm>
            <a:custGeom>
              <a:avLst/>
              <a:gdLst>
                <a:gd name="T0" fmla="*/ 41 w 42"/>
                <a:gd name="T1" fmla="*/ 58 h 85"/>
                <a:gd name="T2" fmla="*/ 35 w 42"/>
                <a:gd name="T3" fmla="*/ 67 h 85"/>
                <a:gd name="T4" fmla="*/ 29 w 42"/>
                <a:gd name="T5" fmla="*/ 73 h 85"/>
                <a:gd name="T6" fmla="*/ 27 w 42"/>
                <a:gd name="T7" fmla="*/ 79 h 85"/>
                <a:gd name="T8" fmla="*/ 24 w 42"/>
                <a:gd name="T9" fmla="*/ 84 h 85"/>
                <a:gd name="T10" fmla="*/ 21 w 42"/>
                <a:gd name="T11" fmla="*/ 85 h 85"/>
                <a:gd name="T12" fmla="*/ 18 w 42"/>
                <a:gd name="T13" fmla="*/ 82 h 85"/>
                <a:gd name="T14" fmla="*/ 9 w 42"/>
                <a:gd name="T15" fmla="*/ 71 h 85"/>
                <a:gd name="T16" fmla="*/ 2 w 42"/>
                <a:gd name="T17" fmla="*/ 61 h 85"/>
                <a:gd name="T18" fmla="*/ 3 w 42"/>
                <a:gd name="T19" fmla="*/ 52 h 85"/>
                <a:gd name="T20" fmla="*/ 4 w 42"/>
                <a:gd name="T21" fmla="*/ 43 h 85"/>
                <a:gd name="T22" fmla="*/ 4 w 42"/>
                <a:gd name="T23" fmla="*/ 31 h 85"/>
                <a:gd name="T24" fmla="*/ 2 w 42"/>
                <a:gd name="T25" fmla="*/ 22 h 85"/>
                <a:gd name="T26" fmla="*/ 1 w 42"/>
                <a:gd name="T27" fmla="*/ 21 h 85"/>
                <a:gd name="T28" fmla="*/ 1 w 42"/>
                <a:gd name="T29" fmla="*/ 9 h 85"/>
                <a:gd name="T30" fmla="*/ 5 w 42"/>
                <a:gd name="T31" fmla="*/ 5 h 85"/>
                <a:gd name="T32" fmla="*/ 9 w 42"/>
                <a:gd name="T33" fmla="*/ 3 h 85"/>
                <a:gd name="T34" fmla="*/ 14 w 42"/>
                <a:gd name="T35" fmla="*/ 6 h 85"/>
                <a:gd name="T36" fmla="*/ 17 w 42"/>
                <a:gd name="T37" fmla="*/ 5 h 85"/>
                <a:gd name="T38" fmla="*/ 28 w 42"/>
                <a:gd name="T39" fmla="*/ 15 h 85"/>
                <a:gd name="T40" fmla="*/ 29 w 42"/>
                <a:gd name="T41" fmla="*/ 23 h 85"/>
                <a:gd name="T42" fmla="*/ 30 w 42"/>
                <a:gd name="T43" fmla="*/ 24 h 85"/>
                <a:gd name="T44" fmla="*/ 30 w 42"/>
                <a:gd name="T45" fmla="*/ 24 h 85"/>
                <a:gd name="T46" fmla="*/ 28 w 42"/>
                <a:gd name="T47" fmla="*/ 28 h 85"/>
                <a:gd name="T48" fmla="*/ 27 w 42"/>
                <a:gd name="T49" fmla="*/ 31 h 85"/>
                <a:gd name="T50" fmla="*/ 28 w 42"/>
                <a:gd name="T51" fmla="*/ 36 h 85"/>
                <a:gd name="T52" fmla="*/ 31 w 42"/>
                <a:gd name="T53" fmla="*/ 46 h 85"/>
                <a:gd name="T54" fmla="*/ 38 w 42"/>
                <a:gd name="T55" fmla="*/ 50 h 85"/>
                <a:gd name="T56" fmla="*/ 38 w 42"/>
                <a:gd name="T57" fmla="*/ 50 h 85"/>
                <a:gd name="T58" fmla="*/ 41 w 42"/>
                <a:gd name="T59" fmla="*/ 58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2" h="85">
                  <a:moveTo>
                    <a:pt x="41" y="58"/>
                  </a:moveTo>
                  <a:cubicBezTo>
                    <a:pt x="39" y="60"/>
                    <a:pt x="36" y="62"/>
                    <a:pt x="35" y="67"/>
                  </a:cubicBezTo>
                  <a:cubicBezTo>
                    <a:pt x="34" y="72"/>
                    <a:pt x="33" y="72"/>
                    <a:pt x="29" y="73"/>
                  </a:cubicBezTo>
                  <a:cubicBezTo>
                    <a:pt x="25" y="74"/>
                    <a:pt x="27" y="75"/>
                    <a:pt x="27" y="79"/>
                  </a:cubicBezTo>
                  <a:cubicBezTo>
                    <a:pt x="26" y="83"/>
                    <a:pt x="26" y="82"/>
                    <a:pt x="24" y="84"/>
                  </a:cubicBezTo>
                  <a:cubicBezTo>
                    <a:pt x="23" y="85"/>
                    <a:pt x="22" y="85"/>
                    <a:pt x="21" y="85"/>
                  </a:cubicBezTo>
                  <a:cubicBezTo>
                    <a:pt x="21" y="85"/>
                    <a:pt x="20" y="84"/>
                    <a:pt x="18" y="82"/>
                  </a:cubicBezTo>
                  <a:cubicBezTo>
                    <a:pt x="10" y="74"/>
                    <a:pt x="11" y="75"/>
                    <a:pt x="9" y="71"/>
                  </a:cubicBezTo>
                  <a:cubicBezTo>
                    <a:pt x="7" y="68"/>
                    <a:pt x="2" y="64"/>
                    <a:pt x="2" y="61"/>
                  </a:cubicBezTo>
                  <a:cubicBezTo>
                    <a:pt x="3" y="58"/>
                    <a:pt x="2" y="54"/>
                    <a:pt x="3" y="52"/>
                  </a:cubicBezTo>
                  <a:cubicBezTo>
                    <a:pt x="4" y="49"/>
                    <a:pt x="4" y="46"/>
                    <a:pt x="4" y="43"/>
                  </a:cubicBezTo>
                  <a:cubicBezTo>
                    <a:pt x="5" y="40"/>
                    <a:pt x="3" y="35"/>
                    <a:pt x="4" y="31"/>
                  </a:cubicBezTo>
                  <a:cubicBezTo>
                    <a:pt x="5" y="28"/>
                    <a:pt x="7" y="24"/>
                    <a:pt x="2" y="22"/>
                  </a:cubicBezTo>
                  <a:cubicBezTo>
                    <a:pt x="2" y="22"/>
                    <a:pt x="1" y="21"/>
                    <a:pt x="1" y="21"/>
                  </a:cubicBezTo>
                  <a:cubicBezTo>
                    <a:pt x="1" y="18"/>
                    <a:pt x="0" y="9"/>
                    <a:pt x="1" y="9"/>
                  </a:cubicBezTo>
                  <a:cubicBezTo>
                    <a:pt x="2" y="8"/>
                    <a:pt x="4" y="7"/>
                    <a:pt x="5" y="5"/>
                  </a:cubicBezTo>
                  <a:cubicBezTo>
                    <a:pt x="6" y="3"/>
                    <a:pt x="5" y="0"/>
                    <a:pt x="9" y="3"/>
                  </a:cubicBezTo>
                  <a:cubicBezTo>
                    <a:pt x="13" y="6"/>
                    <a:pt x="11" y="6"/>
                    <a:pt x="14" y="6"/>
                  </a:cubicBezTo>
                  <a:cubicBezTo>
                    <a:pt x="15" y="6"/>
                    <a:pt x="16" y="5"/>
                    <a:pt x="17" y="5"/>
                  </a:cubicBezTo>
                  <a:cubicBezTo>
                    <a:pt x="19" y="8"/>
                    <a:pt x="24" y="11"/>
                    <a:pt x="28" y="15"/>
                  </a:cubicBezTo>
                  <a:cubicBezTo>
                    <a:pt x="32" y="19"/>
                    <a:pt x="29" y="20"/>
                    <a:pt x="29" y="23"/>
                  </a:cubicBezTo>
                  <a:cubicBezTo>
                    <a:pt x="30" y="24"/>
                    <a:pt x="30" y="24"/>
                    <a:pt x="30" y="24"/>
                  </a:cubicBezTo>
                  <a:cubicBezTo>
                    <a:pt x="30" y="24"/>
                    <a:pt x="30" y="24"/>
                    <a:pt x="30" y="24"/>
                  </a:cubicBezTo>
                  <a:cubicBezTo>
                    <a:pt x="29" y="25"/>
                    <a:pt x="28" y="27"/>
                    <a:pt x="28" y="28"/>
                  </a:cubicBezTo>
                  <a:cubicBezTo>
                    <a:pt x="26" y="30"/>
                    <a:pt x="26" y="30"/>
                    <a:pt x="27" y="31"/>
                  </a:cubicBezTo>
                  <a:cubicBezTo>
                    <a:pt x="27" y="32"/>
                    <a:pt x="28" y="34"/>
                    <a:pt x="28" y="36"/>
                  </a:cubicBezTo>
                  <a:cubicBezTo>
                    <a:pt x="28" y="38"/>
                    <a:pt x="29" y="42"/>
                    <a:pt x="31" y="46"/>
                  </a:cubicBezTo>
                  <a:cubicBezTo>
                    <a:pt x="34" y="49"/>
                    <a:pt x="36" y="49"/>
                    <a:pt x="38" y="50"/>
                  </a:cubicBezTo>
                  <a:cubicBezTo>
                    <a:pt x="38" y="50"/>
                    <a:pt x="38" y="50"/>
                    <a:pt x="38" y="50"/>
                  </a:cubicBezTo>
                  <a:cubicBezTo>
                    <a:pt x="41" y="52"/>
                    <a:pt x="42" y="56"/>
                    <a:pt x="41" y="58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" name="Freeform 1201">
              <a:extLst>
                <a:ext uri="{FF2B5EF4-FFF2-40B4-BE49-F238E27FC236}">
                  <a16:creationId xmlns:a16="http://schemas.microsoft.com/office/drawing/2014/main" id="{3A2BC415-05A0-4BB3-8390-F7C18980A2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777" y="1214"/>
              <a:ext cx="76" cy="32"/>
            </a:xfrm>
            <a:custGeom>
              <a:avLst/>
              <a:gdLst>
                <a:gd name="T0" fmla="*/ 126 w 126"/>
                <a:gd name="T1" fmla="*/ 17 h 53"/>
                <a:gd name="T2" fmla="*/ 122 w 126"/>
                <a:gd name="T3" fmla="*/ 22 h 53"/>
                <a:gd name="T4" fmla="*/ 117 w 126"/>
                <a:gd name="T5" fmla="*/ 35 h 53"/>
                <a:gd name="T6" fmla="*/ 112 w 126"/>
                <a:gd name="T7" fmla="*/ 35 h 53"/>
                <a:gd name="T8" fmla="*/ 104 w 126"/>
                <a:gd name="T9" fmla="*/ 31 h 53"/>
                <a:gd name="T10" fmla="*/ 92 w 126"/>
                <a:gd name="T11" fmla="*/ 31 h 53"/>
                <a:gd name="T12" fmla="*/ 86 w 126"/>
                <a:gd name="T13" fmla="*/ 29 h 53"/>
                <a:gd name="T14" fmla="*/ 81 w 126"/>
                <a:gd name="T15" fmla="*/ 31 h 53"/>
                <a:gd name="T16" fmla="*/ 78 w 126"/>
                <a:gd name="T17" fmla="*/ 37 h 53"/>
                <a:gd name="T18" fmla="*/ 68 w 126"/>
                <a:gd name="T19" fmla="*/ 41 h 53"/>
                <a:gd name="T20" fmla="*/ 62 w 126"/>
                <a:gd name="T21" fmla="*/ 39 h 53"/>
                <a:gd name="T22" fmla="*/ 56 w 126"/>
                <a:gd name="T23" fmla="*/ 43 h 53"/>
                <a:gd name="T24" fmla="*/ 45 w 126"/>
                <a:gd name="T25" fmla="*/ 45 h 53"/>
                <a:gd name="T26" fmla="*/ 37 w 126"/>
                <a:gd name="T27" fmla="*/ 51 h 53"/>
                <a:gd name="T28" fmla="*/ 27 w 126"/>
                <a:gd name="T29" fmla="*/ 52 h 53"/>
                <a:gd name="T30" fmla="*/ 16 w 126"/>
                <a:gd name="T31" fmla="*/ 49 h 53"/>
                <a:gd name="T32" fmla="*/ 11 w 126"/>
                <a:gd name="T33" fmla="*/ 46 h 53"/>
                <a:gd name="T34" fmla="*/ 6 w 126"/>
                <a:gd name="T35" fmla="*/ 46 h 53"/>
                <a:gd name="T36" fmla="*/ 3 w 126"/>
                <a:gd name="T37" fmla="*/ 41 h 53"/>
                <a:gd name="T38" fmla="*/ 1 w 126"/>
                <a:gd name="T39" fmla="*/ 33 h 53"/>
                <a:gd name="T40" fmla="*/ 2 w 126"/>
                <a:gd name="T41" fmla="*/ 25 h 53"/>
                <a:gd name="T42" fmla="*/ 8 w 126"/>
                <a:gd name="T43" fmla="*/ 23 h 53"/>
                <a:gd name="T44" fmla="*/ 18 w 126"/>
                <a:gd name="T45" fmla="*/ 22 h 53"/>
                <a:gd name="T46" fmla="*/ 26 w 126"/>
                <a:gd name="T47" fmla="*/ 17 h 53"/>
                <a:gd name="T48" fmla="*/ 31 w 126"/>
                <a:gd name="T49" fmla="*/ 8 h 53"/>
                <a:gd name="T50" fmla="*/ 36 w 126"/>
                <a:gd name="T51" fmla="*/ 6 h 53"/>
                <a:gd name="T52" fmla="*/ 39 w 126"/>
                <a:gd name="T53" fmla="*/ 4 h 53"/>
                <a:gd name="T54" fmla="*/ 43 w 126"/>
                <a:gd name="T55" fmla="*/ 5 h 53"/>
                <a:gd name="T56" fmla="*/ 58 w 126"/>
                <a:gd name="T57" fmla="*/ 3 h 53"/>
                <a:gd name="T58" fmla="*/ 67 w 126"/>
                <a:gd name="T59" fmla="*/ 12 h 53"/>
                <a:gd name="T60" fmla="*/ 80 w 126"/>
                <a:gd name="T61" fmla="*/ 7 h 53"/>
                <a:gd name="T62" fmla="*/ 92 w 126"/>
                <a:gd name="T63" fmla="*/ 9 h 53"/>
                <a:gd name="T64" fmla="*/ 101 w 126"/>
                <a:gd name="T65" fmla="*/ 6 h 53"/>
                <a:gd name="T66" fmla="*/ 123 w 126"/>
                <a:gd name="T67" fmla="*/ 15 h 53"/>
                <a:gd name="T68" fmla="*/ 126 w 126"/>
                <a:gd name="T69" fmla="*/ 17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26" h="53">
                  <a:moveTo>
                    <a:pt x="126" y="17"/>
                  </a:moveTo>
                  <a:cubicBezTo>
                    <a:pt x="124" y="17"/>
                    <a:pt x="123" y="18"/>
                    <a:pt x="122" y="22"/>
                  </a:cubicBezTo>
                  <a:cubicBezTo>
                    <a:pt x="120" y="28"/>
                    <a:pt x="113" y="33"/>
                    <a:pt x="117" y="35"/>
                  </a:cubicBezTo>
                  <a:cubicBezTo>
                    <a:pt x="116" y="35"/>
                    <a:pt x="114" y="35"/>
                    <a:pt x="112" y="35"/>
                  </a:cubicBezTo>
                  <a:cubicBezTo>
                    <a:pt x="108" y="35"/>
                    <a:pt x="107" y="33"/>
                    <a:pt x="104" y="31"/>
                  </a:cubicBezTo>
                  <a:cubicBezTo>
                    <a:pt x="100" y="28"/>
                    <a:pt x="96" y="31"/>
                    <a:pt x="92" y="31"/>
                  </a:cubicBezTo>
                  <a:cubicBezTo>
                    <a:pt x="89" y="31"/>
                    <a:pt x="87" y="30"/>
                    <a:pt x="86" y="29"/>
                  </a:cubicBezTo>
                  <a:cubicBezTo>
                    <a:pt x="85" y="28"/>
                    <a:pt x="83" y="30"/>
                    <a:pt x="81" y="31"/>
                  </a:cubicBezTo>
                  <a:cubicBezTo>
                    <a:pt x="79" y="32"/>
                    <a:pt x="79" y="34"/>
                    <a:pt x="78" y="37"/>
                  </a:cubicBezTo>
                  <a:cubicBezTo>
                    <a:pt x="76" y="40"/>
                    <a:pt x="73" y="40"/>
                    <a:pt x="68" y="41"/>
                  </a:cubicBezTo>
                  <a:cubicBezTo>
                    <a:pt x="63" y="43"/>
                    <a:pt x="66" y="41"/>
                    <a:pt x="62" y="39"/>
                  </a:cubicBezTo>
                  <a:cubicBezTo>
                    <a:pt x="57" y="38"/>
                    <a:pt x="59" y="42"/>
                    <a:pt x="56" y="43"/>
                  </a:cubicBezTo>
                  <a:cubicBezTo>
                    <a:pt x="53" y="43"/>
                    <a:pt x="46" y="43"/>
                    <a:pt x="45" y="45"/>
                  </a:cubicBezTo>
                  <a:cubicBezTo>
                    <a:pt x="44" y="46"/>
                    <a:pt x="42" y="49"/>
                    <a:pt x="37" y="51"/>
                  </a:cubicBezTo>
                  <a:cubicBezTo>
                    <a:pt x="31" y="53"/>
                    <a:pt x="31" y="52"/>
                    <a:pt x="27" y="52"/>
                  </a:cubicBezTo>
                  <a:cubicBezTo>
                    <a:pt x="24" y="53"/>
                    <a:pt x="19" y="51"/>
                    <a:pt x="16" y="49"/>
                  </a:cubicBezTo>
                  <a:cubicBezTo>
                    <a:pt x="13" y="47"/>
                    <a:pt x="13" y="46"/>
                    <a:pt x="11" y="46"/>
                  </a:cubicBezTo>
                  <a:cubicBezTo>
                    <a:pt x="9" y="46"/>
                    <a:pt x="7" y="46"/>
                    <a:pt x="6" y="46"/>
                  </a:cubicBezTo>
                  <a:cubicBezTo>
                    <a:pt x="5" y="44"/>
                    <a:pt x="4" y="43"/>
                    <a:pt x="3" y="41"/>
                  </a:cubicBezTo>
                  <a:cubicBezTo>
                    <a:pt x="1" y="39"/>
                    <a:pt x="0" y="38"/>
                    <a:pt x="1" y="33"/>
                  </a:cubicBezTo>
                  <a:cubicBezTo>
                    <a:pt x="2" y="29"/>
                    <a:pt x="4" y="28"/>
                    <a:pt x="2" y="25"/>
                  </a:cubicBezTo>
                  <a:cubicBezTo>
                    <a:pt x="3" y="25"/>
                    <a:pt x="5" y="24"/>
                    <a:pt x="8" y="23"/>
                  </a:cubicBezTo>
                  <a:cubicBezTo>
                    <a:pt x="12" y="22"/>
                    <a:pt x="14" y="24"/>
                    <a:pt x="18" y="22"/>
                  </a:cubicBezTo>
                  <a:cubicBezTo>
                    <a:pt x="21" y="20"/>
                    <a:pt x="22" y="22"/>
                    <a:pt x="26" y="17"/>
                  </a:cubicBezTo>
                  <a:cubicBezTo>
                    <a:pt x="29" y="12"/>
                    <a:pt x="30" y="10"/>
                    <a:pt x="31" y="8"/>
                  </a:cubicBezTo>
                  <a:cubicBezTo>
                    <a:pt x="33" y="7"/>
                    <a:pt x="36" y="7"/>
                    <a:pt x="36" y="6"/>
                  </a:cubicBezTo>
                  <a:cubicBezTo>
                    <a:pt x="36" y="6"/>
                    <a:pt x="38" y="5"/>
                    <a:pt x="39" y="4"/>
                  </a:cubicBezTo>
                  <a:cubicBezTo>
                    <a:pt x="39" y="5"/>
                    <a:pt x="40" y="5"/>
                    <a:pt x="43" y="5"/>
                  </a:cubicBezTo>
                  <a:cubicBezTo>
                    <a:pt x="51" y="5"/>
                    <a:pt x="55" y="0"/>
                    <a:pt x="58" y="3"/>
                  </a:cubicBezTo>
                  <a:cubicBezTo>
                    <a:pt x="61" y="6"/>
                    <a:pt x="60" y="12"/>
                    <a:pt x="67" y="12"/>
                  </a:cubicBezTo>
                  <a:cubicBezTo>
                    <a:pt x="74" y="11"/>
                    <a:pt x="74" y="6"/>
                    <a:pt x="80" y="7"/>
                  </a:cubicBezTo>
                  <a:cubicBezTo>
                    <a:pt x="86" y="7"/>
                    <a:pt x="87" y="11"/>
                    <a:pt x="92" y="9"/>
                  </a:cubicBezTo>
                  <a:cubicBezTo>
                    <a:pt x="97" y="7"/>
                    <a:pt x="94" y="3"/>
                    <a:pt x="101" y="6"/>
                  </a:cubicBezTo>
                  <a:cubicBezTo>
                    <a:pt x="107" y="9"/>
                    <a:pt x="121" y="14"/>
                    <a:pt x="123" y="15"/>
                  </a:cubicBezTo>
                  <a:cubicBezTo>
                    <a:pt x="124" y="16"/>
                    <a:pt x="125" y="16"/>
                    <a:pt x="126" y="17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" name="Freeform 1202">
              <a:extLst>
                <a:ext uri="{FF2B5EF4-FFF2-40B4-BE49-F238E27FC236}">
                  <a16:creationId xmlns:a16="http://schemas.microsoft.com/office/drawing/2014/main" id="{ACC4E9AC-FBE7-4962-9B6D-1EE25499A51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14" y="1190"/>
              <a:ext cx="89" cy="42"/>
            </a:xfrm>
            <a:custGeom>
              <a:avLst/>
              <a:gdLst>
                <a:gd name="T0" fmla="*/ 144 w 147"/>
                <a:gd name="T1" fmla="*/ 44 h 70"/>
                <a:gd name="T2" fmla="*/ 141 w 147"/>
                <a:gd name="T3" fmla="*/ 46 h 70"/>
                <a:gd name="T4" fmla="*/ 136 w 147"/>
                <a:gd name="T5" fmla="*/ 48 h 70"/>
                <a:gd name="T6" fmla="*/ 131 w 147"/>
                <a:gd name="T7" fmla="*/ 57 h 70"/>
                <a:gd name="T8" fmla="*/ 123 w 147"/>
                <a:gd name="T9" fmla="*/ 62 h 70"/>
                <a:gd name="T10" fmla="*/ 113 w 147"/>
                <a:gd name="T11" fmla="*/ 63 h 70"/>
                <a:gd name="T12" fmla="*/ 107 w 147"/>
                <a:gd name="T13" fmla="*/ 65 h 70"/>
                <a:gd name="T14" fmla="*/ 106 w 147"/>
                <a:gd name="T15" fmla="*/ 64 h 70"/>
                <a:gd name="T16" fmla="*/ 90 w 147"/>
                <a:gd name="T17" fmla="*/ 64 h 70"/>
                <a:gd name="T18" fmla="*/ 78 w 147"/>
                <a:gd name="T19" fmla="*/ 61 h 70"/>
                <a:gd name="T20" fmla="*/ 67 w 147"/>
                <a:gd name="T21" fmla="*/ 59 h 70"/>
                <a:gd name="T22" fmla="*/ 55 w 147"/>
                <a:gd name="T23" fmla="*/ 69 h 70"/>
                <a:gd name="T24" fmla="*/ 43 w 147"/>
                <a:gd name="T25" fmla="*/ 66 h 70"/>
                <a:gd name="T26" fmla="*/ 38 w 147"/>
                <a:gd name="T27" fmla="*/ 65 h 70"/>
                <a:gd name="T28" fmla="*/ 33 w 147"/>
                <a:gd name="T29" fmla="*/ 60 h 70"/>
                <a:gd name="T30" fmla="*/ 25 w 147"/>
                <a:gd name="T31" fmla="*/ 54 h 70"/>
                <a:gd name="T32" fmla="*/ 16 w 147"/>
                <a:gd name="T33" fmla="*/ 47 h 70"/>
                <a:gd name="T34" fmla="*/ 12 w 147"/>
                <a:gd name="T35" fmla="*/ 41 h 70"/>
                <a:gd name="T36" fmla="*/ 8 w 147"/>
                <a:gd name="T37" fmla="*/ 34 h 70"/>
                <a:gd name="T38" fmla="*/ 7 w 147"/>
                <a:gd name="T39" fmla="*/ 30 h 70"/>
                <a:gd name="T40" fmla="*/ 4 w 147"/>
                <a:gd name="T41" fmla="*/ 25 h 70"/>
                <a:gd name="T42" fmla="*/ 13 w 147"/>
                <a:gd name="T43" fmla="*/ 20 h 70"/>
                <a:gd name="T44" fmla="*/ 24 w 147"/>
                <a:gd name="T45" fmla="*/ 17 h 70"/>
                <a:gd name="T46" fmla="*/ 36 w 147"/>
                <a:gd name="T47" fmla="*/ 9 h 70"/>
                <a:gd name="T48" fmla="*/ 42 w 147"/>
                <a:gd name="T49" fmla="*/ 10 h 70"/>
                <a:gd name="T50" fmla="*/ 47 w 147"/>
                <a:gd name="T51" fmla="*/ 4 h 70"/>
                <a:gd name="T52" fmla="*/ 54 w 147"/>
                <a:gd name="T53" fmla="*/ 5 h 70"/>
                <a:gd name="T54" fmla="*/ 61 w 147"/>
                <a:gd name="T55" fmla="*/ 6 h 70"/>
                <a:gd name="T56" fmla="*/ 62 w 147"/>
                <a:gd name="T57" fmla="*/ 2 h 70"/>
                <a:gd name="T58" fmla="*/ 69 w 147"/>
                <a:gd name="T59" fmla="*/ 4 h 70"/>
                <a:gd name="T60" fmla="*/ 77 w 147"/>
                <a:gd name="T61" fmla="*/ 13 h 70"/>
                <a:gd name="T62" fmla="*/ 93 w 147"/>
                <a:gd name="T63" fmla="*/ 13 h 70"/>
                <a:gd name="T64" fmla="*/ 93 w 147"/>
                <a:gd name="T65" fmla="*/ 27 h 70"/>
                <a:gd name="T66" fmla="*/ 105 w 147"/>
                <a:gd name="T67" fmla="*/ 24 h 70"/>
                <a:gd name="T68" fmla="*/ 111 w 147"/>
                <a:gd name="T69" fmla="*/ 18 h 70"/>
                <a:gd name="T70" fmla="*/ 123 w 147"/>
                <a:gd name="T71" fmla="*/ 26 h 70"/>
                <a:gd name="T72" fmla="*/ 130 w 147"/>
                <a:gd name="T73" fmla="*/ 30 h 70"/>
                <a:gd name="T74" fmla="*/ 145 w 147"/>
                <a:gd name="T75" fmla="*/ 39 h 70"/>
                <a:gd name="T76" fmla="*/ 144 w 147"/>
                <a:gd name="T77" fmla="*/ 44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47" h="70">
                  <a:moveTo>
                    <a:pt x="144" y="44"/>
                  </a:moveTo>
                  <a:cubicBezTo>
                    <a:pt x="143" y="44"/>
                    <a:pt x="141" y="46"/>
                    <a:pt x="141" y="46"/>
                  </a:cubicBezTo>
                  <a:cubicBezTo>
                    <a:pt x="141" y="47"/>
                    <a:pt x="138" y="47"/>
                    <a:pt x="136" y="48"/>
                  </a:cubicBezTo>
                  <a:cubicBezTo>
                    <a:pt x="135" y="50"/>
                    <a:pt x="134" y="52"/>
                    <a:pt x="131" y="57"/>
                  </a:cubicBezTo>
                  <a:cubicBezTo>
                    <a:pt x="127" y="62"/>
                    <a:pt x="126" y="60"/>
                    <a:pt x="123" y="62"/>
                  </a:cubicBezTo>
                  <a:cubicBezTo>
                    <a:pt x="119" y="64"/>
                    <a:pt x="117" y="62"/>
                    <a:pt x="113" y="63"/>
                  </a:cubicBezTo>
                  <a:cubicBezTo>
                    <a:pt x="110" y="64"/>
                    <a:pt x="108" y="65"/>
                    <a:pt x="107" y="65"/>
                  </a:cubicBezTo>
                  <a:cubicBezTo>
                    <a:pt x="107" y="65"/>
                    <a:pt x="106" y="64"/>
                    <a:pt x="106" y="64"/>
                  </a:cubicBezTo>
                  <a:cubicBezTo>
                    <a:pt x="103" y="60"/>
                    <a:pt x="96" y="64"/>
                    <a:pt x="90" y="64"/>
                  </a:cubicBezTo>
                  <a:cubicBezTo>
                    <a:pt x="84" y="64"/>
                    <a:pt x="83" y="63"/>
                    <a:pt x="78" y="61"/>
                  </a:cubicBezTo>
                  <a:cubicBezTo>
                    <a:pt x="73" y="59"/>
                    <a:pt x="68" y="57"/>
                    <a:pt x="67" y="59"/>
                  </a:cubicBezTo>
                  <a:cubicBezTo>
                    <a:pt x="66" y="61"/>
                    <a:pt x="60" y="68"/>
                    <a:pt x="55" y="69"/>
                  </a:cubicBezTo>
                  <a:cubicBezTo>
                    <a:pt x="51" y="70"/>
                    <a:pt x="47" y="69"/>
                    <a:pt x="43" y="66"/>
                  </a:cubicBezTo>
                  <a:cubicBezTo>
                    <a:pt x="40" y="65"/>
                    <a:pt x="40" y="65"/>
                    <a:pt x="38" y="65"/>
                  </a:cubicBezTo>
                  <a:cubicBezTo>
                    <a:pt x="38" y="60"/>
                    <a:pt x="36" y="62"/>
                    <a:pt x="33" y="60"/>
                  </a:cubicBezTo>
                  <a:cubicBezTo>
                    <a:pt x="29" y="57"/>
                    <a:pt x="29" y="57"/>
                    <a:pt x="25" y="54"/>
                  </a:cubicBezTo>
                  <a:cubicBezTo>
                    <a:pt x="20" y="50"/>
                    <a:pt x="18" y="49"/>
                    <a:pt x="16" y="47"/>
                  </a:cubicBezTo>
                  <a:cubicBezTo>
                    <a:pt x="14" y="45"/>
                    <a:pt x="14" y="45"/>
                    <a:pt x="12" y="41"/>
                  </a:cubicBezTo>
                  <a:cubicBezTo>
                    <a:pt x="10" y="37"/>
                    <a:pt x="10" y="37"/>
                    <a:pt x="8" y="34"/>
                  </a:cubicBezTo>
                  <a:cubicBezTo>
                    <a:pt x="7" y="30"/>
                    <a:pt x="10" y="32"/>
                    <a:pt x="7" y="30"/>
                  </a:cubicBezTo>
                  <a:cubicBezTo>
                    <a:pt x="4" y="28"/>
                    <a:pt x="0" y="26"/>
                    <a:pt x="4" y="25"/>
                  </a:cubicBezTo>
                  <a:cubicBezTo>
                    <a:pt x="7" y="23"/>
                    <a:pt x="6" y="20"/>
                    <a:pt x="13" y="20"/>
                  </a:cubicBezTo>
                  <a:cubicBezTo>
                    <a:pt x="19" y="20"/>
                    <a:pt x="21" y="19"/>
                    <a:pt x="24" y="17"/>
                  </a:cubicBezTo>
                  <a:cubicBezTo>
                    <a:pt x="27" y="15"/>
                    <a:pt x="35" y="9"/>
                    <a:pt x="36" y="9"/>
                  </a:cubicBezTo>
                  <a:cubicBezTo>
                    <a:pt x="36" y="9"/>
                    <a:pt x="37" y="10"/>
                    <a:pt x="42" y="10"/>
                  </a:cubicBezTo>
                  <a:cubicBezTo>
                    <a:pt x="47" y="10"/>
                    <a:pt x="44" y="6"/>
                    <a:pt x="47" y="4"/>
                  </a:cubicBezTo>
                  <a:cubicBezTo>
                    <a:pt x="50" y="2"/>
                    <a:pt x="53" y="3"/>
                    <a:pt x="54" y="5"/>
                  </a:cubicBezTo>
                  <a:cubicBezTo>
                    <a:pt x="55" y="6"/>
                    <a:pt x="61" y="9"/>
                    <a:pt x="61" y="6"/>
                  </a:cubicBezTo>
                  <a:cubicBezTo>
                    <a:pt x="61" y="5"/>
                    <a:pt x="61" y="3"/>
                    <a:pt x="62" y="2"/>
                  </a:cubicBezTo>
                  <a:cubicBezTo>
                    <a:pt x="63" y="2"/>
                    <a:pt x="65" y="0"/>
                    <a:pt x="69" y="4"/>
                  </a:cubicBezTo>
                  <a:cubicBezTo>
                    <a:pt x="73" y="9"/>
                    <a:pt x="68" y="13"/>
                    <a:pt x="77" y="13"/>
                  </a:cubicBezTo>
                  <a:cubicBezTo>
                    <a:pt x="85" y="13"/>
                    <a:pt x="94" y="5"/>
                    <a:pt x="93" y="13"/>
                  </a:cubicBezTo>
                  <a:cubicBezTo>
                    <a:pt x="92" y="20"/>
                    <a:pt x="89" y="26"/>
                    <a:pt x="93" y="27"/>
                  </a:cubicBezTo>
                  <a:cubicBezTo>
                    <a:pt x="97" y="29"/>
                    <a:pt x="105" y="28"/>
                    <a:pt x="105" y="24"/>
                  </a:cubicBezTo>
                  <a:cubicBezTo>
                    <a:pt x="105" y="20"/>
                    <a:pt x="106" y="14"/>
                    <a:pt x="111" y="18"/>
                  </a:cubicBezTo>
                  <a:cubicBezTo>
                    <a:pt x="116" y="23"/>
                    <a:pt x="123" y="24"/>
                    <a:pt x="123" y="26"/>
                  </a:cubicBezTo>
                  <a:cubicBezTo>
                    <a:pt x="123" y="29"/>
                    <a:pt x="121" y="28"/>
                    <a:pt x="130" y="30"/>
                  </a:cubicBezTo>
                  <a:cubicBezTo>
                    <a:pt x="139" y="33"/>
                    <a:pt x="143" y="36"/>
                    <a:pt x="145" y="39"/>
                  </a:cubicBezTo>
                  <a:cubicBezTo>
                    <a:pt x="147" y="41"/>
                    <a:pt x="144" y="43"/>
                    <a:pt x="144" y="44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" name="Freeform 1203">
              <a:extLst>
                <a:ext uri="{FF2B5EF4-FFF2-40B4-BE49-F238E27FC236}">
                  <a16:creationId xmlns:a16="http://schemas.microsoft.com/office/drawing/2014/main" id="{C7C0EB5A-466D-4A8D-B2EC-811F9F3769C2}"/>
                </a:ext>
              </a:extLst>
            </p:cNvPr>
            <p:cNvSpPr>
              <a:spLocks/>
            </p:cNvSpPr>
            <p:nvPr/>
          </p:nvSpPr>
          <p:spPr bwMode="auto">
            <a:xfrm>
              <a:off x="2908" y="1232"/>
              <a:ext cx="48" cy="51"/>
            </a:xfrm>
            <a:custGeom>
              <a:avLst/>
              <a:gdLst>
                <a:gd name="T0" fmla="*/ 80 w 80"/>
                <a:gd name="T1" fmla="*/ 60 h 85"/>
                <a:gd name="T2" fmla="*/ 78 w 80"/>
                <a:gd name="T3" fmla="*/ 61 h 85"/>
                <a:gd name="T4" fmla="*/ 71 w 80"/>
                <a:gd name="T5" fmla="*/ 60 h 85"/>
                <a:gd name="T6" fmla="*/ 63 w 80"/>
                <a:gd name="T7" fmla="*/ 60 h 85"/>
                <a:gd name="T8" fmla="*/ 58 w 80"/>
                <a:gd name="T9" fmla="*/ 56 h 85"/>
                <a:gd name="T10" fmla="*/ 55 w 80"/>
                <a:gd name="T11" fmla="*/ 61 h 85"/>
                <a:gd name="T12" fmla="*/ 51 w 80"/>
                <a:gd name="T13" fmla="*/ 71 h 85"/>
                <a:gd name="T14" fmla="*/ 47 w 80"/>
                <a:gd name="T15" fmla="*/ 78 h 85"/>
                <a:gd name="T16" fmla="*/ 44 w 80"/>
                <a:gd name="T17" fmla="*/ 84 h 85"/>
                <a:gd name="T18" fmla="*/ 38 w 80"/>
                <a:gd name="T19" fmla="*/ 85 h 85"/>
                <a:gd name="T20" fmla="*/ 38 w 80"/>
                <a:gd name="T21" fmla="*/ 84 h 85"/>
                <a:gd name="T22" fmla="*/ 37 w 80"/>
                <a:gd name="T23" fmla="*/ 75 h 85"/>
                <a:gd name="T24" fmla="*/ 37 w 80"/>
                <a:gd name="T25" fmla="*/ 59 h 85"/>
                <a:gd name="T26" fmla="*/ 34 w 80"/>
                <a:gd name="T27" fmla="*/ 49 h 85"/>
                <a:gd name="T28" fmla="*/ 22 w 80"/>
                <a:gd name="T29" fmla="*/ 35 h 85"/>
                <a:gd name="T30" fmla="*/ 13 w 80"/>
                <a:gd name="T31" fmla="*/ 25 h 85"/>
                <a:gd name="T32" fmla="*/ 6 w 80"/>
                <a:gd name="T33" fmla="*/ 15 h 85"/>
                <a:gd name="T34" fmla="*/ 0 w 80"/>
                <a:gd name="T35" fmla="*/ 7 h 85"/>
                <a:gd name="T36" fmla="*/ 12 w 80"/>
                <a:gd name="T37" fmla="*/ 3 h 85"/>
                <a:gd name="T38" fmla="*/ 22 w 80"/>
                <a:gd name="T39" fmla="*/ 3 h 85"/>
                <a:gd name="T40" fmla="*/ 33 w 80"/>
                <a:gd name="T41" fmla="*/ 10 h 85"/>
                <a:gd name="T42" fmla="*/ 46 w 80"/>
                <a:gd name="T43" fmla="*/ 12 h 85"/>
                <a:gd name="T44" fmla="*/ 56 w 80"/>
                <a:gd name="T45" fmla="*/ 23 h 85"/>
                <a:gd name="T46" fmla="*/ 56 w 80"/>
                <a:gd name="T47" fmla="*/ 32 h 85"/>
                <a:gd name="T48" fmla="*/ 65 w 80"/>
                <a:gd name="T49" fmla="*/ 36 h 85"/>
                <a:gd name="T50" fmla="*/ 69 w 80"/>
                <a:gd name="T51" fmla="*/ 46 h 85"/>
                <a:gd name="T52" fmla="*/ 76 w 80"/>
                <a:gd name="T53" fmla="*/ 52 h 85"/>
                <a:gd name="T54" fmla="*/ 80 w 80"/>
                <a:gd name="T55" fmla="*/ 6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80" h="85">
                  <a:moveTo>
                    <a:pt x="80" y="60"/>
                  </a:moveTo>
                  <a:cubicBezTo>
                    <a:pt x="79" y="60"/>
                    <a:pt x="79" y="61"/>
                    <a:pt x="78" y="61"/>
                  </a:cubicBezTo>
                  <a:cubicBezTo>
                    <a:pt x="76" y="62"/>
                    <a:pt x="73" y="61"/>
                    <a:pt x="71" y="60"/>
                  </a:cubicBezTo>
                  <a:cubicBezTo>
                    <a:pt x="69" y="59"/>
                    <a:pt x="68" y="58"/>
                    <a:pt x="63" y="60"/>
                  </a:cubicBezTo>
                  <a:cubicBezTo>
                    <a:pt x="58" y="62"/>
                    <a:pt x="61" y="58"/>
                    <a:pt x="58" y="56"/>
                  </a:cubicBezTo>
                  <a:cubicBezTo>
                    <a:pt x="56" y="54"/>
                    <a:pt x="54" y="55"/>
                    <a:pt x="55" y="61"/>
                  </a:cubicBezTo>
                  <a:cubicBezTo>
                    <a:pt x="56" y="66"/>
                    <a:pt x="55" y="68"/>
                    <a:pt x="51" y="71"/>
                  </a:cubicBezTo>
                  <a:cubicBezTo>
                    <a:pt x="48" y="75"/>
                    <a:pt x="51" y="74"/>
                    <a:pt x="47" y="78"/>
                  </a:cubicBezTo>
                  <a:cubicBezTo>
                    <a:pt x="44" y="83"/>
                    <a:pt x="45" y="82"/>
                    <a:pt x="44" y="84"/>
                  </a:cubicBezTo>
                  <a:cubicBezTo>
                    <a:pt x="43" y="85"/>
                    <a:pt x="41" y="85"/>
                    <a:pt x="38" y="85"/>
                  </a:cubicBezTo>
                  <a:cubicBezTo>
                    <a:pt x="38" y="85"/>
                    <a:pt x="38" y="84"/>
                    <a:pt x="38" y="84"/>
                  </a:cubicBezTo>
                  <a:cubicBezTo>
                    <a:pt x="36" y="81"/>
                    <a:pt x="38" y="77"/>
                    <a:pt x="37" y="75"/>
                  </a:cubicBezTo>
                  <a:cubicBezTo>
                    <a:pt x="35" y="72"/>
                    <a:pt x="34" y="69"/>
                    <a:pt x="37" y="59"/>
                  </a:cubicBezTo>
                  <a:cubicBezTo>
                    <a:pt x="40" y="50"/>
                    <a:pt x="35" y="53"/>
                    <a:pt x="34" y="49"/>
                  </a:cubicBezTo>
                  <a:cubicBezTo>
                    <a:pt x="34" y="45"/>
                    <a:pt x="27" y="40"/>
                    <a:pt x="22" y="35"/>
                  </a:cubicBezTo>
                  <a:cubicBezTo>
                    <a:pt x="17" y="30"/>
                    <a:pt x="15" y="28"/>
                    <a:pt x="13" y="25"/>
                  </a:cubicBezTo>
                  <a:cubicBezTo>
                    <a:pt x="11" y="21"/>
                    <a:pt x="11" y="18"/>
                    <a:pt x="6" y="15"/>
                  </a:cubicBezTo>
                  <a:cubicBezTo>
                    <a:pt x="2" y="12"/>
                    <a:pt x="1" y="9"/>
                    <a:pt x="0" y="7"/>
                  </a:cubicBezTo>
                  <a:cubicBezTo>
                    <a:pt x="3" y="6"/>
                    <a:pt x="9" y="4"/>
                    <a:pt x="12" y="3"/>
                  </a:cubicBezTo>
                  <a:cubicBezTo>
                    <a:pt x="16" y="3"/>
                    <a:pt x="17" y="0"/>
                    <a:pt x="22" y="3"/>
                  </a:cubicBezTo>
                  <a:cubicBezTo>
                    <a:pt x="27" y="7"/>
                    <a:pt x="29" y="8"/>
                    <a:pt x="33" y="10"/>
                  </a:cubicBezTo>
                  <a:cubicBezTo>
                    <a:pt x="37" y="13"/>
                    <a:pt x="40" y="9"/>
                    <a:pt x="46" y="12"/>
                  </a:cubicBezTo>
                  <a:cubicBezTo>
                    <a:pt x="52" y="16"/>
                    <a:pt x="57" y="17"/>
                    <a:pt x="56" y="23"/>
                  </a:cubicBezTo>
                  <a:cubicBezTo>
                    <a:pt x="55" y="28"/>
                    <a:pt x="54" y="31"/>
                    <a:pt x="56" y="32"/>
                  </a:cubicBezTo>
                  <a:cubicBezTo>
                    <a:pt x="59" y="32"/>
                    <a:pt x="65" y="31"/>
                    <a:pt x="65" y="36"/>
                  </a:cubicBezTo>
                  <a:cubicBezTo>
                    <a:pt x="65" y="41"/>
                    <a:pt x="68" y="46"/>
                    <a:pt x="69" y="46"/>
                  </a:cubicBezTo>
                  <a:cubicBezTo>
                    <a:pt x="71" y="47"/>
                    <a:pt x="75" y="49"/>
                    <a:pt x="76" y="52"/>
                  </a:cubicBezTo>
                  <a:cubicBezTo>
                    <a:pt x="76" y="55"/>
                    <a:pt x="77" y="58"/>
                    <a:pt x="80" y="60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" name="Freeform 1204">
              <a:extLst>
                <a:ext uri="{FF2B5EF4-FFF2-40B4-BE49-F238E27FC236}">
                  <a16:creationId xmlns:a16="http://schemas.microsoft.com/office/drawing/2014/main" id="{57685612-7F69-447E-8D22-F060977DB352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5" y="1315"/>
              <a:ext cx="98" cy="41"/>
            </a:xfrm>
            <a:custGeom>
              <a:avLst/>
              <a:gdLst>
                <a:gd name="T0" fmla="*/ 163 w 164"/>
                <a:gd name="T1" fmla="*/ 66 h 69"/>
                <a:gd name="T2" fmla="*/ 156 w 164"/>
                <a:gd name="T3" fmla="*/ 68 h 69"/>
                <a:gd name="T4" fmla="*/ 145 w 164"/>
                <a:gd name="T5" fmla="*/ 65 h 69"/>
                <a:gd name="T6" fmla="*/ 138 w 164"/>
                <a:gd name="T7" fmla="*/ 62 h 69"/>
                <a:gd name="T8" fmla="*/ 129 w 164"/>
                <a:gd name="T9" fmla="*/ 59 h 69"/>
                <a:gd name="T10" fmla="*/ 124 w 164"/>
                <a:gd name="T11" fmla="*/ 62 h 69"/>
                <a:gd name="T12" fmla="*/ 124 w 164"/>
                <a:gd name="T13" fmla="*/ 63 h 69"/>
                <a:gd name="T14" fmla="*/ 115 w 164"/>
                <a:gd name="T15" fmla="*/ 65 h 69"/>
                <a:gd name="T16" fmla="*/ 104 w 164"/>
                <a:gd name="T17" fmla="*/ 66 h 69"/>
                <a:gd name="T18" fmla="*/ 91 w 164"/>
                <a:gd name="T19" fmla="*/ 67 h 69"/>
                <a:gd name="T20" fmla="*/ 88 w 164"/>
                <a:gd name="T21" fmla="*/ 67 h 69"/>
                <a:gd name="T22" fmla="*/ 82 w 164"/>
                <a:gd name="T23" fmla="*/ 63 h 69"/>
                <a:gd name="T24" fmla="*/ 73 w 164"/>
                <a:gd name="T25" fmla="*/ 55 h 69"/>
                <a:gd name="T26" fmla="*/ 64 w 164"/>
                <a:gd name="T27" fmla="*/ 57 h 69"/>
                <a:gd name="T28" fmla="*/ 53 w 164"/>
                <a:gd name="T29" fmla="*/ 59 h 69"/>
                <a:gd name="T30" fmla="*/ 43 w 164"/>
                <a:gd name="T31" fmla="*/ 56 h 69"/>
                <a:gd name="T32" fmla="*/ 46 w 164"/>
                <a:gd name="T33" fmla="*/ 48 h 69"/>
                <a:gd name="T34" fmla="*/ 42 w 164"/>
                <a:gd name="T35" fmla="*/ 35 h 69"/>
                <a:gd name="T36" fmla="*/ 37 w 164"/>
                <a:gd name="T37" fmla="*/ 26 h 69"/>
                <a:gd name="T38" fmla="*/ 8 w 164"/>
                <a:gd name="T39" fmla="*/ 12 h 69"/>
                <a:gd name="T40" fmla="*/ 0 w 164"/>
                <a:gd name="T41" fmla="*/ 6 h 69"/>
                <a:gd name="T42" fmla="*/ 1 w 164"/>
                <a:gd name="T43" fmla="*/ 3 h 69"/>
                <a:gd name="T44" fmla="*/ 7 w 164"/>
                <a:gd name="T45" fmla="*/ 0 h 69"/>
                <a:gd name="T46" fmla="*/ 16 w 164"/>
                <a:gd name="T47" fmla="*/ 1 h 69"/>
                <a:gd name="T48" fmla="*/ 24 w 164"/>
                <a:gd name="T49" fmla="*/ 3 h 69"/>
                <a:gd name="T50" fmla="*/ 32 w 164"/>
                <a:gd name="T51" fmla="*/ 7 h 69"/>
                <a:gd name="T52" fmla="*/ 45 w 164"/>
                <a:gd name="T53" fmla="*/ 10 h 69"/>
                <a:gd name="T54" fmla="*/ 59 w 164"/>
                <a:gd name="T55" fmla="*/ 11 h 69"/>
                <a:gd name="T56" fmla="*/ 69 w 164"/>
                <a:gd name="T57" fmla="*/ 12 h 69"/>
                <a:gd name="T58" fmla="*/ 82 w 164"/>
                <a:gd name="T59" fmla="*/ 21 h 69"/>
                <a:gd name="T60" fmla="*/ 95 w 164"/>
                <a:gd name="T61" fmla="*/ 26 h 69"/>
                <a:gd name="T62" fmla="*/ 117 w 164"/>
                <a:gd name="T63" fmla="*/ 25 h 69"/>
                <a:gd name="T64" fmla="*/ 131 w 164"/>
                <a:gd name="T65" fmla="*/ 29 h 69"/>
                <a:gd name="T66" fmla="*/ 134 w 164"/>
                <a:gd name="T67" fmla="*/ 34 h 69"/>
                <a:gd name="T68" fmla="*/ 138 w 164"/>
                <a:gd name="T69" fmla="*/ 41 h 69"/>
                <a:gd name="T70" fmla="*/ 153 w 164"/>
                <a:gd name="T71" fmla="*/ 45 h 69"/>
                <a:gd name="T72" fmla="*/ 154 w 164"/>
                <a:gd name="T73" fmla="*/ 46 h 69"/>
                <a:gd name="T74" fmla="*/ 149 w 164"/>
                <a:gd name="T75" fmla="*/ 52 h 69"/>
                <a:gd name="T76" fmla="*/ 158 w 164"/>
                <a:gd name="T77" fmla="*/ 60 h 69"/>
                <a:gd name="T78" fmla="*/ 163 w 164"/>
                <a:gd name="T79" fmla="*/ 6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64" h="69">
                  <a:moveTo>
                    <a:pt x="163" y="66"/>
                  </a:moveTo>
                  <a:cubicBezTo>
                    <a:pt x="163" y="69"/>
                    <a:pt x="160" y="68"/>
                    <a:pt x="156" y="68"/>
                  </a:cubicBezTo>
                  <a:cubicBezTo>
                    <a:pt x="153" y="67"/>
                    <a:pt x="147" y="65"/>
                    <a:pt x="145" y="65"/>
                  </a:cubicBezTo>
                  <a:cubicBezTo>
                    <a:pt x="142" y="64"/>
                    <a:pt x="139" y="64"/>
                    <a:pt x="138" y="62"/>
                  </a:cubicBezTo>
                  <a:cubicBezTo>
                    <a:pt x="137" y="61"/>
                    <a:pt x="133" y="61"/>
                    <a:pt x="129" y="59"/>
                  </a:cubicBezTo>
                  <a:cubicBezTo>
                    <a:pt x="126" y="58"/>
                    <a:pt x="127" y="60"/>
                    <a:pt x="124" y="62"/>
                  </a:cubicBezTo>
                  <a:cubicBezTo>
                    <a:pt x="124" y="62"/>
                    <a:pt x="124" y="63"/>
                    <a:pt x="124" y="63"/>
                  </a:cubicBezTo>
                  <a:cubicBezTo>
                    <a:pt x="120" y="65"/>
                    <a:pt x="119" y="64"/>
                    <a:pt x="115" y="65"/>
                  </a:cubicBezTo>
                  <a:cubicBezTo>
                    <a:pt x="112" y="65"/>
                    <a:pt x="108" y="65"/>
                    <a:pt x="104" y="66"/>
                  </a:cubicBezTo>
                  <a:cubicBezTo>
                    <a:pt x="101" y="66"/>
                    <a:pt x="96" y="67"/>
                    <a:pt x="91" y="67"/>
                  </a:cubicBezTo>
                  <a:cubicBezTo>
                    <a:pt x="90" y="67"/>
                    <a:pt x="89" y="67"/>
                    <a:pt x="88" y="67"/>
                  </a:cubicBezTo>
                  <a:cubicBezTo>
                    <a:pt x="85" y="66"/>
                    <a:pt x="84" y="65"/>
                    <a:pt x="82" y="63"/>
                  </a:cubicBezTo>
                  <a:cubicBezTo>
                    <a:pt x="78" y="61"/>
                    <a:pt x="74" y="57"/>
                    <a:pt x="73" y="55"/>
                  </a:cubicBezTo>
                  <a:cubicBezTo>
                    <a:pt x="71" y="54"/>
                    <a:pt x="68" y="55"/>
                    <a:pt x="64" y="57"/>
                  </a:cubicBezTo>
                  <a:cubicBezTo>
                    <a:pt x="59" y="59"/>
                    <a:pt x="59" y="59"/>
                    <a:pt x="53" y="59"/>
                  </a:cubicBezTo>
                  <a:cubicBezTo>
                    <a:pt x="49" y="60"/>
                    <a:pt x="45" y="58"/>
                    <a:pt x="43" y="56"/>
                  </a:cubicBezTo>
                  <a:cubicBezTo>
                    <a:pt x="47" y="53"/>
                    <a:pt x="49" y="51"/>
                    <a:pt x="46" y="48"/>
                  </a:cubicBezTo>
                  <a:cubicBezTo>
                    <a:pt x="43" y="44"/>
                    <a:pt x="45" y="38"/>
                    <a:pt x="42" y="35"/>
                  </a:cubicBezTo>
                  <a:cubicBezTo>
                    <a:pt x="40" y="31"/>
                    <a:pt x="47" y="31"/>
                    <a:pt x="37" y="26"/>
                  </a:cubicBezTo>
                  <a:cubicBezTo>
                    <a:pt x="27" y="21"/>
                    <a:pt x="9" y="12"/>
                    <a:pt x="8" y="12"/>
                  </a:cubicBezTo>
                  <a:cubicBezTo>
                    <a:pt x="6" y="12"/>
                    <a:pt x="7" y="10"/>
                    <a:pt x="0" y="6"/>
                  </a:cubicBezTo>
                  <a:cubicBezTo>
                    <a:pt x="0" y="5"/>
                    <a:pt x="1" y="4"/>
                    <a:pt x="1" y="3"/>
                  </a:cubicBezTo>
                  <a:cubicBezTo>
                    <a:pt x="2" y="1"/>
                    <a:pt x="3" y="0"/>
                    <a:pt x="7" y="0"/>
                  </a:cubicBezTo>
                  <a:cubicBezTo>
                    <a:pt x="10" y="0"/>
                    <a:pt x="13" y="0"/>
                    <a:pt x="16" y="1"/>
                  </a:cubicBezTo>
                  <a:cubicBezTo>
                    <a:pt x="19" y="3"/>
                    <a:pt x="20" y="1"/>
                    <a:pt x="24" y="3"/>
                  </a:cubicBezTo>
                  <a:cubicBezTo>
                    <a:pt x="27" y="5"/>
                    <a:pt x="28" y="5"/>
                    <a:pt x="32" y="7"/>
                  </a:cubicBezTo>
                  <a:cubicBezTo>
                    <a:pt x="36" y="8"/>
                    <a:pt x="38" y="9"/>
                    <a:pt x="45" y="10"/>
                  </a:cubicBezTo>
                  <a:cubicBezTo>
                    <a:pt x="51" y="10"/>
                    <a:pt x="54" y="9"/>
                    <a:pt x="59" y="11"/>
                  </a:cubicBezTo>
                  <a:cubicBezTo>
                    <a:pt x="64" y="12"/>
                    <a:pt x="65" y="9"/>
                    <a:pt x="69" y="12"/>
                  </a:cubicBezTo>
                  <a:cubicBezTo>
                    <a:pt x="72" y="15"/>
                    <a:pt x="78" y="15"/>
                    <a:pt x="82" y="21"/>
                  </a:cubicBezTo>
                  <a:cubicBezTo>
                    <a:pt x="87" y="26"/>
                    <a:pt x="89" y="27"/>
                    <a:pt x="95" y="26"/>
                  </a:cubicBezTo>
                  <a:cubicBezTo>
                    <a:pt x="101" y="25"/>
                    <a:pt x="108" y="21"/>
                    <a:pt x="117" y="25"/>
                  </a:cubicBezTo>
                  <a:cubicBezTo>
                    <a:pt x="126" y="28"/>
                    <a:pt x="129" y="28"/>
                    <a:pt x="131" y="29"/>
                  </a:cubicBezTo>
                  <a:cubicBezTo>
                    <a:pt x="132" y="29"/>
                    <a:pt x="133" y="31"/>
                    <a:pt x="134" y="34"/>
                  </a:cubicBezTo>
                  <a:cubicBezTo>
                    <a:pt x="134" y="37"/>
                    <a:pt x="136" y="39"/>
                    <a:pt x="138" y="41"/>
                  </a:cubicBezTo>
                  <a:cubicBezTo>
                    <a:pt x="141" y="43"/>
                    <a:pt x="146" y="43"/>
                    <a:pt x="153" y="45"/>
                  </a:cubicBezTo>
                  <a:cubicBezTo>
                    <a:pt x="153" y="46"/>
                    <a:pt x="153" y="46"/>
                    <a:pt x="154" y="46"/>
                  </a:cubicBezTo>
                  <a:cubicBezTo>
                    <a:pt x="153" y="47"/>
                    <a:pt x="151" y="50"/>
                    <a:pt x="149" y="52"/>
                  </a:cubicBezTo>
                  <a:cubicBezTo>
                    <a:pt x="147" y="55"/>
                    <a:pt x="153" y="56"/>
                    <a:pt x="158" y="60"/>
                  </a:cubicBezTo>
                  <a:cubicBezTo>
                    <a:pt x="163" y="63"/>
                    <a:pt x="164" y="63"/>
                    <a:pt x="163" y="66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" name="Freeform 1205">
              <a:extLst>
                <a:ext uri="{FF2B5EF4-FFF2-40B4-BE49-F238E27FC236}">
                  <a16:creationId xmlns:a16="http://schemas.microsoft.com/office/drawing/2014/main" id="{3BB3FC68-BE7C-4C1F-A436-4AAF9B55C6F4}"/>
                </a:ext>
              </a:extLst>
            </p:cNvPr>
            <p:cNvSpPr>
              <a:spLocks/>
            </p:cNvSpPr>
            <p:nvPr/>
          </p:nvSpPr>
          <p:spPr bwMode="auto">
            <a:xfrm>
              <a:off x="3169" y="1342"/>
              <a:ext cx="78" cy="58"/>
            </a:xfrm>
            <a:custGeom>
              <a:avLst/>
              <a:gdLst>
                <a:gd name="T0" fmla="*/ 124 w 130"/>
                <a:gd name="T1" fmla="*/ 44 h 98"/>
                <a:gd name="T2" fmla="*/ 107 w 130"/>
                <a:gd name="T3" fmla="*/ 53 h 98"/>
                <a:gd name="T4" fmla="*/ 105 w 130"/>
                <a:gd name="T5" fmla="*/ 72 h 98"/>
                <a:gd name="T6" fmla="*/ 99 w 130"/>
                <a:gd name="T7" fmla="*/ 87 h 98"/>
                <a:gd name="T8" fmla="*/ 101 w 130"/>
                <a:gd name="T9" fmla="*/ 97 h 98"/>
                <a:gd name="T10" fmla="*/ 96 w 130"/>
                <a:gd name="T11" fmla="*/ 97 h 98"/>
                <a:gd name="T12" fmla="*/ 80 w 130"/>
                <a:gd name="T13" fmla="*/ 87 h 98"/>
                <a:gd name="T14" fmla="*/ 83 w 130"/>
                <a:gd name="T15" fmla="*/ 83 h 98"/>
                <a:gd name="T16" fmla="*/ 82 w 130"/>
                <a:gd name="T17" fmla="*/ 78 h 98"/>
                <a:gd name="T18" fmla="*/ 84 w 130"/>
                <a:gd name="T19" fmla="*/ 72 h 98"/>
                <a:gd name="T20" fmla="*/ 79 w 130"/>
                <a:gd name="T21" fmla="*/ 65 h 98"/>
                <a:gd name="T22" fmla="*/ 68 w 130"/>
                <a:gd name="T23" fmla="*/ 63 h 98"/>
                <a:gd name="T24" fmla="*/ 58 w 130"/>
                <a:gd name="T25" fmla="*/ 72 h 98"/>
                <a:gd name="T26" fmla="*/ 50 w 130"/>
                <a:gd name="T27" fmla="*/ 79 h 98"/>
                <a:gd name="T28" fmla="*/ 43 w 130"/>
                <a:gd name="T29" fmla="*/ 85 h 98"/>
                <a:gd name="T30" fmla="*/ 42 w 130"/>
                <a:gd name="T31" fmla="*/ 77 h 98"/>
                <a:gd name="T32" fmla="*/ 39 w 130"/>
                <a:gd name="T33" fmla="*/ 66 h 98"/>
                <a:gd name="T34" fmla="*/ 23 w 130"/>
                <a:gd name="T35" fmla="*/ 57 h 98"/>
                <a:gd name="T36" fmla="*/ 19 w 130"/>
                <a:gd name="T37" fmla="*/ 51 h 98"/>
                <a:gd name="T38" fmla="*/ 25 w 130"/>
                <a:gd name="T39" fmla="*/ 46 h 98"/>
                <a:gd name="T40" fmla="*/ 13 w 130"/>
                <a:gd name="T41" fmla="*/ 40 h 98"/>
                <a:gd name="T42" fmla="*/ 13 w 130"/>
                <a:gd name="T43" fmla="*/ 31 h 98"/>
                <a:gd name="T44" fmla="*/ 9 w 130"/>
                <a:gd name="T45" fmla="*/ 26 h 98"/>
                <a:gd name="T46" fmla="*/ 0 w 130"/>
                <a:gd name="T47" fmla="*/ 17 h 98"/>
                <a:gd name="T48" fmla="*/ 5 w 130"/>
                <a:gd name="T49" fmla="*/ 14 h 98"/>
                <a:gd name="T50" fmla="*/ 14 w 130"/>
                <a:gd name="T51" fmla="*/ 17 h 98"/>
                <a:gd name="T52" fmla="*/ 21 w 130"/>
                <a:gd name="T53" fmla="*/ 20 h 98"/>
                <a:gd name="T54" fmla="*/ 32 w 130"/>
                <a:gd name="T55" fmla="*/ 23 h 98"/>
                <a:gd name="T56" fmla="*/ 39 w 130"/>
                <a:gd name="T57" fmla="*/ 21 h 98"/>
                <a:gd name="T58" fmla="*/ 34 w 130"/>
                <a:gd name="T59" fmla="*/ 15 h 98"/>
                <a:gd name="T60" fmla="*/ 25 w 130"/>
                <a:gd name="T61" fmla="*/ 7 h 98"/>
                <a:gd name="T62" fmla="*/ 30 w 130"/>
                <a:gd name="T63" fmla="*/ 1 h 98"/>
                <a:gd name="T64" fmla="*/ 41 w 130"/>
                <a:gd name="T65" fmla="*/ 4 h 98"/>
                <a:gd name="T66" fmla="*/ 52 w 130"/>
                <a:gd name="T67" fmla="*/ 15 h 98"/>
                <a:gd name="T68" fmla="*/ 59 w 130"/>
                <a:gd name="T69" fmla="*/ 19 h 98"/>
                <a:gd name="T70" fmla="*/ 67 w 130"/>
                <a:gd name="T71" fmla="*/ 15 h 98"/>
                <a:gd name="T72" fmla="*/ 77 w 130"/>
                <a:gd name="T73" fmla="*/ 5 h 98"/>
                <a:gd name="T74" fmla="*/ 79 w 130"/>
                <a:gd name="T75" fmla="*/ 3 h 98"/>
                <a:gd name="T76" fmla="*/ 85 w 130"/>
                <a:gd name="T77" fmla="*/ 11 h 98"/>
                <a:gd name="T78" fmla="*/ 97 w 130"/>
                <a:gd name="T79" fmla="*/ 27 h 98"/>
                <a:gd name="T80" fmla="*/ 115 w 130"/>
                <a:gd name="T81" fmla="*/ 38 h 98"/>
                <a:gd name="T82" fmla="*/ 124 w 130"/>
                <a:gd name="T83" fmla="*/ 44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30" h="98">
                  <a:moveTo>
                    <a:pt x="124" y="44"/>
                  </a:moveTo>
                  <a:cubicBezTo>
                    <a:pt x="118" y="46"/>
                    <a:pt x="109" y="45"/>
                    <a:pt x="107" y="53"/>
                  </a:cubicBezTo>
                  <a:cubicBezTo>
                    <a:pt x="105" y="60"/>
                    <a:pt x="109" y="64"/>
                    <a:pt x="105" y="72"/>
                  </a:cubicBezTo>
                  <a:cubicBezTo>
                    <a:pt x="100" y="80"/>
                    <a:pt x="96" y="75"/>
                    <a:pt x="99" y="87"/>
                  </a:cubicBezTo>
                  <a:cubicBezTo>
                    <a:pt x="100" y="91"/>
                    <a:pt x="100" y="94"/>
                    <a:pt x="101" y="97"/>
                  </a:cubicBezTo>
                  <a:cubicBezTo>
                    <a:pt x="100" y="97"/>
                    <a:pt x="98" y="98"/>
                    <a:pt x="96" y="97"/>
                  </a:cubicBezTo>
                  <a:cubicBezTo>
                    <a:pt x="92" y="97"/>
                    <a:pt x="85" y="91"/>
                    <a:pt x="80" y="87"/>
                  </a:cubicBezTo>
                  <a:cubicBezTo>
                    <a:pt x="76" y="84"/>
                    <a:pt x="83" y="84"/>
                    <a:pt x="83" y="83"/>
                  </a:cubicBezTo>
                  <a:cubicBezTo>
                    <a:pt x="84" y="83"/>
                    <a:pt x="83" y="80"/>
                    <a:pt x="82" y="78"/>
                  </a:cubicBezTo>
                  <a:cubicBezTo>
                    <a:pt x="81" y="77"/>
                    <a:pt x="82" y="74"/>
                    <a:pt x="84" y="72"/>
                  </a:cubicBezTo>
                  <a:cubicBezTo>
                    <a:pt x="86" y="70"/>
                    <a:pt x="81" y="68"/>
                    <a:pt x="79" y="65"/>
                  </a:cubicBezTo>
                  <a:cubicBezTo>
                    <a:pt x="76" y="62"/>
                    <a:pt x="70" y="63"/>
                    <a:pt x="68" y="63"/>
                  </a:cubicBezTo>
                  <a:cubicBezTo>
                    <a:pt x="66" y="64"/>
                    <a:pt x="63" y="68"/>
                    <a:pt x="58" y="72"/>
                  </a:cubicBezTo>
                  <a:cubicBezTo>
                    <a:pt x="53" y="75"/>
                    <a:pt x="52" y="75"/>
                    <a:pt x="50" y="79"/>
                  </a:cubicBezTo>
                  <a:cubicBezTo>
                    <a:pt x="48" y="82"/>
                    <a:pt x="46" y="84"/>
                    <a:pt x="43" y="85"/>
                  </a:cubicBezTo>
                  <a:cubicBezTo>
                    <a:pt x="43" y="83"/>
                    <a:pt x="42" y="79"/>
                    <a:pt x="42" y="77"/>
                  </a:cubicBezTo>
                  <a:cubicBezTo>
                    <a:pt x="42" y="73"/>
                    <a:pt x="44" y="70"/>
                    <a:pt x="39" y="66"/>
                  </a:cubicBezTo>
                  <a:cubicBezTo>
                    <a:pt x="35" y="62"/>
                    <a:pt x="27" y="62"/>
                    <a:pt x="23" y="57"/>
                  </a:cubicBezTo>
                  <a:cubicBezTo>
                    <a:pt x="19" y="53"/>
                    <a:pt x="16" y="52"/>
                    <a:pt x="19" y="51"/>
                  </a:cubicBezTo>
                  <a:cubicBezTo>
                    <a:pt x="22" y="51"/>
                    <a:pt x="28" y="48"/>
                    <a:pt x="25" y="46"/>
                  </a:cubicBezTo>
                  <a:cubicBezTo>
                    <a:pt x="22" y="44"/>
                    <a:pt x="15" y="43"/>
                    <a:pt x="13" y="40"/>
                  </a:cubicBezTo>
                  <a:cubicBezTo>
                    <a:pt x="11" y="36"/>
                    <a:pt x="12" y="33"/>
                    <a:pt x="13" y="31"/>
                  </a:cubicBezTo>
                  <a:cubicBezTo>
                    <a:pt x="14" y="30"/>
                    <a:pt x="13" y="29"/>
                    <a:pt x="9" y="26"/>
                  </a:cubicBezTo>
                  <a:cubicBezTo>
                    <a:pt x="6" y="24"/>
                    <a:pt x="2" y="20"/>
                    <a:pt x="0" y="17"/>
                  </a:cubicBezTo>
                  <a:cubicBezTo>
                    <a:pt x="3" y="15"/>
                    <a:pt x="2" y="13"/>
                    <a:pt x="5" y="14"/>
                  </a:cubicBezTo>
                  <a:cubicBezTo>
                    <a:pt x="9" y="16"/>
                    <a:pt x="13" y="16"/>
                    <a:pt x="14" y="17"/>
                  </a:cubicBezTo>
                  <a:cubicBezTo>
                    <a:pt x="15" y="19"/>
                    <a:pt x="18" y="19"/>
                    <a:pt x="21" y="20"/>
                  </a:cubicBezTo>
                  <a:cubicBezTo>
                    <a:pt x="23" y="20"/>
                    <a:pt x="29" y="22"/>
                    <a:pt x="32" y="23"/>
                  </a:cubicBezTo>
                  <a:cubicBezTo>
                    <a:pt x="36" y="23"/>
                    <a:pt x="39" y="24"/>
                    <a:pt x="39" y="21"/>
                  </a:cubicBezTo>
                  <a:cubicBezTo>
                    <a:pt x="40" y="18"/>
                    <a:pt x="39" y="18"/>
                    <a:pt x="34" y="15"/>
                  </a:cubicBezTo>
                  <a:cubicBezTo>
                    <a:pt x="29" y="11"/>
                    <a:pt x="23" y="10"/>
                    <a:pt x="25" y="7"/>
                  </a:cubicBezTo>
                  <a:cubicBezTo>
                    <a:pt x="27" y="5"/>
                    <a:pt x="29" y="2"/>
                    <a:pt x="30" y="1"/>
                  </a:cubicBezTo>
                  <a:cubicBezTo>
                    <a:pt x="36" y="2"/>
                    <a:pt x="38" y="0"/>
                    <a:pt x="41" y="4"/>
                  </a:cubicBezTo>
                  <a:cubicBezTo>
                    <a:pt x="44" y="9"/>
                    <a:pt x="48" y="11"/>
                    <a:pt x="52" y="15"/>
                  </a:cubicBezTo>
                  <a:cubicBezTo>
                    <a:pt x="55" y="19"/>
                    <a:pt x="53" y="20"/>
                    <a:pt x="59" y="19"/>
                  </a:cubicBezTo>
                  <a:cubicBezTo>
                    <a:pt x="65" y="19"/>
                    <a:pt x="67" y="19"/>
                    <a:pt x="67" y="15"/>
                  </a:cubicBezTo>
                  <a:cubicBezTo>
                    <a:pt x="67" y="11"/>
                    <a:pt x="75" y="7"/>
                    <a:pt x="77" y="5"/>
                  </a:cubicBezTo>
                  <a:cubicBezTo>
                    <a:pt x="78" y="4"/>
                    <a:pt x="78" y="4"/>
                    <a:pt x="79" y="3"/>
                  </a:cubicBezTo>
                  <a:cubicBezTo>
                    <a:pt x="81" y="5"/>
                    <a:pt x="82" y="7"/>
                    <a:pt x="85" y="11"/>
                  </a:cubicBezTo>
                  <a:cubicBezTo>
                    <a:pt x="90" y="18"/>
                    <a:pt x="88" y="18"/>
                    <a:pt x="97" y="27"/>
                  </a:cubicBezTo>
                  <a:cubicBezTo>
                    <a:pt x="105" y="36"/>
                    <a:pt x="110" y="36"/>
                    <a:pt x="115" y="38"/>
                  </a:cubicBezTo>
                  <a:cubicBezTo>
                    <a:pt x="121" y="39"/>
                    <a:pt x="130" y="42"/>
                    <a:pt x="124" y="44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" name="Freeform 1206">
              <a:extLst>
                <a:ext uri="{FF2B5EF4-FFF2-40B4-BE49-F238E27FC236}">
                  <a16:creationId xmlns:a16="http://schemas.microsoft.com/office/drawing/2014/main" id="{B81AAE36-83B1-4950-9E6F-3289B96F6F21}"/>
                </a:ext>
              </a:extLst>
            </p:cNvPr>
            <p:cNvSpPr>
              <a:spLocks/>
            </p:cNvSpPr>
            <p:nvPr/>
          </p:nvSpPr>
          <p:spPr bwMode="auto">
            <a:xfrm>
              <a:off x="3168" y="1378"/>
              <a:ext cx="23" cy="16"/>
            </a:xfrm>
            <a:custGeom>
              <a:avLst/>
              <a:gdLst>
                <a:gd name="T0" fmla="*/ 38 w 38"/>
                <a:gd name="T1" fmla="*/ 24 h 26"/>
                <a:gd name="T2" fmla="*/ 34 w 38"/>
                <a:gd name="T3" fmla="*/ 25 h 26"/>
                <a:gd name="T4" fmla="*/ 23 w 38"/>
                <a:gd name="T5" fmla="*/ 21 h 26"/>
                <a:gd name="T6" fmla="*/ 10 w 38"/>
                <a:gd name="T7" fmla="*/ 10 h 26"/>
                <a:gd name="T8" fmla="*/ 4 w 38"/>
                <a:gd name="T9" fmla="*/ 4 h 26"/>
                <a:gd name="T10" fmla="*/ 0 w 38"/>
                <a:gd name="T11" fmla="*/ 0 h 26"/>
                <a:gd name="T12" fmla="*/ 11 w 38"/>
                <a:gd name="T13" fmla="*/ 3 h 26"/>
                <a:gd name="T14" fmla="*/ 25 w 38"/>
                <a:gd name="T15" fmla="*/ 5 h 26"/>
                <a:gd name="T16" fmla="*/ 28 w 38"/>
                <a:gd name="T17" fmla="*/ 10 h 26"/>
                <a:gd name="T18" fmla="*/ 35 w 38"/>
                <a:gd name="T19" fmla="*/ 18 h 26"/>
                <a:gd name="T20" fmla="*/ 37 w 38"/>
                <a:gd name="T21" fmla="*/ 24 h 26"/>
                <a:gd name="T22" fmla="*/ 38 w 38"/>
                <a:gd name="T23" fmla="*/ 2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8" h="26">
                  <a:moveTo>
                    <a:pt x="38" y="24"/>
                  </a:moveTo>
                  <a:cubicBezTo>
                    <a:pt x="37" y="25"/>
                    <a:pt x="36" y="26"/>
                    <a:pt x="34" y="25"/>
                  </a:cubicBezTo>
                  <a:cubicBezTo>
                    <a:pt x="31" y="25"/>
                    <a:pt x="27" y="24"/>
                    <a:pt x="23" y="21"/>
                  </a:cubicBezTo>
                  <a:cubicBezTo>
                    <a:pt x="19" y="18"/>
                    <a:pt x="15" y="15"/>
                    <a:pt x="10" y="10"/>
                  </a:cubicBezTo>
                  <a:cubicBezTo>
                    <a:pt x="5" y="6"/>
                    <a:pt x="7" y="6"/>
                    <a:pt x="4" y="4"/>
                  </a:cubicBezTo>
                  <a:cubicBezTo>
                    <a:pt x="3" y="2"/>
                    <a:pt x="1" y="1"/>
                    <a:pt x="0" y="0"/>
                  </a:cubicBezTo>
                  <a:cubicBezTo>
                    <a:pt x="3" y="0"/>
                    <a:pt x="7" y="0"/>
                    <a:pt x="11" y="3"/>
                  </a:cubicBezTo>
                  <a:cubicBezTo>
                    <a:pt x="16" y="7"/>
                    <a:pt x="23" y="6"/>
                    <a:pt x="25" y="5"/>
                  </a:cubicBezTo>
                  <a:cubicBezTo>
                    <a:pt x="26" y="5"/>
                    <a:pt x="27" y="7"/>
                    <a:pt x="28" y="10"/>
                  </a:cubicBezTo>
                  <a:cubicBezTo>
                    <a:pt x="30" y="12"/>
                    <a:pt x="34" y="16"/>
                    <a:pt x="35" y="18"/>
                  </a:cubicBezTo>
                  <a:cubicBezTo>
                    <a:pt x="36" y="21"/>
                    <a:pt x="37" y="22"/>
                    <a:pt x="37" y="24"/>
                  </a:cubicBezTo>
                  <a:cubicBezTo>
                    <a:pt x="38" y="24"/>
                    <a:pt x="38" y="24"/>
                    <a:pt x="38" y="24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" name="Freeform 1207">
              <a:extLst>
                <a:ext uri="{FF2B5EF4-FFF2-40B4-BE49-F238E27FC236}">
                  <a16:creationId xmlns:a16="http://schemas.microsoft.com/office/drawing/2014/main" id="{378A25EA-2B77-4FB1-8051-82A072F10F1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0" y="1337"/>
              <a:ext cx="265" cy="108"/>
            </a:xfrm>
            <a:custGeom>
              <a:avLst/>
              <a:gdLst>
                <a:gd name="T0" fmla="*/ 432 w 441"/>
                <a:gd name="T1" fmla="*/ 146 h 180"/>
                <a:gd name="T2" fmla="*/ 420 w 441"/>
                <a:gd name="T3" fmla="*/ 138 h 180"/>
                <a:gd name="T4" fmla="*/ 398 w 441"/>
                <a:gd name="T5" fmla="*/ 135 h 180"/>
                <a:gd name="T6" fmla="*/ 387 w 441"/>
                <a:gd name="T7" fmla="*/ 139 h 180"/>
                <a:gd name="T8" fmla="*/ 374 w 441"/>
                <a:gd name="T9" fmla="*/ 140 h 180"/>
                <a:gd name="T10" fmla="*/ 342 w 441"/>
                <a:gd name="T11" fmla="*/ 144 h 180"/>
                <a:gd name="T12" fmla="*/ 315 w 441"/>
                <a:gd name="T13" fmla="*/ 152 h 180"/>
                <a:gd name="T14" fmla="*/ 278 w 441"/>
                <a:gd name="T15" fmla="*/ 150 h 180"/>
                <a:gd name="T16" fmla="*/ 258 w 441"/>
                <a:gd name="T17" fmla="*/ 148 h 180"/>
                <a:gd name="T18" fmla="*/ 254 w 441"/>
                <a:gd name="T19" fmla="*/ 162 h 180"/>
                <a:gd name="T20" fmla="*/ 244 w 441"/>
                <a:gd name="T21" fmla="*/ 176 h 180"/>
                <a:gd name="T22" fmla="*/ 233 w 441"/>
                <a:gd name="T23" fmla="*/ 165 h 180"/>
                <a:gd name="T24" fmla="*/ 235 w 441"/>
                <a:gd name="T25" fmla="*/ 148 h 180"/>
                <a:gd name="T26" fmla="*/ 204 w 441"/>
                <a:gd name="T27" fmla="*/ 150 h 180"/>
                <a:gd name="T28" fmla="*/ 175 w 441"/>
                <a:gd name="T29" fmla="*/ 168 h 180"/>
                <a:gd name="T30" fmla="*/ 152 w 441"/>
                <a:gd name="T31" fmla="*/ 166 h 180"/>
                <a:gd name="T32" fmla="*/ 114 w 441"/>
                <a:gd name="T33" fmla="*/ 149 h 180"/>
                <a:gd name="T34" fmla="*/ 107 w 441"/>
                <a:gd name="T35" fmla="*/ 166 h 180"/>
                <a:gd name="T36" fmla="*/ 79 w 441"/>
                <a:gd name="T37" fmla="*/ 165 h 180"/>
                <a:gd name="T38" fmla="*/ 59 w 441"/>
                <a:gd name="T39" fmla="*/ 152 h 180"/>
                <a:gd name="T40" fmla="*/ 45 w 441"/>
                <a:gd name="T41" fmla="*/ 142 h 180"/>
                <a:gd name="T42" fmla="*/ 30 w 441"/>
                <a:gd name="T43" fmla="*/ 142 h 180"/>
                <a:gd name="T44" fmla="*/ 27 w 441"/>
                <a:gd name="T45" fmla="*/ 127 h 180"/>
                <a:gd name="T46" fmla="*/ 27 w 441"/>
                <a:gd name="T47" fmla="*/ 117 h 180"/>
                <a:gd name="T48" fmla="*/ 6 w 441"/>
                <a:gd name="T49" fmla="*/ 102 h 180"/>
                <a:gd name="T50" fmla="*/ 23 w 441"/>
                <a:gd name="T51" fmla="*/ 106 h 180"/>
                <a:gd name="T52" fmla="*/ 19 w 441"/>
                <a:gd name="T53" fmla="*/ 92 h 180"/>
                <a:gd name="T54" fmla="*/ 14 w 441"/>
                <a:gd name="T55" fmla="*/ 79 h 180"/>
                <a:gd name="T56" fmla="*/ 7 w 441"/>
                <a:gd name="T57" fmla="*/ 76 h 180"/>
                <a:gd name="T58" fmla="*/ 2 w 441"/>
                <a:gd name="T59" fmla="*/ 60 h 180"/>
                <a:gd name="T60" fmla="*/ 11 w 441"/>
                <a:gd name="T61" fmla="*/ 49 h 180"/>
                <a:gd name="T62" fmla="*/ 35 w 441"/>
                <a:gd name="T63" fmla="*/ 51 h 180"/>
                <a:gd name="T64" fmla="*/ 53 w 441"/>
                <a:gd name="T65" fmla="*/ 51 h 180"/>
                <a:gd name="T66" fmla="*/ 65 w 441"/>
                <a:gd name="T67" fmla="*/ 44 h 180"/>
                <a:gd name="T68" fmla="*/ 68 w 441"/>
                <a:gd name="T69" fmla="*/ 36 h 180"/>
                <a:gd name="T70" fmla="*/ 75 w 441"/>
                <a:gd name="T71" fmla="*/ 28 h 180"/>
                <a:gd name="T72" fmla="*/ 108 w 441"/>
                <a:gd name="T73" fmla="*/ 30 h 180"/>
                <a:gd name="T74" fmla="*/ 133 w 441"/>
                <a:gd name="T75" fmla="*/ 19 h 180"/>
                <a:gd name="T76" fmla="*/ 163 w 441"/>
                <a:gd name="T77" fmla="*/ 6 h 180"/>
                <a:gd name="T78" fmla="*/ 194 w 441"/>
                <a:gd name="T79" fmla="*/ 6 h 180"/>
                <a:gd name="T80" fmla="*/ 210 w 441"/>
                <a:gd name="T81" fmla="*/ 15 h 180"/>
                <a:gd name="T82" fmla="*/ 228 w 441"/>
                <a:gd name="T83" fmla="*/ 21 h 180"/>
                <a:gd name="T84" fmla="*/ 247 w 441"/>
                <a:gd name="T85" fmla="*/ 27 h 180"/>
                <a:gd name="T86" fmla="*/ 282 w 441"/>
                <a:gd name="T87" fmla="*/ 34 h 180"/>
                <a:gd name="T88" fmla="*/ 313 w 441"/>
                <a:gd name="T89" fmla="*/ 35 h 180"/>
                <a:gd name="T90" fmla="*/ 344 w 441"/>
                <a:gd name="T91" fmla="*/ 22 h 180"/>
                <a:gd name="T92" fmla="*/ 360 w 441"/>
                <a:gd name="T93" fmla="*/ 21 h 180"/>
                <a:gd name="T94" fmla="*/ 380 w 441"/>
                <a:gd name="T95" fmla="*/ 17 h 180"/>
                <a:gd name="T96" fmla="*/ 395 w 441"/>
                <a:gd name="T97" fmla="*/ 29 h 180"/>
                <a:gd name="T98" fmla="*/ 402 w 441"/>
                <a:gd name="T99" fmla="*/ 40 h 180"/>
                <a:gd name="T100" fmla="*/ 408 w 441"/>
                <a:gd name="T101" fmla="*/ 59 h 180"/>
                <a:gd name="T102" fmla="*/ 426 w 441"/>
                <a:gd name="T103" fmla="*/ 66 h 180"/>
                <a:gd name="T104" fmla="*/ 424 w 441"/>
                <a:gd name="T105" fmla="*/ 70 h 180"/>
                <a:gd name="T106" fmla="*/ 416 w 441"/>
                <a:gd name="T107" fmla="*/ 81 h 180"/>
                <a:gd name="T108" fmla="*/ 427 w 441"/>
                <a:gd name="T109" fmla="*/ 108 h 180"/>
                <a:gd name="T110" fmla="*/ 430 w 441"/>
                <a:gd name="T111" fmla="*/ 122 h 180"/>
                <a:gd name="T112" fmla="*/ 440 w 441"/>
                <a:gd name="T113" fmla="*/ 137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41" h="180">
                  <a:moveTo>
                    <a:pt x="441" y="139"/>
                  </a:moveTo>
                  <a:cubicBezTo>
                    <a:pt x="439" y="141"/>
                    <a:pt x="435" y="144"/>
                    <a:pt x="432" y="146"/>
                  </a:cubicBezTo>
                  <a:cubicBezTo>
                    <a:pt x="428" y="149"/>
                    <a:pt x="428" y="144"/>
                    <a:pt x="427" y="140"/>
                  </a:cubicBezTo>
                  <a:cubicBezTo>
                    <a:pt x="426" y="136"/>
                    <a:pt x="425" y="136"/>
                    <a:pt x="420" y="138"/>
                  </a:cubicBezTo>
                  <a:cubicBezTo>
                    <a:pt x="416" y="139"/>
                    <a:pt x="415" y="139"/>
                    <a:pt x="412" y="137"/>
                  </a:cubicBezTo>
                  <a:cubicBezTo>
                    <a:pt x="409" y="136"/>
                    <a:pt x="404" y="135"/>
                    <a:pt x="398" y="135"/>
                  </a:cubicBezTo>
                  <a:cubicBezTo>
                    <a:pt x="391" y="135"/>
                    <a:pt x="393" y="137"/>
                    <a:pt x="391" y="139"/>
                  </a:cubicBezTo>
                  <a:cubicBezTo>
                    <a:pt x="389" y="140"/>
                    <a:pt x="388" y="140"/>
                    <a:pt x="387" y="139"/>
                  </a:cubicBezTo>
                  <a:cubicBezTo>
                    <a:pt x="387" y="139"/>
                    <a:pt x="387" y="138"/>
                    <a:pt x="387" y="138"/>
                  </a:cubicBezTo>
                  <a:cubicBezTo>
                    <a:pt x="387" y="136"/>
                    <a:pt x="378" y="138"/>
                    <a:pt x="374" y="140"/>
                  </a:cubicBezTo>
                  <a:cubicBezTo>
                    <a:pt x="369" y="142"/>
                    <a:pt x="365" y="142"/>
                    <a:pt x="360" y="142"/>
                  </a:cubicBezTo>
                  <a:cubicBezTo>
                    <a:pt x="355" y="141"/>
                    <a:pt x="348" y="142"/>
                    <a:pt x="342" y="144"/>
                  </a:cubicBezTo>
                  <a:cubicBezTo>
                    <a:pt x="337" y="145"/>
                    <a:pt x="335" y="145"/>
                    <a:pt x="330" y="147"/>
                  </a:cubicBezTo>
                  <a:cubicBezTo>
                    <a:pt x="326" y="150"/>
                    <a:pt x="320" y="151"/>
                    <a:pt x="315" y="152"/>
                  </a:cubicBezTo>
                  <a:cubicBezTo>
                    <a:pt x="310" y="153"/>
                    <a:pt x="302" y="153"/>
                    <a:pt x="296" y="149"/>
                  </a:cubicBezTo>
                  <a:cubicBezTo>
                    <a:pt x="290" y="145"/>
                    <a:pt x="283" y="148"/>
                    <a:pt x="278" y="150"/>
                  </a:cubicBezTo>
                  <a:cubicBezTo>
                    <a:pt x="272" y="151"/>
                    <a:pt x="274" y="153"/>
                    <a:pt x="269" y="155"/>
                  </a:cubicBezTo>
                  <a:cubicBezTo>
                    <a:pt x="264" y="158"/>
                    <a:pt x="263" y="150"/>
                    <a:pt x="258" y="148"/>
                  </a:cubicBezTo>
                  <a:cubicBezTo>
                    <a:pt x="254" y="147"/>
                    <a:pt x="253" y="151"/>
                    <a:pt x="252" y="155"/>
                  </a:cubicBezTo>
                  <a:cubicBezTo>
                    <a:pt x="251" y="160"/>
                    <a:pt x="252" y="161"/>
                    <a:pt x="254" y="162"/>
                  </a:cubicBezTo>
                  <a:cubicBezTo>
                    <a:pt x="257" y="163"/>
                    <a:pt x="253" y="165"/>
                    <a:pt x="249" y="166"/>
                  </a:cubicBezTo>
                  <a:cubicBezTo>
                    <a:pt x="245" y="166"/>
                    <a:pt x="247" y="172"/>
                    <a:pt x="244" y="176"/>
                  </a:cubicBezTo>
                  <a:cubicBezTo>
                    <a:pt x="241" y="180"/>
                    <a:pt x="240" y="177"/>
                    <a:pt x="237" y="175"/>
                  </a:cubicBezTo>
                  <a:cubicBezTo>
                    <a:pt x="241" y="172"/>
                    <a:pt x="231" y="169"/>
                    <a:pt x="233" y="165"/>
                  </a:cubicBezTo>
                  <a:cubicBezTo>
                    <a:pt x="234" y="161"/>
                    <a:pt x="240" y="159"/>
                    <a:pt x="240" y="154"/>
                  </a:cubicBezTo>
                  <a:cubicBezTo>
                    <a:pt x="241" y="150"/>
                    <a:pt x="238" y="143"/>
                    <a:pt x="235" y="148"/>
                  </a:cubicBezTo>
                  <a:cubicBezTo>
                    <a:pt x="232" y="152"/>
                    <a:pt x="224" y="159"/>
                    <a:pt x="222" y="157"/>
                  </a:cubicBezTo>
                  <a:cubicBezTo>
                    <a:pt x="219" y="154"/>
                    <a:pt x="210" y="146"/>
                    <a:pt x="204" y="150"/>
                  </a:cubicBezTo>
                  <a:cubicBezTo>
                    <a:pt x="197" y="153"/>
                    <a:pt x="196" y="158"/>
                    <a:pt x="194" y="161"/>
                  </a:cubicBezTo>
                  <a:cubicBezTo>
                    <a:pt x="192" y="165"/>
                    <a:pt x="180" y="167"/>
                    <a:pt x="175" y="168"/>
                  </a:cubicBezTo>
                  <a:cubicBezTo>
                    <a:pt x="169" y="170"/>
                    <a:pt x="169" y="171"/>
                    <a:pt x="162" y="171"/>
                  </a:cubicBezTo>
                  <a:cubicBezTo>
                    <a:pt x="155" y="170"/>
                    <a:pt x="160" y="171"/>
                    <a:pt x="152" y="166"/>
                  </a:cubicBezTo>
                  <a:cubicBezTo>
                    <a:pt x="143" y="161"/>
                    <a:pt x="136" y="153"/>
                    <a:pt x="130" y="152"/>
                  </a:cubicBezTo>
                  <a:cubicBezTo>
                    <a:pt x="123" y="152"/>
                    <a:pt x="119" y="149"/>
                    <a:pt x="114" y="149"/>
                  </a:cubicBezTo>
                  <a:cubicBezTo>
                    <a:pt x="110" y="149"/>
                    <a:pt x="108" y="153"/>
                    <a:pt x="108" y="159"/>
                  </a:cubicBezTo>
                  <a:cubicBezTo>
                    <a:pt x="108" y="164"/>
                    <a:pt x="110" y="166"/>
                    <a:pt x="107" y="166"/>
                  </a:cubicBezTo>
                  <a:cubicBezTo>
                    <a:pt x="105" y="166"/>
                    <a:pt x="99" y="165"/>
                    <a:pt x="95" y="167"/>
                  </a:cubicBezTo>
                  <a:cubicBezTo>
                    <a:pt x="91" y="169"/>
                    <a:pt x="83" y="167"/>
                    <a:pt x="79" y="165"/>
                  </a:cubicBezTo>
                  <a:cubicBezTo>
                    <a:pt x="74" y="162"/>
                    <a:pt x="81" y="158"/>
                    <a:pt x="74" y="156"/>
                  </a:cubicBezTo>
                  <a:cubicBezTo>
                    <a:pt x="67" y="154"/>
                    <a:pt x="63" y="148"/>
                    <a:pt x="59" y="152"/>
                  </a:cubicBezTo>
                  <a:cubicBezTo>
                    <a:pt x="56" y="155"/>
                    <a:pt x="47" y="154"/>
                    <a:pt x="49" y="151"/>
                  </a:cubicBezTo>
                  <a:cubicBezTo>
                    <a:pt x="50" y="149"/>
                    <a:pt x="48" y="142"/>
                    <a:pt x="45" y="142"/>
                  </a:cubicBezTo>
                  <a:cubicBezTo>
                    <a:pt x="42" y="142"/>
                    <a:pt x="43" y="141"/>
                    <a:pt x="38" y="143"/>
                  </a:cubicBezTo>
                  <a:cubicBezTo>
                    <a:pt x="33" y="145"/>
                    <a:pt x="28" y="143"/>
                    <a:pt x="30" y="142"/>
                  </a:cubicBezTo>
                  <a:cubicBezTo>
                    <a:pt x="32" y="140"/>
                    <a:pt x="38" y="137"/>
                    <a:pt x="34" y="135"/>
                  </a:cubicBezTo>
                  <a:cubicBezTo>
                    <a:pt x="31" y="133"/>
                    <a:pt x="27" y="129"/>
                    <a:pt x="27" y="127"/>
                  </a:cubicBezTo>
                  <a:cubicBezTo>
                    <a:pt x="27" y="125"/>
                    <a:pt x="13" y="123"/>
                    <a:pt x="18" y="122"/>
                  </a:cubicBezTo>
                  <a:cubicBezTo>
                    <a:pt x="22" y="121"/>
                    <a:pt x="33" y="118"/>
                    <a:pt x="27" y="117"/>
                  </a:cubicBezTo>
                  <a:cubicBezTo>
                    <a:pt x="22" y="116"/>
                    <a:pt x="18" y="110"/>
                    <a:pt x="14" y="110"/>
                  </a:cubicBezTo>
                  <a:cubicBezTo>
                    <a:pt x="10" y="110"/>
                    <a:pt x="4" y="107"/>
                    <a:pt x="6" y="102"/>
                  </a:cubicBezTo>
                  <a:cubicBezTo>
                    <a:pt x="9" y="96"/>
                    <a:pt x="10" y="93"/>
                    <a:pt x="12" y="97"/>
                  </a:cubicBezTo>
                  <a:cubicBezTo>
                    <a:pt x="14" y="102"/>
                    <a:pt x="21" y="106"/>
                    <a:pt x="23" y="106"/>
                  </a:cubicBezTo>
                  <a:cubicBezTo>
                    <a:pt x="25" y="105"/>
                    <a:pt x="21" y="103"/>
                    <a:pt x="20" y="100"/>
                  </a:cubicBezTo>
                  <a:cubicBezTo>
                    <a:pt x="19" y="96"/>
                    <a:pt x="20" y="96"/>
                    <a:pt x="19" y="92"/>
                  </a:cubicBezTo>
                  <a:cubicBezTo>
                    <a:pt x="19" y="88"/>
                    <a:pt x="19" y="87"/>
                    <a:pt x="18" y="85"/>
                  </a:cubicBezTo>
                  <a:cubicBezTo>
                    <a:pt x="16" y="83"/>
                    <a:pt x="9" y="82"/>
                    <a:pt x="14" y="79"/>
                  </a:cubicBezTo>
                  <a:cubicBezTo>
                    <a:pt x="20" y="76"/>
                    <a:pt x="17" y="72"/>
                    <a:pt x="14" y="73"/>
                  </a:cubicBezTo>
                  <a:cubicBezTo>
                    <a:pt x="12" y="74"/>
                    <a:pt x="8" y="76"/>
                    <a:pt x="7" y="76"/>
                  </a:cubicBezTo>
                  <a:cubicBezTo>
                    <a:pt x="6" y="76"/>
                    <a:pt x="1" y="78"/>
                    <a:pt x="1" y="75"/>
                  </a:cubicBezTo>
                  <a:cubicBezTo>
                    <a:pt x="1" y="71"/>
                    <a:pt x="2" y="63"/>
                    <a:pt x="2" y="60"/>
                  </a:cubicBezTo>
                  <a:cubicBezTo>
                    <a:pt x="2" y="57"/>
                    <a:pt x="0" y="49"/>
                    <a:pt x="3" y="48"/>
                  </a:cubicBezTo>
                  <a:cubicBezTo>
                    <a:pt x="6" y="47"/>
                    <a:pt x="9" y="47"/>
                    <a:pt x="11" y="49"/>
                  </a:cubicBezTo>
                  <a:cubicBezTo>
                    <a:pt x="14" y="50"/>
                    <a:pt x="23" y="49"/>
                    <a:pt x="25" y="50"/>
                  </a:cubicBezTo>
                  <a:cubicBezTo>
                    <a:pt x="28" y="51"/>
                    <a:pt x="33" y="54"/>
                    <a:pt x="35" y="51"/>
                  </a:cubicBezTo>
                  <a:cubicBezTo>
                    <a:pt x="38" y="49"/>
                    <a:pt x="35" y="46"/>
                    <a:pt x="39" y="46"/>
                  </a:cubicBezTo>
                  <a:cubicBezTo>
                    <a:pt x="42" y="47"/>
                    <a:pt x="45" y="51"/>
                    <a:pt x="53" y="51"/>
                  </a:cubicBezTo>
                  <a:cubicBezTo>
                    <a:pt x="62" y="51"/>
                    <a:pt x="72" y="53"/>
                    <a:pt x="69" y="50"/>
                  </a:cubicBezTo>
                  <a:cubicBezTo>
                    <a:pt x="67" y="47"/>
                    <a:pt x="57" y="45"/>
                    <a:pt x="65" y="44"/>
                  </a:cubicBezTo>
                  <a:cubicBezTo>
                    <a:pt x="72" y="42"/>
                    <a:pt x="88" y="44"/>
                    <a:pt x="82" y="41"/>
                  </a:cubicBezTo>
                  <a:cubicBezTo>
                    <a:pt x="75" y="38"/>
                    <a:pt x="68" y="39"/>
                    <a:pt x="68" y="36"/>
                  </a:cubicBezTo>
                  <a:cubicBezTo>
                    <a:pt x="67" y="32"/>
                    <a:pt x="65" y="31"/>
                    <a:pt x="67" y="29"/>
                  </a:cubicBezTo>
                  <a:cubicBezTo>
                    <a:pt x="68" y="28"/>
                    <a:pt x="70" y="26"/>
                    <a:pt x="75" y="28"/>
                  </a:cubicBezTo>
                  <a:cubicBezTo>
                    <a:pt x="81" y="29"/>
                    <a:pt x="85" y="30"/>
                    <a:pt x="93" y="30"/>
                  </a:cubicBezTo>
                  <a:cubicBezTo>
                    <a:pt x="100" y="30"/>
                    <a:pt x="104" y="30"/>
                    <a:pt x="108" y="30"/>
                  </a:cubicBezTo>
                  <a:cubicBezTo>
                    <a:pt x="113" y="30"/>
                    <a:pt x="114" y="29"/>
                    <a:pt x="118" y="26"/>
                  </a:cubicBezTo>
                  <a:cubicBezTo>
                    <a:pt x="122" y="23"/>
                    <a:pt x="124" y="25"/>
                    <a:pt x="133" y="19"/>
                  </a:cubicBezTo>
                  <a:cubicBezTo>
                    <a:pt x="142" y="13"/>
                    <a:pt x="136" y="12"/>
                    <a:pt x="147" y="10"/>
                  </a:cubicBezTo>
                  <a:cubicBezTo>
                    <a:pt x="158" y="7"/>
                    <a:pt x="154" y="6"/>
                    <a:pt x="163" y="6"/>
                  </a:cubicBezTo>
                  <a:cubicBezTo>
                    <a:pt x="172" y="6"/>
                    <a:pt x="180" y="4"/>
                    <a:pt x="182" y="5"/>
                  </a:cubicBezTo>
                  <a:cubicBezTo>
                    <a:pt x="184" y="6"/>
                    <a:pt x="193" y="7"/>
                    <a:pt x="194" y="6"/>
                  </a:cubicBezTo>
                  <a:cubicBezTo>
                    <a:pt x="195" y="4"/>
                    <a:pt x="203" y="0"/>
                    <a:pt x="203" y="3"/>
                  </a:cubicBezTo>
                  <a:cubicBezTo>
                    <a:pt x="203" y="6"/>
                    <a:pt x="206" y="14"/>
                    <a:pt x="210" y="15"/>
                  </a:cubicBezTo>
                  <a:cubicBezTo>
                    <a:pt x="214" y="15"/>
                    <a:pt x="217" y="15"/>
                    <a:pt x="221" y="13"/>
                  </a:cubicBezTo>
                  <a:cubicBezTo>
                    <a:pt x="225" y="11"/>
                    <a:pt x="227" y="18"/>
                    <a:pt x="228" y="21"/>
                  </a:cubicBezTo>
                  <a:cubicBezTo>
                    <a:pt x="228" y="24"/>
                    <a:pt x="238" y="25"/>
                    <a:pt x="241" y="24"/>
                  </a:cubicBezTo>
                  <a:cubicBezTo>
                    <a:pt x="243" y="23"/>
                    <a:pt x="241" y="24"/>
                    <a:pt x="247" y="27"/>
                  </a:cubicBezTo>
                  <a:cubicBezTo>
                    <a:pt x="254" y="30"/>
                    <a:pt x="260" y="30"/>
                    <a:pt x="268" y="31"/>
                  </a:cubicBezTo>
                  <a:cubicBezTo>
                    <a:pt x="277" y="33"/>
                    <a:pt x="273" y="31"/>
                    <a:pt x="282" y="34"/>
                  </a:cubicBezTo>
                  <a:cubicBezTo>
                    <a:pt x="291" y="36"/>
                    <a:pt x="293" y="28"/>
                    <a:pt x="295" y="29"/>
                  </a:cubicBezTo>
                  <a:cubicBezTo>
                    <a:pt x="298" y="30"/>
                    <a:pt x="308" y="35"/>
                    <a:pt x="313" y="35"/>
                  </a:cubicBezTo>
                  <a:cubicBezTo>
                    <a:pt x="318" y="36"/>
                    <a:pt x="327" y="32"/>
                    <a:pt x="332" y="30"/>
                  </a:cubicBezTo>
                  <a:cubicBezTo>
                    <a:pt x="337" y="27"/>
                    <a:pt x="337" y="27"/>
                    <a:pt x="344" y="22"/>
                  </a:cubicBezTo>
                  <a:cubicBezTo>
                    <a:pt x="346" y="21"/>
                    <a:pt x="348" y="19"/>
                    <a:pt x="350" y="18"/>
                  </a:cubicBezTo>
                  <a:cubicBezTo>
                    <a:pt x="352" y="20"/>
                    <a:pt x="356" y="22"/>
                    <a:pt x="360" y="21"/>
                  </a:cubicBezTo>
                  <a:cubicBezTo>
                    <a:pt x="366" y="21"/>
                    <a:pt x="366" y="21"/>
                    <a:pt x="371" y="19"/>
                  </a:cubicBezTo>
                  <a:cubicBezTo>
                    <a:pt x="375" y="17"/>
                    <a:pt x="378" y="16"/>
                    <a:pt x="380" y="17"/>
                  </a:cubicBezTo>
                  <a:cubicBezTo>
                    <a:pt x="381" y="19"/>
                    <a:pt x="385" y="23"/>
                    <a:pt x="389" y="25"/>
                  </a:cubicBezTo>
                  <a:cubicBezTo>
                    <a:pt x="391" y="27"/>
                    <a:pt x="392" y="28"/>
                    <a:pt x="395" y="29"/>
                  </a:cubicBezTo>
                  <a:cubicBezTo>
                    <a:pt x="395" y="31"/>
                    <a:pt x="395" y="32"/>
                    <a:pt x="398" y="34"/>
                  </a:cubicBezTo>
                  <a:cubicBezTo>
                    <a:pt x="401" y="36"/>
                    <a:pt x="402" y="36"/>
                    <a:pt x="402" y="40"/>
                  </a:cubicBezTo>
                  <a:cubicBezTo>
                    <a:pt x="402" y="43"/>
                    <a:pt x="399" y="47"/>
                    <a:pt x="401" y="50"/>
                  </a:cubicBezTo>
                  <a:cubicBezTo>
                    <a:pt x="402" y="54"/>
                    <a:pt x="402" y="58"/>
                    <a:pt x="408" y="59"/>
                  </a:cubicBezTo>
                  <a:cubicBezTo>
                    <a:pt x="414" y="60"/>
                    <a:pt x="420" y="59"/>
                    <a:pt x="422" y="61"/>
                  </a:cubicBezTo>
                  <a:cubicBezTo>
                    <a:pt x="424" y="62"/>
                    <a:pt x="424" y="64"/>
                    <a:pt x="426" y="66"/>
                  </a:cubicBezTo>
                  <a:cubicBezTo>
                    <a:pt x="427" y="67"/>
                    <a:pt x="427" y="67"/>
                    <a:pt x="427" y="67"/>
                  </a:cubicBezTo>
                  <a:cubicBezTo>
                    <a:pt x="425" y="68"/>
                    <a:pt x="424" y="69"/>
                    <a:pt x="424" y="70"/>
                  </a:cubicBezTo>
                  <a:cubicBezTo>
                    <a:pt x="425" y="72"/>
                    <a:pt x="426" y="76"/>
                    <a:pt x="422" y="77"/>
                  </a:cubicBezTo>
                  <a:cubicBezTo>
                    <a:pt x="418" y="79"/>
                    <a:pt x="415" y="77"/>
                    <a:pt x="416" y="81"/>
                  </a:cubicBezTo>
                  <a:cubicBezTo>
                    <a:pt x="417" y="85"/>
                    <a:pt x="422" y="90"/>
                    <a:pt x="423" y="95"/>
                  </a:cubicBezTo>
                  <a:cubicBezTo>
                    <a:pt x="424" y="99"/>
                    <a:pt x="426" y="107"/>
                    <a:pt x="427" y="108"/>
                  </a:cubicBezTo>
                  <a:cubicBezTo>
                    <a:pt x="428" y="110"/>
                    <a:pt x="429" y="112"/>
                    <a:pt x="428" y="115"/>
                  </a:cubicBezTo>
                  <a:cubicBezTo>
                    <a:pt x="426" y="117"/>
                    <a:pt x="426" y="120"/>
                    <a:pt x="430" y="122"/>
                  </a:cubicBezTo>
                  <a:cubicBezTo>
                    <a:pt x="433" y="124"/>
                    <a:pt x="435" y="129"/>
                    <a:pt x="435" y="131"/>
                  </a:cubicBezTo>
                  <a:cubicBezTo>
                    <a:pt x="436" y="133"/>
                    <a:pt x="439" y="136"/>
                    <a:pt x="440" y="137"/>
                  </a:cubicBezTo>
                  <a:cubicBezTo>
                    <a:pt x="441" y="137"/>
                    <a:pt x="441" y="137"/>
                    <a:pt x="441" y="139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" name="Freeform 1208">
              <a:extLst>
                <a:ext uri="{FF2B5EF4-FFF2-40B4-BE49-F238E27FC236}">
                  <a16:creationId xmlns:a16="http://schemas.microsoft.com/office/drawing/2014/main" id="{085D155A-EF07-4DFF-9757-8B71B863451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08" y="1339"/>
              <a:ext cx="41" cy="27"/>
            </a:xfrm>
            <a:custGeom>
              <a:avLst/>
              <a:gdLst>
                <a:gd name="T0" fmla="*/ 67 w 68"/>
                <a:gd name="T1" fmla="*/ 27 h 45"/>
                <a:gd name="T2" fmla="*/ 61 w 68"/>
                <a:gd name="T3" fmla="*/ 31 h 45"/>
                <a:gd name="T4" fmla="*/ 53 w 68"/>
                <a:gd name="T5" fmla="*/ 29 h 45"/>
                <a:gd name="T6" fmla="*/ 44 w 68"/>
                <a:gd name="T7" fmla="*/ 30 h 45"/>
                <a:gd name="T8" fmla="*/ 37 w 68"/>
                <a:gd name="T9" fmla="*/ 30 h 45"/>
                <a:gd name="T10" fmla="*/ 30 w 68"/>
                <a:gd name="T11" fmla="*/ 34 h 45"/>
                <a:gd name="T12" fmla="*/ 26 w 68"/>
                <a:gd name="T13" fmla="*/ 40 h 45"/>
                <a:gd name="T14" fmla="*/ 18 w 68"/>
                <a:gd name="T15" fmla="*/ 42 h 45"/>
                <a:gd name="T16" fmla="*/ 12 w 68"/>
                <a:gd name="T17" fmla="*/ 40 h 45"/>
                <a:gd name="T18" fmla="*/ 4 w 68"/>
                <a:gd name="T19" fmla="*/ 41 h 45"/>
                <a:gd name="T20" fmla="*/ 0 w 68"/>
                <a:gd name="T21" fmla="*/ 39 h 45"/>
                <a:gd name="T22" fmla="*/ 0 w 68"/>
                <a:gd name="T23" fmla="*/ 38 h 45"/>
                <a:gd name="T24" fmla="*/ 0 w 68"/>
                <a:gd name="T25" fmla="*/ 38 h 45"/>
                <a:gd name="T26" fmla="*/ 3 w 68"/>
                <a:gd name="T27" fmla="*/ 35 h 45"/>
                <a:gd name="T28" fmla="*/ 6 w 68"/>
                <a:gd name="T29" fmla="*/ 28 h 45"/>
                <a:gd name="T30" fmla="*/ 10 w 68"/>
                <a:gd name="T31" fmla="*/ 21 h 45"/>
                <a:gd name="T32" fmla="*/ 11 w 68"/>
                <a:gd name="T33" fmla="*/ 14 h 45"/>
                <a:gd name="T34" fmla="*/ 8 w 68"/>
                <a:gd name="T35" fmla="*/ 11 h 45"/>
                <a:gd name="T36" fmla="*/ 5 w 68"/>
                <a:gd name="T37" fmla="*/ 9 h 45"/>
                <a:gd name="T38" fmla="*/ 13 w 68"/>
                <a:gd name="T39" fmla="*/ 4 h 45"/>
                <a:gd name="T40" fmla="*/ 24 w 68"/>
                <a:gd name="T41" fmla="*/ 0 h 45"/>
                <a:gd name="T42" fmla="*/ 32 w 68"/>
                <a:gd name="T43" fmla="*/ 3 h 45"/>
                <a:gd name="T44" fmla="*/ 39 w 68"/>
                <a:gd name="T45" fmla="*/ 3 h 45"/>
                <a:gd name="T46" fmla="*/ 42 w 68"/>
                <a:gd name="T47" fmla="*/ 3 h 45"/>
                <a:gd name="T48" fmla="*/ 47 w 68"/>
                <a:gd name="T49" fmla="*/ 11 h 45"/>
                <a:gd name="T50" fmla="*/ 56 w 68"/>
                <a:gd name="T51" fmla="*/ 18 h 45"/>
                <a:gd name="T52" fmla="*/ 65 w 68"/>
                <a:gd name="T53" fmla="*/ 22 h 45"/>
                <a:gd name="T54" fmla="*/ 67 w 68"/>
                <a:gd name="T55" fmla="*/ 27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68" h="45">
                  <a:moveTo>
                    <a:pt x="67" y="27"/>
                  </a:moveTo>
                  <a:cubicBezTo>
                    <a:pt x="67" y="29"/>
                    <a:pt x="65" y="31"/>
                    <a:pt x="61" y="31"/>
                  </a:cubicBezTo>
                  <a:cubicBezTo>
                    <a:pt x="58" y="31"/>
                    <a:pt x="60" y="33"/>
                    <a:pt x="53" y="29"/>
                  </a:cubicBezTo>
                  <a:cubicBezTo>
                    <a:pt x="47" y="26"/>
                    <a:pt x="45" y="29"/>
                    <a:pt x="44" y="30"/>
                  </a:cubicBezTo>
                  <a:cubicBezTo>
                    <a:pt x="42" y="32"/>
                    <a:pt x="37" y="30"/>
                    <a:pt x="37" y="30"/>
                  </a:cubicBezTo>
                  <a:cubicBezTo>
                    <a:pt x="37" y="30"/>
                    <a:pt x="32" y="31"/>
                    <a:pt x="30" y="34"/>
                  </a:cubicBezTo>
                  <a:cubicBezTo>
                    <a:pt x="28" y="36"/>
                    <a:pt x="27" y="39"/>
                    <a:pt x="26" y="40"/>
                  </a:cubicBezTo>
                  <a:cubicBezTo>
                    <a:pt x="25" y="41"/>
                    <a:pt x="20" y="45"/>
                    <a:pt x="18" y="42"/>
                  </a:cubicBezTo>
                  <a:cubicBezTo>
                    <a:pt x="16" y="38"/>
                    <a:pt x="14" y="39"/>
                    <a:pt x="12" y="40"/>
                  </a:cubicBezTo>
                  <a:cubicBezTo>
                    <a:pt x="11" y="41"/>
                    <a:pt x="7" y="41"/>
                    <a:pt x="4" y="41"/>
                  </a:cubicBezTo>
                  <a:cubicBezTo>
                    <a:pt x="2" y="42"/>
                    <a:pt x="0" y="41"/>
                    <a:pt x="0" y="39"/>
                  </a:cubicBezTo>
                  <a:cubicBezTo>
                    <a:pt x="0" y="39"/>
                    <a:pt x="0" y="38"/>
                    <a:pt x="0" y="38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1" y="37"/>
                    <a:pt x="2" y="36"/>
                    <a:pt x="3" y="35"/>
                  </a:cubicBezTo>
                  <a:cubicBezTo>
                    <a:pt x="5" y="33"/>
                    <a:pt x="6" y="32"/>
                    <a:pt x="6" y="28"/>
                  </a:cubicBezTo>
                  <a:cubicBezTo>
                    <a:pt x="7" y="25"/>
                    <a:pt x="7" y="24"/>
                    <a:pt x="10" y="21"/>
                  </a:cubicBezTo>
                  <a:cubicBezTo>
                    <a:pt x="13" y="17"/>
                    <a:pt x="11" y="19"/>
                    <a:pt x="11" y="14"/>
                  </a:cubicBezTo>
                  <a:cubicBezTo>
                    <a:pt x="12" y="9"/>
                    <a:pt x="11" y="12"/>
                    <a:pt x="8" y="11"/>
                  </a:cubicBezTo>
                  <a:cubicBezTo>
                    <a:pt x="6" y="11"/>
                    <a:pt x="5" y="10"/>
                    <a:pt x="5" y="9"/>
                  </a:cubicBezTo>
                  <a:cubicBezTo>
                    <a:pt x="8" y="7"/>
                    <a:pt x="9" y="6"/>
                    <a:pt x="13" y="4"/>
                  </a:cubicBezTo>
                  <a:cubicBezTo>
                    <a:pt x="17" y="2"/>
                    <a:pt x="21" y="0"/>
                    <a:pt x="24" y="0"/>
                  </a:cubicBezTo>
                  <a:cubicBezTo>
                    <a:pt x="27" y="1"/>
                    <a:pt x="30" y="2"/>
                    <a:pt x="32" y="3"/>
                  </a:cubicBezTo>
                  <a:cubicBezTo>
                    <a:pt x="35" y="4"/>
                    <a:pt x="37" y="4"/>
                    <a:pt x="39" y="3"/>
                  </a:cubicBezTo>
                  <a:cubicBezTo>
                    <a:pt x="40" y="3"/>
                    <a:pt x="41" y="3"/>
                    <a:pt x="42" y="3"/>
                  </a:cubicBezTo>
                  <a:cubicBezTo>
                    <a:pt x="42" y="4"/>
                    <a:pt x="41" y="6"/>
                    <a:pt x="47" y="11"/>
                  </a:cubicBezTo>
                  <a:cubicBezTo>
                    <a:pt x="55" y="16"/>
                    <a:pt x="52" y="17"/>
                    <a:pt x="56" y="18"/>
                  </a:cubicBezTo>
                  <a:cubicBezTo>
                    <a:pt x="60" y="20"/>
                    <a:pt x="65" y="22"/>
                    <a:pt x="65" y="22"/>
                  </a:cubicBezTo>
                  <a:cubicBezTo>
                    <a:pt x="65" y="22"/>
                    <a:pt x="68" y="24"/>
                    <a:pt x="67" y="27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Freeform 1209">
              <a:extLst>
                <a:ext uri="{FF2B5EF4-FFF2-40B4-BE49-F238E27FC236}">
                  <a16:creationId xmlns:a16="http://schemas.microsoft.com/office/drawing/2014/main" id="{2563E803-3AD3-462B-8AD2-91466BEAF24C}"/>
                </a:ext>
              </a:extLst>
            </p:cNvPr>
            <p:cNvSpPr>
              <a:spLocks/>
            </p:cNvSpPr>
            <p:nvPr/>
          </p:nvSpPr>
          <p:spPr bwMode="auto">
            <a:xfrm>
              <a:off x="3147" y="1352"/>
              <a:ext cx="48" cy="42"/>
            </a:xfrm>
            <a:custGeom>
              <a:avLst/>
              <a:gdLst>
                <a:gd name="T0" fmla="*/ 79 w 80"/>
                <a:gd name="T1" fmla="*/ 68 h 70"/>
                <a:gd name="T2" fmla="*/ 78 w 80"/>
                <a:gd name="T3" fmla="*/ 68 h 70"/>
                <a:gd name="T4" fmla="*/ 72 w 80"/>
                <a:gd name="T5" fmla="*/ 68 h 70"/>
                <a:gd name="T6" fmla="*/ 71 w 80"/>
                <a:gd name="T7" fmla="*/ 68 h 70"/>
                <a:gd name="T8" fmla="*/ 69 w 80"/>
                <a:gd name="T9" fmla="*/ 62 h 70"/>
                <a:gd name="T10" fmla="*/ 62 w 80"/>
                <a:gd name="T11" fmla="*/ 54 h 70"/>
                <a:gd name="T12" fmla="*/ 59 w 80"/>
                <a:gd name="T13" fmla="*/ 49 h 70"/>
                <a:gd name="T14" fmla="*/ 45 w 80"/>
                <a:gd name="T15" fmla="*/ 47 h 70"/>
                <a:gd name="T16" fmla="*/ 34 w 80"/>
                <a:gd name="T17" fmla="*/ 44 h 70"/>
                <a:gd name="T18" fmla="*/ 33 w 80"/>
                <a:gd name="T19" fmla="*/ 44 h 70"/>
                <a:gd name="T20" fmla="*/ 32 w 80"/>
                <a:gd name="T21" fmla="*/ 43 h 70"/>
                <a:gd name="T22" fmla="*/ 31 w 80"/>
                <a:gd name="T23" fmla="*/ 42 h 70"/>
                <a:gd name="T24" fmla="*/ 27 w 80"/>
                <a:gd name="T25" fmla="*/ 37 h 70"/>
                <a:gd name="T26" fmla="*/ 13 w 80"/>
                <a:gd name="T27" fmla="*/ 35 h 70"/>
                <a:gd name="T28" fmla="*/ 6 w 80"/>
                <a:gd name="T29" fmla="*/ 26 h 70"/>
                <a:gd name="T30" fmla="*/ 7 w 80"/>
                <a:gd name="T31" fmla="*/ 16 h 70"/>
                <a:gd name="T32" fmla="*/ 3 w 80"/>
                <a:gd name="T33" fmla="*/ 10 h 70"/>
                <a:gd name="T34" fmla="*/ 0 w 80"/>
                <a:gd name="T35" fmla="*/ 5 h 70"/>
                <a:gd name="T36" fmla="*/ 3 w 80"/>
                <a:gd name="T37" fmla="*/ 5 h 70"/>
                <a:gd name="T38" fmla="*/ 16 w 80"/>
                <a:gd name="T39" fmla="*/ 4 h 70"/>
                <a:gd name="T40" fmla="*/ 27 w 80"/>
                <a:gd name="T41" fmla="*/ 3 h 70"/>
                <a:gd name="T42" fmla="*/ 36 w 80"/>
                <a:gd name="T43" fmla="*/ 1 h 70"/>
                <a:gd name="T44" fmla="*/ 36 w 80"/>
                <a:gd name="T45" fmla="*/ 0 h 70"/>
                <a:gd name="T46" fmla="*/ 45 w 80"/>
                <a:gd name="T47" fmla="*/ 9 h 70"/>
                <a:gd name="T48" fmla="*/ 49 w 80"/>
                <a:gd name="T49" fmla="*/ 14 h 70"/>
                <a:gd name="T50" fmla="*/ 49 w 80"/>
                <a:gd name="T51" fmla="*/ 23 h 70"/>
                <a:gd name="T52" fmla="*/ 61 w 80"/>
                <a:gd name="T53" fmla="*/ 29 h 70"/>
                <a:gd name="T54" fmla="*/ 55 w 80"/>
                <a:gd name="T55" fmla="*/ 34 h 70"/>
                <a:gd name="T56" fmla="*/ 59 w 80"/>
                <a:gd name="T57" fmla="*/ 40 h 70"/>
                <a:gd name="T58" fmla="*/ 75 w 80"/>
                <a:gd name="T59" fmla="*/ 49 h 70"/>
                <a:gd name="T60" fmla="*/ 78 w 80"/>
                <a:gd name="T61" fmla="*/ 60 h 70"/>
                <a:gd name="T62" fmla="*/ 79 w 80"/>
                <a:gd name="T63" fmla="*/ 68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80" h="70">
                  <a:moveTo>
                    <a:pt x="79" y="68"/>
                  </a:moveTo>
                  <a:cubicBezTo>
                    <a:pt x="79" y="68"/>
                    <a:pt x="78" y="68"/>
                    <a:pt x="78" y="68"/>
                  </a:cubicBezTo>
                  <a:cubicBezTo>
                    <a:pt x="76" y="69"/>
                    <a:pt x="73" y="70"/>
                    <a:pt x="72" y="68"/>
                  </a:cubicBezTo>
                  <a:cubicBezTo>
                    <a:pt x="72" y="68"/>
                    <a:pt x="72" y="68"/>
                    <a:pt x="71" y="68"/>
                  </a:cubicBezTo>
                  <a:cubicBezTo>
                    <a:pt x="71" y="66"/>
                    <a:pt x="70" y="65"/>
                    <a:pt x="69" y="62"/>
                  </a:cubicBezTo>
                  <a:cubicBezTo>
                    <a:pt x="68" y="60"/>
                    <a:pt x="64" y="56"/>
                    <a:pt x="62" y="54"/>
                  </a:cubicBezTo>
                  <a:cubicBezTo>
                    <a:pt x="61" y="51"/>
                    <a:pt x="60" y="49"/>
                    <a:pt x="59" y="49"/>
                  </a:cubicBezTo>
                  <a:cubicBezTo>
                    <a:pt x="57" y="50"/>
                    <a:pt x="50" y="51"/>
                    <a:pt x="45" y="47"/>
                  </a:cubicBezTo>
                  <a:cubicBezTo>
                    <a:pt x="41" y="44"/>
                    <a:pt x="37" y="44"/>
                    <a:pt x="34" y="44"/>
                  </a:cubicBezTo>
                  <a:cubicBezTo>
                    <a:pt x="34" y="43"/>
                    <a:pt x="34" y="44"/>
                    <a:pt x="33" y="44"/>
                  </a:cubicBezTo>
                  <a:cubicBezTo>
                    <a:pt x="33" y="44"/>
                    <a:pt x="33" y="43"/>
                    <a:pt x="32" y="43"/>
                  </a:cubicBezTo>
                  <a:cubicBezTo>
                    <a:pt x="32" y="43"/>
                    <a:pt x="32" y="43"/>
                    <a:pt x="31" y="42"/>
                  </a:cubicBezTo>
                  <a:cubicBezTo>
                    <a:pt x="29" y="40"/>
                    <a:pt x="29" y="38"/>
                    <a:pt x="27" y="37"/>
                  </a:cubicBezTo>
                  <a:cubicBezTo>
                    <a:pt x="25" y="35"/>
                    <a:pt x="19" y="36"/>
                    <a:pt x="13" y="35"/>
                  </a:cubicBezTo>
                  <a:cubicBezTo>
                    <a:pt x="7" y="34"/>
                    <a:pt x="7" y="30"/>
                    <a:pt x="6" y="26"/>
                  </a:cubicBezTo>
                  <a:cubicBezTo>
                    <a:pt x="4" y="23"/>
                    <a:pt x="7" y="19"/>
                    <a:pt x="7" y="16"/>
                  </a:cubicBezTo>
                  <a:cubicBezTo>
                    <a:pt x="7" y="12"/>
                    <a:pt x="6" y="12"/>
                    <a:pt x="3" y="10"/>
                  </a:cubicBezTo>
                  <a:cubicBezTo>
                    <a:pt x="0" y="8"/>
                    <a:pt x="0" y="7"/>
                    <a:pt x="0" y="5"/>
                  </a:cubicBezTo>
                  <a:cubicBezTo>
                    <a:pt x="1" y="5"/>
                    <a:pt x="2" y="5"/>
                    <a:pt x="3" y="5"/>
                  </a:cubicBezTo>
                  <a:cubicBezTo>
                    <a:pt x="8" y="5"/>
                    <a:pt x="13" y="4"/>
                    <a:pt x="16" y="4"/>
                  </a:cubicBezTo>
                  <a:cubicBezTo>
                    <a:pt x="20" y="3"/>
                    <a:pt x="24" y="3"/>
                    <a:pt x="27" y="3"/>
                  </a:cubicBezTo>
                  <a:cubicBezTo>
                    <a:pt x="31" y="2"/>
                    <a:pt x="32" y="3"/>
                    <a:pt x="36" y="1"/>
                  </a:cubicBezTo>
                  <a:cubicBezTo>
                    <a:pt x="36" y="1"/>
                    <a:pt x="36" y="0"/>
                    <a:pt x="36" y="0"/>
                  </a:cubicBezTo>
                  <a:cubicBezTo>
                    <a:pt x="38" y="3"/>
                    <a:pt x="42" y="7"/>
                    <a:pt x="45" y="9"/>
                  </a:cubicBezTo>
                  <a:cubicBezTo>
                    <a:pt x="49" y="12"/>
                    <a:pt x="50" y="13"/>
                    <a:pt x="49" y="14"/>
                  </a:cubicBezTo>
                  <a:cubicBezTo>
                    <a:pt x="48" y="16"/>
                    <a:pt x="47" y="19"/>
                    <a:pt x="49" y="23"/>
                  </a:cubicBezTo>
                  <a:cubicBezTo>
                    <a:pt x="51" y="26"/>
                    <a:pt x="58" y="27"/>
                    <a:pt x="61" y="29"/>
                  </a:cubicBezTo>
                  <a:cubicBezTo>
                    <a:pt x="64" y="31"/>
                    <a:pt x="58" y="34"/>
                    <a:pt x="55" y="34"/>
                  </a:cubicBezTo>
                  <a:cubicBezTo>
                    <a:pt x="52" y="35"/>
                    <a:pt x="55" y="36"/>
                    <a:pt x="59" y="40"/>
                  </a:cubicBezTo>
                  <a:cubicBezTo>
                    <a:pt x="63" y="45"/>
                    <a:pt x="71" y="45"/>
                    <a:pt x="75" y="49"/>
                  </a:cubicBezTo>
                  <a:cubicBezTo>
                    <a:pt x="80" y="53"/>
                    <a:pt x="78" y="56"/>
                    <a:pt x="78" y="60"/>
                  </a:cubicBezTo>
                  <a:cubicBezTo>
                    <a:pt x="78" y="62"/>
                    <a:pt x="79" y="66"/>
                    <a:pt x="79" y="68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2" name="Freeform 1210">
              <a:extLst>
                <a:ext uri="{FF2B5EF4-FFF2-40B4-BE49-F238E27FC236}">
                  <a16:creationId xmlns:a16="http://schemas.microsoft.com/office/drawing/2014/main" id="{2DA5457B-5CC5-4A52-A11A-B57C0AECDDD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47" y="1438"/>
              <a:ext cx="8" cy="9"/>
            </a:xfrm>
            <a:custGeom>
              <a:avLst/>
              <a:gdLst>
                <a:gd name="T0" fmla="*/ 1 w 12"/>
                <a:gd name="T1" fmla="*/ 7 h 15"/>
                <a:gd name="T2" fmla="*/ 2 w 12"/>
                <a:gd name="T3" fmla="*/ 13 h 15"/>
                <a:gd name="T4" fmla="*/ 6 w 12"/>
                <a:gd name="T5" fmla="*/ 14 h 15"/>
                <a:gd name="T6" fmla="*/ 11 w 12"/>
                <a:gd name="T7" fmla="*/ 9 h 15"/>
                <a:gd name="T8" fmla="*/ 7 w 12"/>
                <a:gd name="T9" fmla="*/ 4 h 15"/>
                <a:gd name="T10" fmla="*/ 0 w 12"/>
                <a:gd name="T11" fmla="*/ 2 h 15"/>
                <a:gd name="T12" fmla="*/ 1 w 12"/>
                <a:gd name="T13" fmla="*/ 7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15">
                  <a:moveTo>
                    <a:pt x="1" y="7"/>
                  </a:moveTo>
                  <a:cubicBezTo>
                    <a:pt x="1" y="9"/>
                    <a:pt x="1" y="11"/>
                    <a:pt x="2" y="13"/>
                  </a:cubicBezTo>
                  <a:cubicBezTo>
                    <a:pt x="3" y="14"/>
                    <a:pt x="3" y="15"/>
                    <a:pt x="6" y="14"/>
                  </a:cubicBezTo>
                  <a:cubicBezTo>
                    <a:pt x="10" y="12"/>
                    <a:pt x="12" y="13"/>
                    <a:pt x="11" y="9"/>
                  </a:cubicBezTo>
                  <a:cubicBezTo>
                    <a:pt x="10" y="6"/>
                    <a:pt x="11" y="5"/>
                    <a:pt x="7" y="4"/>
                  </a:cubicBezTo>
                  <a:cubicBezTo>
                    <a:pt x="4" y="2"/>
                    <a:pt x="1" y="0"/>
                    <a:pt x="0" y="2"/>
                  </a:cubicBezTo>
                  <a:cubicBezTo>
                    <a:pt x="0" y="5"/>
                    <a:pt x="0" y="6"/>
                    <a:pt x="1" y="7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Freeform 1211">
              <a:extLst>
                <a:ext uri="{FF2B5EF4-FFF2-40B4-BE49-F238E27FC236}">
                  <a16:creationId xmlns:a16="http://schemas.microsoft.com/office/drawing/2014/main" id="{C7745B68-C667-4819-9111-65B0AEC9774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32" y="1205"/>
              <a:ext cx="10" cy="13"/>
            </a:xfrm>
            <a:custGeom>
              <a:avLst/>
              <a:gdLst>
                <a:gd name="T0" fmla="*/ 16 w 16"/>
                <a:gd name="T1" fmla="*/ 13 h 21"/>
                <a:gd name="T2" fmla="*/ 15 w 16"/>
                <a:gd name="T3" fmla="*/ 17 h 21"/>
                <a:gd name="T4" fmla="*/ 12 w 16"/>
                <a:gd name="T5" fmla="*/ 21 h 21"/>
                <a:gd name="T6" fmla="*/ 5 w 16"/>
                <a:gd name="T7" fmla="*/ 18 h 21"/>
                <a:gd name="T8" fmla="*/ 3 w 16"/>
                <a:gd name="T9" fmla="*/ 18 h 21"/>
                <a:gd name="T10" fmla="*/ 1 w 16"/>
                <a:gd name="T11" fmla="*/ 14 h 21"/>
                <a:gd name="T12" fmla="*/ 1 w 16"/>
                <a:gd name="T13" fmla="*/ 6 h 21"/>
                <a:gd name="T14" fmla="*/ 6 w 16"/>
                <a:gd name="T15" fmla="*/ 1 h 21"/>
                <a:gd name="T16" fmla="*/ 8 w 16"/>
                <a:gd name="T17" fmla="*/ 0 h 21"/>
                <a:gd name="T18" fmla="*/ 9 w 16"/>
                <a:gd name="T19" fmla="*/ 3 h 21"/>
                <a:gd name="T20" fmla="*/ 11 w 16"/>
                <a:gd name="T21" fmla="*/ 10 h 21"/>
                <a:gd name="T22" fmla="*/ 16 w 16"/>
                <a:gd name="T23" fmla="*/ 13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6" h="21">
                  <a:moveTo>
                    <a:pt x="16" y="13"/>
                  </a:moveTo>
                  <a:cubicBezTo>
                    <a:pt x="16" y="15"/>
                    <a:pt x="16" y="14"/>
                    <a:pt x="15" y="17"/>
                  </a:cubicBezTo>
                  <a:cubicBezTo>
                    <a:pt x="14" y="18"/>
                    <a:pt x="13" y="19"/>
                    <a:pt x="12" y="21"/>
                  </a:cubicBezTo>
                  <a:cubicBezTo>
                    <a:pt x="10" y="19"/>
                    <a:pt x="8" y="18"/>
                    <a:pt x="5" y="18"/>
                  </a:cubicBezTo>
                  <a:cubicBezTo>
                    <a:pt x="4" y="18"/>
                    <a:pt x="3" y="18"/>
                    <a:pt x="3" y="18"/>
                  </a:cubicBezTo>
                  <a:cubicBezTo>
                    <a:pt x="2" y="17"/>
                    <a:pt x="1" y="17"/>
                    <a:pt x="1" y="14"/>
                  </a:cubicBezTo>
                  <a:cubicBezTo>
                    <a:pt x="1" y="10"/>
                    <a:pt x="0" y="9"/>
                    <a:pt x="1" y="6"/>
                  </a:cubicBezTo>
                  <a:cubicBezTo>
                    <a:pt x="2" y="3"/>
                    <a:pt x="4" y="1"/>
                    <a:pt x="6" y="1"/>
                  </a:cubicBezTo>
                  <a:cubicBezTo>
                    <a:pt x="7" y="0"/>
                    <a:pt x="7" y="0"/>
                    <a:pt x="8" y="0"/>
                  </a:cubicBezTo>
                  <a:cubicBezTo>
                    <a:pt x="8" y="1"/>
                    <a:pt x="9" y="1"/>
                    <a:pt x="9" y="3"/>
                  </a:cubicBezTo>
                  <a:cubicBezTo>
                    <a:pt x="9" y="6"/>
                    <a:pt x="9" y="10"/>
                    <a:pt x="11" y="10"/>
                  </a:cubicBezTo>
                  <a:cubicBezTo>
                    <a:pt x="14" y="10"/>
                    <a:pt x="16" y="10"/>
                    <a:pt x="16" y="13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Oval 1212">
              <a:extLst>
                <a:ext uri="{FF2B5EF4-FFF2-40B4-BE49-F238E27FC236}">
                  <a16:creationId xmlns:a16="http://schemas.microsoft.com/office/drawing/2014/main" id="{5074A24F-E8AB-4979-876F-C8FBF9A2A5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83" y="1251"/>
              <a:ext cx="3" cy="5"/>
            </a:xfrm>
            <a:prstGeom prst="ellipse">
              <a:avLst/>
            </a:prstGeom>
            <a:grpFill/>
            <a:ln w="0">
              <a:solidFill>
                <a:schemeClr val="bg2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1213">
              <a:extLst>
                <a:ext uri="{FF2B5EF4-FFF2-40B4-BE49-F238E27FC236}">
                  <a16:creationId xmlns:a16="http://schemas.microsoft.com/office/drawing/2014/main" id="{4088F022-9FFD-49C5-B003-B8104D64EE73}"/>
                </a:ext>
              </a:extLst>
            </p:cNvPr>
            <p:cNvSpPr>
              <a:spLocks/>
            </p:cNvSpPr>
            <p:nvPr/>
          </p:nvSpPr>
          <p:spPr bwMode="auto">
            <a:xfrm>
              <a:off x="4777" y="2829"/>
              <a:ext cx="13" cy="11"/>
            </a:xfrm>
            <a:custGeom>
              <a:avLst/>
              <a:gdLst>
                <a:gd name="T0" fmla="*/ 14 w 22"/>
                <a:gd name="T1" fmla="*/ 2 h 18"/>
                <a:gd name="T2" fmla="*/ 13 w 22"/>
                <a:gd name="T3" fmla="*/ 5 h 18"/>
                <a:gd name="T4" fmla="*/ 10 w 22"/>
                <a:gd name="T5" fmla="*/ 8 h 18"/>
                <a:gd name="T6" fmla="*/ 8 w 22"/>
                <a:gd name="T7" fmla="*/ 10 h 18"/>
                <a:gd name="T8" fmla="*/ 4 w 22"/>
                <a:gd name="T9" fmla="*/ 12 h 18"/>
                <a:gd name="T10" fmla="*/ 0 w 22"/>
                <a:gd name="T11" fmla="*/ 15 h 18"/>
                <a:gd name="T12" fmla="*/ 5 w 22"/>
                <a:gd name="T13" fmla="*/ 17 h 18"/>
                <a:gd name="T14" fmla="*/ 11 w 22"/>
                <a:gd name="T15" fmla="*/ 14 h 18"/>
                <a:gd name="T16" fmla="*/ 18 w 22"/>
                <a:gd name="T17" fmla="*/ 12 h 18"/>
                <a:gd name="T18" fmla="*/ 20 w 22"/>
                <a:gd name="T19" fmla="*/ 10 h 18"/>
                <a:gd name="T20" fmla="*/ 17 w 22"/>
                <a:gd name="T21" fmla="*/ 7 h 18"/>
                <a:gd name="T22" fmla="*/ 21 w 22"/>
                <a:gd name="T23" fmla="*/ 4 h 18"/>
                <a:gd name="T24" fmla="*/ 19 w 22"/>
                <a:gd name="T25" fmla="*/ 0 h 18"/>
                <a:gd name="T26" fmla="*/ 14 w 22"/>
                <a:gd name="T27" fmla="*/ 2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" h="18">
                  <a:moveTo>
                    <a:pt x="14" y="2"/>
                  </a:moveTo>
                  <a:cubicBezTo>
                    <a:pt x="14" y="4"/>
                    <a:pt x="15" y="4"/>
                    <a:pt x="13" y="5"/>
                  </a:cubicBezTo>
                  <a:cubicBezTo>
                    <a:pt x="12" y="6"/>
                    <a:pt x="10" y="7"/>
                    <a:pt x="10" y="8"/>
                  </a:cubicBezTo>
                  <a:cubicBezTo>
                    <a:pt x="9" y="8"/>
                    <a:pt x="9" y="9"/>
                    <a:pt x="8" y="10"/>
                  </a:cubicBezTo>
                  <a:cubicBezTo>
                    <a:pt x="7" y="11"/>
                    <a:pt x="5" y="10"/>
                    <a:pt x="4" y="12"/>
                  </a:cubicBezTo>
                  <a:cubicBezTo>
                    <a:pt x="3" y="13"/>
                    <a:pt x="0" y="14"/>
                    <a:pt x="0" y="15"/>
                  </a:cubicBezTo>
                  <a:cubicBezTo>
                    <a:pt x="0" y="16"/>
                    <a:pt x="2" y="18"/>
                    <a:pt x="5" y="17"/>
                  </a:cubicBezTo>
                  <a:cubicBezTo>
                    <a:pt x="7" y="16"/>
                    <a:pt x="8" y="14"/>
                    <a:pt x="11" y="14"/>
                  </a:cubicBezTo>
                  <a:cubicBezTo>
                    <a:pt x="14" y="14"/>
                    <a:pt x="17" y="13"/>
                    <a:pt x="18" y="12"/>
                  </a:cubicBezTo>
                  <a:cubicBezTo>
                    <a:pt x="19" y="11"/>
                    <a:pt x="22" y="11"/>
                    <a:pt x="20" y="10"/>
                  </a:cubicBezTo>
                  <a:cubicBezTo>
                    <a:pt x="19" y="8"/>
                    <a:pt x="14" y="8"/>
                    <a:pt x="17" y="7"/>
                  </a:cubicBezTo>
                  <a:cubicBezTo>
                    <a:pt x="20" y="6"/>
                    <a:pt x="21" y="6"/>
                    <a:pt x="21" y="4"/>
                  </a:cubicBezTo>
                  <a:cubicBezTo>
                    <a:pt x="21" y="1"/>
                    <a:pt x="21" y="1"/>
                    <a:pt x="19" y="0"/>
                  </a:cubicBezTo>
                  <a:cubicBezTo>
                    <a:pt x="17" y="0"/>
                    <a:pt x="14" y="0"/>
                    <a:pt x="14" y="2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1214">
              <a:extLst>
                <a:ext uri="{FF2B5EF4-FFF2-40B4-BE49-F238E27FC236}">
                  <a16:creationId xmlns:a16="http://schemas.microsoft.com/office/drawing/2014/main" id="{02D9A362-972C-41D3-BEEF-4D0646F5FD1C}"/>
                </a:ext>
              </a:extLst>
            </p:cNvPr>
            <p:cNvSpPr>
              <a:spLocks/>
            </p:cNvSpPr>
            <p:nvPr/>
          </p:nvSpPr>
          <p:spPr bwMode="auto">
            <a:xfrm>
              <a:off x="4909" y="1950"/>
              <a:ext cx="24" cy="23"/>
            </a:xfrm>
            <a:custGeom>
              <a:avLst/>
              <a:gdLst>
                <a:gd name="T0" fmla="*/ 9 w 40"/>
                <a:gd name="T1" fmla="*/ 9 h 38"/>
                <a:gd name="T2" fmla="*/ 9 w 40"/>
                <a:gd name="T3" fmla="*/ 15 h 38"/>
                <a:gd name="T4" fmla="*/ 4 w 40"/>
                <a:gd name="T5" fmla="*/ 19 h 38"/>
                <a:gd name="T6" fmla="*/ 7 w 40"/>
                <a:gd name="T7" fmla="*/ 26 h 38"/>
                <a:gd name="T8" fmla="*/ 8 w 40"/>
                <a:gd name="T9" fmla="*/ 32 h 38"/>
                <a:gd name="T10" fmla="*/ 19 w 40"/>
                <a:gd name="T11" fmla="*/ 33 h 38"/>
                <a:gd name="T12" fmla="*/ 29 w 40"/>
                <a:gd name="T13" fmla="*/ 30 h 38"/>
                <a:gd name="T14" fmla="*/ 31 w 40"/>
                <a:gd name="T15" fmla="*/ 21 h 38"/>
                <a:gd name="T16" fmla="*/ 33 w 40"/>
                <a:gd name="T17" fmla="*/ 11 h 38"/>
                <a:gd name="T18" fmla="*/ 28 w 40"/>
                <a:gd name="T19" fmla="*/ 2 h 38"/>
                <a:gd name="T20" fmla="*/ 8 w 40"/>
                <a:gd name="T21" fmla="*/ 0 h 38"/>
                <a:gd name="T22" fmla="*/ 9 w 40"/>
                <a:gd name="T23" fmla="*/ 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0" h="38">
                  <a:moveTo>
                    <a:pt x="9" y="9"/>
                  </a:moveTo>
                  <a:cubicBezTo>
                    <a:pt x="14" y="12"/>
                    <a:pt x="12" y="15"/>
                    <a:pt x="9" y="15"/>
                  </a:cubicBezTo>
                  <a:cubicBezTo>
                    <a:pt x="6" y="15"/>
                    <a:pt x="0" y="16"/>
                    <a:pt x="4" y="19"/>
                  </a:cubicBezTo>
                  <a:cubicBezTo>
                    <a:pt x="8" y="23"/>
                    <a:pt x="8" y="19"/>
                    <a:pt x="7" y="26"/>
                  </a:cubicBezTo>
                  <a:cubicBezTo>
                    <a:pt x="7" y="29"/>
                    <a:pt x="4" y="32"/>
                    <a:pt x="8" y="32"/>
                  </a:cubicBezTo>
                  <a:cubicBezTo>
                    <a:pt x="11" y="31"/>
                    <a:pt x="9" y="30"/>
                    <a:pt x="19" y="33"/>
                  </a:cubicBezTo>
                  <a:cubicBezTo>
                    <a:pt x="32" y="38"/>
                    <a:pt x="29" y="35"/>
                    <a:pt x="29" y="30"/>
                  </a:cubicBezTo>
                  <a:cubicBezTo>
                    <a:pt x="29" y="25"/>
                    <a:pt x="27" y="25"/>
                    <a:pt x="31" y="21"/>
                  </a:cubicBezTo>
                  <a:cubicBezTo>
                    <a:pt x="35" y="17"/>
                    <a:pt x="36" y="18"/>
                    <a:pt x="33" y="11"/>
                  </a:cubicBezTo>
                  <a:cubicBezTo>
                    <a:pt x="30" y="4"/>
                    <a:pt x="40" y="2"/>
                    <a:pt x="28" y="2"/>
                  </a:cubicBezTo>
                  <a:cubicBezTo>
                    <a:pt x="16" y="3"/>
                    <a:pt x="8" y="0"/>
                    <a:pt x="8" y="0"/>
                  </a:cubicBezTo>
                  <a:lnTo>
                    <a:pt x="9" y="9"/>
                  </a:ln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1215">
              <a:extLst>
                <a:ext uri="{FF2B5EF4-FFF2-40B4-BE49-F238E27FC236}">
                  <a16:creationId xmlns:a16="http://schemas.microsoft.com/office/drawing/2014/main" id="{8DC80A98-41D1-44D8-9D47-365763FAFB8E}"/>
                </a:ext>
              </a:extLst>
            </p:cNvPr>
            <p:cNvSpPr>
              <a:spLocks/>
            </p:cNvSpPr>
            <p:nvPr/>
          </p:nvSpPr>
          <p:spPr bwMode="auto">
            <a:xfrm>
              <a:off x="5068" y="2219"/>
              <a:ext cx="11" cy="8"/>
            </a:xfrm>
            <a:custGeom>
              <a:avLst/>
              <a:gdLst>
                <a:gd name="T0" fmla="*/ 6 w 19"/>
                <a:gd name="T1" fmla="*/ 6 h 13"/>
                <a:gd name="T2" fmla="*/ 13 w 19"/>
                <a:gd name="T3" fmla="*/ 12 h 13"/>
                <a:gd name="T4" fmla="*/ 16 w 19"/>
                <a:gd name="T5" fmla="*/ 2 h 13"/>
                <a:gd name="T6" fmla="*/ 6 w 19"/>
                <a:gd name="T7" fmla="*/ 6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3">
                  <a:moveTo>
                    <a:pt x="6" y="6"/>
                  </a:moveTo>
                  <a:cubicBezTo>
                    <a:pt x="6" y="6"/>
                    <a:pt x="8" y="13"/>
                    <a:pt x="13" y="12"/>
                  </a:cubicBezTo>
                  <a:cubicBezTo>
                    <a:pt x="17" y="10"/>
                    <a:pt x="19" y="4"/>
                    <a:pt x="16" y="2"/>
                  </a:cubicBezTo>
                  <a:cubicBezTo>
                    <a:pt x="13" y="0"/>
                    <a:pt x="0" y="6"/>
                    <a:pt x="6" y="6"/>
                  </a:cubicBezTo>
                  <a:close/>
                </a:path>
              </a:pathLst>
            </a:custGeom>
            <a:grpFill/>
            <a:ln w="0">
              <a:solidFill>
                <a:schemeClr val="bg2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1216">
              <a:extLst>
                <a:ext uri="{FF2B5EF4-FFF2-40B4-BE49-F238E27FC236}">
                  <a16:creationId xmlns:a16="http://schemas.microsoft.com/office/drawing/2014/main" id="{1E1A99B6-F8FC-4711-83B5-583EA7C5EF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068" y="2219"/>
              <a:ext cx="11" cy="8"/>
            </a:xfrm>
            <a:custGeom>
              <a:avLst/>
              <a:gdLst>
                <a:gd name="T0" fmla="*/ 6 w 19"/>
                <a:gd name="T1" fmla="*/ 6 h 13"/>
                <a:gd name="T2" fmla="*/ 13 w 19"/>
                <a:gd name="T3" fmla="*/ 12 h 13"/>
                <a:gd name="T4" fmla="*/ 16 w 19"/>
                <a:gd name="T5" fmla="*/ 2 h 13"/>
                <a:gd name="T6" fmla="*/ 6 w 19"/>
                <a:gd name="T7" fmla="*/ 6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3">
                  <a:moveTo>
                    <a:pt x="6" y="6"/>
                  </a:moveTo>
                  <a:cubicBezTo>
                    <a:pt x="6" y="6"/>
                    <a:pt x="8" y="13"/>
                    <a:pt x="13" y="12"/>
                  </a:cubicBezTo>
                  <a:cubicBezTo>
                    <a:pt x="17" y="10"/>
                    <a:pt x="19" y="4"/>
                    <a:pt x="16" y="2"/>
                  </a:cubicBezTo>
                  <a:cubicBezTo>
                    <a:pt x="13" y="0"/>
                    <a:pt x="0" y="6"/>
                    <a:pt x="6" y="6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1217">
              <a:extLst>
                <a:ext uri="{FF2B5EF4-FFF2-40B4-BE49-F238E27FC236}">
                  <a16:creationId xmlns:a16="http://schemas.microsoft.com/office/drawing/2014/main" id="{055F2D73-E99D-45B4-9A01-11483BBDD830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" y="1710"/>
              <a:ext cx="16" cy="19"/>
            </a:xfrm>
            <a:custGeom>
              <a:avLst/>
              <a:gdLst>
                <a:gd name="T0" fmla="*/ 6 w 27"/>
                <a:gd name="T1" fmla="*/ 11 h 31"/>
                <a:gd name="T2" fmla="*/ 22 w 27"/>
                <a:gd name="T3" fmla="*/ 0 h 31"/>
                <a:gd name="T4" fmla="*/ 27 w 27"/>
                <a:gd name="T5" fmla="*/ 21 h 31"/>
                <a:gd name="T6" fmla="*/ 11 w 27"/>
                <a:gd name="T7" fmla="*/ 29 h 31"/>
                <a:gd name="T8" fmla="*/ 6 w 27"/>
                <a:gd name="T9" fmla="*/ 1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31">
                  <a:moveTo>
                    <a:pt x="6" y="11"/>
                  </a:moveTo>
                  <a:cubicBezTo>
                    <a:pt x="14" y="5"/>
                    <a:pt x="22" y="0"/>
                    <a:pt x="22" y="0"/>
                  </a:cubicBezTo>
                  <a:cubicBezTo>
                    <a:pt x="22" y="0"/>
                    <a:pt x="27" y="18"/>
                    <a:pt x="27" y="21"/>
                  </a:cubicBezTo>
                  <a:cubicBezTo>
                    <a:pt x="27" y="25"/>
                    <a:pt x="22" y="31"/>
                    <a:pt x="11" y="29"/>
                  </a:cubicBezTo>
                  <a:cubicBezTo>
                    <a:pt x="0" y="27"/>
                    <a:pt x="6" y="11"/>
                    <a:pt x="6" y="11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1218">
              <a:extLst>
                <a:ext uri="{FF2B5EF4-FFF2-40B4-BE49-F238E27FC236}">
                  <a16:creationId xmlns:a16="http://schemas.microsoft.com/office/drawing/2014/main" id="{5DBF3239-2277-4EE0-A443-FEB06243C009}"/>
                </a:ext>
              </a:extLst>
            </p:cNvPr>
            <p:cNvSpPr>
              <a:spLocks/>
            </p:cNvSpPr>
            <p:nvPr/>
          </p:nvSpPr>
          <p:spPr bwMode="auto">
            <a:xfrm>
              <a:off x="648" y="1693"/>
              <a:ext cx="14" cy="15"/>
            </a:xfrm>
            <a:custGeom>
              <a:avLst/>
              <a:gdLst>
                <a:gd name="T0" fmla="*/ 23 w 23"/>
                <a:gd name="T1" fmla="*/ 21 h 25"/>
                <a:gd name="T2" fmla="*/ 7 w 23"/>
                <a:gd name="T3" fmla="*/ 2 h 25"/>
                <a:gd name="T4" fmla="*/ 2 w 23"/>
                <a:gd name="T5" fmla="*/ 6 h 25"/>
                <a:gd name="T6" fmla="*/ 2 w 23"/>
                <a:gd name="T7" fmla="*/ 15 h 25"/>
                <a:gd name="T8" fmla="*/ 9 w 23"/>
                <a:gd name="T9" fmla="*/ 23 h 25"/>
                <a:gd name="T10" fmla="*/ 23 w 23"/>
                <a:gd name="T11" fmla="*/ 21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25">
                  <a:moveTo>
                    <a:pt x="23" y="21"/>
                  </a:moveTo>
                  <a:cubicBezTo>
                    <a:pt x="17" y="13"/>
                    <a:pt x="10" y="4"/>
                    <a:pt x="7" y="2"/>
                  </a:cubicBezTo>
                  <a:cubicBezTo>
                    <a:pt x="4" y="0"/>
                    <a:pt x="3" y="4"/>
                    <a:pt x="2" y="6"/>
                  </a:cubicBezTo>
                  <a:cubicBezTo>
                    <a:pt x="1" y="8"/>
                    <a:pt x="0" y="12"/>
                    <a:pt x="2" y="15"/>
                  </a:cubicBezTo>
                  <a:cubicBezTo>
                    <a:pt x="4" y="17"/>
                    <a:pt x="5" y="21"/>
                    <a:pt x="9" y="23"/>
                  </a:cubicBezTo>
                  <a:cubicBezTo>
                    <a:pt x="14" y="25"/>
                    <a:pt x="23" y="21"/>
                    <a:pt x="23" y="21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1219">
              <a:extLst>
                <a:ext uri="{FF2B5EF4-FFF2-40B4-BE49-F238E27FC236}">
                  <a16:creationId xmlns:a16="http://schemas.microsoft.com/office/drawing/2014/main" id="{90A3083F-60FE-4BAB-9E9E-21E7C39B130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" y="1680"/>
              <a:ext cx="12" cy="13"/>
            </a:xfrm>
            <a:custGeom>
              <a:avLst/>
              <a:gdLst>
                <a:gd name="T0" fmla="*/ 0 w 21"/>
                <a:gd name="T1" fmla="*/ 3 h 21"/>
                <a:gd name="T2" fmla="*/ 15 w 21"/>
                <a:gd name="T3" fmla="*/ 20 h 21"/>
                <a:gd name="T4" fmla="*/ 15 w 21"/>
                <a:gd name="T5" fmla="*/ 11 h 21"/>
                <a:gd name="T6" fmla="*/ 19 w 21"/>
                <a:gd name="T7" fmla="*/ 7 h 21"/>
                <a:gd name="T8" fmla="*/ 10 w 21"/>
                <a:gd name="T9" fmla="*/ 2 h 21"/>
                <a:gd name="T10" fmla="*/ 0 w 21"/>
                <a:gd name="T11" fmla="*/ 3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21">
                  <a:moveTo>
                    <a:pt x="0" y="3"/>
                  </a:moveTo>
                  <a:cubicBezTo>
                    <a:pt x="7" y="11"/>
                    <a:pt x="12" y="18"/>
                    <a:pt x="15" y="20"/>
                  </a:cubicBezTo>
                  <a:cubicBezTo>
                    <a:pt x="19" y="21"/>
                    <a:pt x="15" y="13"/>
                    <a:pt x="15" y="11"/>
                  </a:cubicBezTo>
                  <a:cubicBezTo>
                    <a:pt x="15" y="8"/>
                    <a:pt x="21" y="9"/>
                    <a:pt x="19" y="7"/>
                  </a:cubicBezTo>
                  <a:cubicBezTo>
                    <a:pt x="16" y="4"/>
                    <a:pt x="15" y="3"/>
                    <a:pt x="10" y="2"/>
                  </a:cubicBezTo>
                  <a:cubicBezTo>
                    <a:pt x="6" y="0"/>
                    <a:pt x="0" y="3"/>
                    <a:pt x="0" y="3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1220">
              <a:extLst>
                <a:ext uri="{FF2B5EF4-FFF2-40B4-BE49-F238E27FC236}">
                  <a16:creationId xmlns:a16="http://schemas.microsoft.com/office/drawing/2014/main" id="{ACB79D04-6BCD-47D2-9096-98F9268D6034}"/>
                </a:ext>
              </a:extLst>
            </p:cNvPr>
            <p:cNvSpPr>
              <a:spLocks/>
            </p:cNvSpPr>
            <p:nvPr/>
          </p:nvSpPr>
          <p:spPr bwMode="auto">
            <a:xfrm>
              <a:off x="828" y="1215"/>
              <a:ext cx="825" cy="410"/>
            </a:xfrm>
            <a:custGeom>
              <a:avLst/>
              <a:gdLst>
                <a:gd name="T0" fmla="*/ 1374 w 1376"/>
                <a:gd name="T1" fmla="*/ 128 h 684"/>
                <a:gd name="T2" fmla="*/ 1309 w 1376"/>
                <a:gd name="T3" fmla="*/ 154 h 684"/>
                <a:gd name="T4" fmla="*/ 1263 w 1376"/>
                <a:gd name="T5" fmla="*/ 210 h 684"/>
                <a:gd name="T6" fmla="*/ 1239 w 1376"/>
                <a:gd name="T7" fmla="*/ 218 h 684"/>
                <a:gd name="T8" fmla="*/ 1211 w 1376"/>
                <a:gd name="T9" fmla="*/ 239 h 684"/>
                <a:gd name="T10" fmla="*/ 1136 w 1376"/>
                <a:gd name="T11" fmla="*/ 296 h 684"/>
                <a:gd name="T12" fmla="*/ 1102 w 1376"/>
                <a:gd name="T13" fmla="*/ 321 h 684"/>
                <a:gd name="T14" fmla="*/ 1090 w 1376"/>
                <a:gd name="T15" fmla="*/ 313 h 684"/>
                <a:gd name="T16" fmla="*/ 1082 w 1376"/>
                <a:gd name="T17" fmla="*/ 354 h 684"/>
                <a:gd name="T18" fmla="*/ 1069 w 1376"/>
                <a:gd name="T19" fmla="*/ 395 h 684"/>
                <a:gd name="T20" fmla="*/ 1041 w 1376"/>
                <a:gd name="T21" fmla="*/ 414 h 684"/>
                <a:gd name="T22" fmla="*/ 985 w 1376"/>
                <a:gd name="T23" fmla="*/ 453 h 684"/>
                <a:gd name="T24" fmla="*/ 916 w 1376"/>
                <a:gd name="T25" fmla="*/ 511 h 684"/>
                <a:gd name="T26" fmla="*/ 919 w 1376"/>
                <a:gd name="T27" fmla="*/ 621 h 684"/>
                <a:gd name="T28" fmla="*/ 878 w 1376"/>
                <a:gd name="T29" fmla="*/ 663 h 684"/>
                <a:gd name="T30" fmla="*/ 860 w 1376"/>
                <a:gd name="T31" fmla="*/ 618 h 684"/>
                <a:gd name="T32" fmla="*/ 867 w 1376"/>
                <a:gd name="T33" fmla="*/ 571 h 684"/>
                <a:gd name="T34" fmla="*/ 809 w 1376"/>
                <a:gd name="T35" fmla="*/ 552 h 684"/>
                <a:gd name="T36" fmla="*/ 752 w 1376"/>
                <a:gd name="T37" fmla="*/ 529 h 684"/>
                <a:gd name="T38" fmla="*/ 711 w 1376"/>
                <a:gd name="T39" fmla="*/ 548 h 684"/>
                <a:gd name="T40" fmla="*/ 699 w 1376"/>
                <a:gd name="T41" fmla="*/ 560 h 684"/>
                <a:gd name="T42" fmla="*/ 654 w 1376"/>
                <a:gd name="T43" fmla="*/ 550 h 684"/>
                <a:gd name="T44" fmla="*/ 582 w 1376"/>
                <a:gd name="T45" fmla="*/ 554 h 684"/>
                <a:gd name="T46" fmla="*/ 521 w 1376"/>
                <a:gd name="T47" fmla="*/ 597 h 684"/>
                <a:gd name="T48" fmla="*/ 494 w 1376"/>
                <a:gd name="T49" fmla="*/ 646 h 684"/>
                <a:gd name="T50" fmla="*/ 452 w 1376"/>
                <a:gd name="T51" fmla="*/ 630 h 684"/>
                <a:gd name="T52" fmla="*/ 405 w 1376"/>
                <a:gd name="T53" fmla="*/ 549 h 684"/>
                <a:gd name="T54" fmla="*/ 330 w 1376"/>
                <a:gd name="T55" fmla="*/ 509 h 684"/>
                <a:gd name="T56" fmla="*/ 209 w 1376"/>
                <a:gd name="T57" fmla="*/ 508 h 684"/>
                <a:gd name="T58" fmla="*/ 132 w 1376"/>
                <a:gd name="T59" fmla="*/ 471 h 684"/>
                <a:gd name="T60" fmla="*/ 77 w 1376"/>
                <a:gd name="T61" fmla="*/ 460 h 684"/>
                <a:gd name="T62" fmla="*/ 17 w 1376"/>
                <a:gd name="T63" fmla="*/ 403 h 684"/>
                <a:gd name="T64" fmla="*/ 7 w 1376"/>
                <a:gd name="T65" fmla="*/ 315 h 684"/>
                <a:gd name="T66" fmla="*/ 38 w 1376"/>
                <a:gd name="T67" fmla="*/ 208 h 684"/>
                <a:gd name="T68" fmla="*/ 91 w 1376"/>
                <a:gd name="T69" fmla="*/ 136 h 684"/>
                <a:gd name="T70" fmla="*/ 135 w 1376"/>
                <a:gd name="T71" fmla="*/ 44 h 684"/>
                <a:gd name="T72" fmla="*/ 799 w 1376"/>
                <a:gd name="T73" fmla="*/ 17 h 684"/>
                <a:gd name="T74" fmla="*/ 848 w 1376"/>
                <a:gd name="T75" fmla="*/ 30 h 684"/>
                <a:gd name="T76" fmla="*/ 904 w 1376"/>
                <a:gd name="T77" fmla="*/ 44 h 684"/>
                <a:gd name="T78" fmla="*/ 863 w 1376"/>
                <a:gd name="T79" fmla="*/ 81 h 684"/>
                <a:gd name="T80" fmla="*/ 973 w 1376"/>
                <a:gd name="T81" fmla="*/ 77 h 684"/>
                <a:gd name="T82" fmla="*/ 1012 w 1376"/>
                <a:gd name="T83" fmla="*/ 99 h 684"/>
                <a:gd name="T84" fmla="*/ 899 w 1376"/>
                <a:gd name="T85" fmla="*/ 129 h 684"/>
                <a:gd name="T86" fmla="*/ 895 w 1376"/>
                <a:gd name="T87" fmla="*/ 211 h 684"/>
                <a:gd name="T88" fmla="*/ 973 w 1376"/>
                <a:gd name="T89" fmla="*/ 111 h 684"/>
                <a:gd name="T90" fmla="*/ 1005 w 1376"/>
                <a:gd name="T91" fmla="*/ 155 h 684"/>
                <a:gd name="T92" fmla="*/ 1064 w 1376"/>
                <a:gd name="T93" fmla="*/ 137 h 684"/>
                <a:gd name="T94" fmla="*/ 1134 w 1376"/>
                <a:gd name="T95" fmla="*/ 155 h 684"/>
                <a:gd name="T96" fmla="*/ 1071 w 1376"/>
                <a:gd name="T97" fmla="*/ 186 h 684"/>
                <a:gd name="T98" fmla="*/ 988 w 1376"/>
                <a:gd name="T99" fmla="*/ 201 h 684"/>
                <a:gd name="T100" fmla="*/ 1035 w 1376"/>
                <a:gd name="T101" fmla="*/ 211 h 684"/>
                <a:gd name="T102" fmla="*/ 1158 w 1376"/>
                <a:gd name="T103" fmla="*/ 153 h 684"/>
                <a:gd name="T104" fmla="*/ 1324 w 1376"/>
                <a:gd name="T105" fmla="*/ 83 h 684"/>
                <a:gd name="T106" fmla="*/ 1373 w 1376"/>
                <a:gd name="T107" fmla="*/ 83 h 6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76" h="684">
                  <a:moveTo>
                    <a:pt x="1367" y="98"/>
                  </a:moveTo>
                  <a:cubicBezTo>
                    <a:pt x="1365" y="103"/>
                    <a:pt x="1364" y="107"/>
                    <a:pt x="1366" y="108"/>
                  </a:cubicBezTo>
                  <a:cubicBezTo>
                    <a:pt x="1368" y="109"/>
                    <a:pt x="1370" y="110"/>
                    <a:pt x="1369" y="112"/>
                  </a:cubicBezTo>
                  <a:cubicBezTo>
                    <a:pt x="1369" y="114"/>
                    <a:pt x="1366" y="120"/>
                    <a:pt x="1368" y="120"/>
                  </a:cubicBezTo>
                  <a:cubicBezTo>
                    <a:pt x="1369" y="120"/>
                    <a:pt x="1374" y="124"/>
                    <a:pt x="1374" y="125"/>
                  </a:cubicBezTo>
                  <a:cubicBezTo>
                    <a:pt x="1374" y="125"/>
                    <a:pt x="1374" y="126"/>
                    <a:pt x="1374" y="128"/>
                  </a:cubicBezTo>
                  <a:cubicBezTo>
                    <a:pt x="1370" y="130"/>
                    <a:pt x="1374" y="133"/>
                    <a:pt x="1370" y="132"/>
                  </a:cubicBezTo>
                  <a:cubicBezTo>
                    <a:pt x="1365" y="131"/>
                    <a:pt x="1362" y="140"/>
                    <a:pt x="1359" y="141"/>
                  </a:cubicBezTo>
                  <a:cubicBezTo>
                    <a:pt x="1356" y="141"/>
                    <a:pt x="1346" y="143"/>
                    <a:pt x="1342" y="141"/>
                  </a:cubicBezTo>
                  <a:cubicBezTo>
                    <a:pt x="1338" y="139"/>
                    <a:pt x="1336" y="148"/>
                    <a:pt x="1332" y="146"/>
                  </a:cubicBezTo>
                  <a:cubicBezTo>
                    <a:pt x="1328" y="145"/>
                    <a:pt x="1329" y="148"/>
                    <a:pt x="1323" y="148"/>
                  </a:cubicBezTo>
                  <a:cubicBezTo>
                    <a:pt x="1317" y="148"/>
                    <a:pt x="1320" y="154"/>
                    <a:pt x="1309" y="154"/>
                  </a:cubicBezTo>
                  <a:cubicBezTo>
                    <a:pt x="1298" y="154"/>
                    <a:pt x="1307" y="158"/>
                    <a:pt x="1294" y="159"/>
                  </a:cubicBezTo>
                  <a:cubicBezTo>
                    <a:pt x="1281" y="161"/>
                    <a:pt x="1293" y="161"/>
                    <a:pt x="1283" y="169"/>
                  </a:cubicBezTo>
                  <a:cubicBezTo>
                    <a:pt x="1274" y="177"/>
                    <a:pt x="1275" y="179"/>
                    <a:pt x="1270" y="181"/>
                  </a:cubicBezTo>
                  <a:cubicBezTo>
                    <a:pt x="1264" y="182"/>
                    <a:pt x="1267" y="191"/>
                    <a:pt x="1264" y="193"/>
                  </a:cubicBezTo>
                  <a:cubicBezTo>
                    <a:pt x="1262" y="196"/>
                    <a:pt x="1258" y="197"/>
                    <a:pt x="1258" y="202"/>
                  </a:cubicBezTo>
                  <a:cubicBezTo>
                    <a:pt x="1257" y="208"/>
                    <a:pt x="1263" y="207"/>
                    <a:pt x="1263" y="210"/>
                  </a:cubicBezTo>
                  <a:cubicBezTo>
                    <a:pt x="1263" y="214"/>
                    <a:pt x="1265" y="215"/>
                    <a:pt x="1268" y="214"/>
                  </a:cubicBezTo>
                  <a:cubicBezTo>
                    <a:pt x="1272" y="213"/>
                    <a:pt x="1275" y="209"/>
                    <a:pt x="1275" y="214"/>
                  </a:cubicBezTo>
                  <a:cubicBezTo>
                    <a:pt x="1274" y="218"/>
                    <a:pt x="1272" y="220"/>
                    <a:pt x="1266" y="221"/>
                  </a:cubicBezTo>
                  <a:cubicBezTo>
                    <a:pt x="1260" y="221"/>
                    <a:pt x="1261" y="226"/>
                    <a:pt x="1253" y="227"/>
                  </a:cubicBezTo>
                  <a:cubicBezTo>
                    <a:pt x="1246" y="229"/>
                    <a:pt x="1255" y="219"/>
                    <a:pt x="1254" y="219"/>
                  </a:cubicBezTo>
                  <a:cubicBezTo>
                    <a:pt x="1253" y="219"/>
                    <a:pt x="1243" y="221"/>
                    <a:pt x="1239" y="218"/>
                  </a:cubicBezTo>
                  <a:cubicBezTo>
                    <a:pt x="1234" y="214"/>
                    <a:pt x="1231" y="226"/>
                    <a:pt x="1222" y="227"/>
                  </a:cubicBezTo>
                  <a:cubicBezTo>
                    <a:pt x="1213" y="228"/>
                    <a:pt x="1217" y="227"/>
                    <a:pt x="1206" y="229"/>
                  </a:cubicBezTo>
                  <a:cubicBezTo>
                    <a:pt x="1195" y="232"/>
                    <a:pt x="1196" y="232"/>
                    <a:pt x="1189" y="234"/>
                  </a:cubicBezTo>
                  <a:cubicBezTo>
                    <a:pt x="1183" y="236"/>
                    <a:pt x="1187" y="240"/>
                    <a:pt x="1189" y="240"/>
                  </a:cubicBezTo>
                  <a:cubicBezTo>
                    <a:pt x="1192" y="240"/>
                    <a:pt x="1203" y="239"/>
                    <a:pt x="1212" y="235"/>
                  </a:cubicBezTo>
                  <a:cubicBezTo>
                    <a:pt x="1220" y="231"/>
                    <a:pt x="1215" y="239"/>
                    <a:pt x="1211" y="239"/>
                  </a:cubicBezTo>
                  <a:cubicBezTo>
                    <a:pt x="1208" y="239"/>
                    <a:pt x="1204" y="243"/>
                    <a:pt x="1197" y="243"/>
                  </a:cubicBezTo>
                  <a:cubicBezTo>
                    <a:pt x="1189" y="244"/>
                    <a:pt x="1190" y="246"/>
                    <a:pt x="1179" y="247"/>
                  </a:cubicBezTo>
                  <a:cubicBezTo>
                    <a:pt x="1167" y="247"/>
                    <a:pt x="1174" y="244"/>
                    <a:pt x="1168" y="249"/>
                  </a:cubicBezTo>
                  <a:cubicBezTo>
                    <a:pt x="1163" y="254"/>
                    <a:pt x="1169" y="253"/>
                    <a:pt x="1165" y="258"/>
                  </a:cubicBezTo>
                  <a:cubicBezTo>
                    <a:pt x="1161" y="264"/>
                    <a:pt x="1159" y="266"/>
                    <a:pt x="1152" y="276"/>
                  </a:cubicBezTo>
                  <a:cubicBezTo>
                    <a:pt x="1145" y="287"/>
                    <a:pt x="1140" y="292"/>
                    <a:pt x="1136" y="296"/>
                  </a:cubicBezTo>
                  <a:cubicBezTo>
                    <a:pt x="1132" y="299"/>
                    <a:pt x="1132" y="288"/>
                    <a:pt x="1131" y="285"/>
                  </a:cubicBezTo>
                  <a:cubicBezTo>
                    <a:pt x="1130" y="283"/>
                    <a:pt x="1125" y="292"/>
                    <a:pt x="1126" y="299"/>
                  </a:cubicBezTo>
                  <a:cubicBezTo>
                    <a:pt x="1127" y="306"/>
                    <a:pt x="1129" y="309"/>
                    <a:pt x="1121" y="316"/>
                  </a:cubicBezTo>
                  <a:cubicBezTo>
                    <a:pt x="1112" y="323"/>
                    <a:pt x="1117" y="322"/>
                    <a:pt x="1107" y="329"/>
                  </a:cubicBezTo>
                  <a:cubicBezTo>
                    <a:pt x="1097" y="336"/>
                    <a:pt x="1099" y="338"/>
                    <a:pt x="1093" y="345"/>
                  </a:cubicBezTo>
                  <a:cubicBezTo>
                    <a:pt x="1088" y="353"/>
                    <a:pt x="1098" y="325"/>
                    <a:pt x="1102" y="321"/>
                  </a:cubicBezTo>
                  <a:cubicBezTo>
                    <a:pt x="1105" y="318"/>
                    <a:pt x="1103" y="315"/>
                    <a:pt x="1100" y="313"/>
                  </a:cubicBezTo>
                  <a:cubicBezTo>
                    <a:pt x="1097" y="311"/>
                    <a:pt x="1101" y="305"/>
                    <a:pt x="1103" y="300"/>
                  </a:cubicBezTo>
                  <a:cubicBezTo>
                    <a:pt x="1104" y="296"/>
                    <a:pt x="1116" y="284"/>
                    <a:pt x="1116" y="280"/>
                  </a:cubicBezTo>
                  <a:cubicBezTo>
                    <a:pt x="1116" y="276"/>
                    <a:pt x="1109" y="290"/>
                    <a:pt x="1106" y="288"/>
                  </a:cubicBezTo>
                  <a:cubicBezTo>
                    <a:pt x="1104" y="287"/>
                    <a:pt x="1097" y="297"/>
                    <a:pt x="1095" y="297"/>
                  </a:cubicBezTo>
                  <a:cubicBezTo>
                    <a:pt x="1092" y="296"/>
                    <a:pt x="1094" y="312"/>
                    <a:pt x="1090" y="313"/>
                  </a:cubicBezTo>
                  <a:cubicBezTo>
                    <a:pt x="1086" y="315"/>
                    <a:pt x="1086" y="315"/>
                    <a:pt x="1090" y="321"/>
                  </a:cubicBezTo>
                  <a:cubicBezTo>
                    <a:pt x="1094" y="327"/>
                    <a:pt x="1089" y="328"/>
                    <a:pt x="1086" y="330"/>
                  </a:cubicBezTo>
                  <a:cubicBezTo>
                    <a:pt x="1084" y="332"/>
                    <a:pt x="1090" y="337"/>
                    <a:pt x="1086" y="337"/>
                  </a:cubicBezTo>
                  <a:cubicBezTo>
                    <a:pt x="1082" y="337"/>
                    <a:pt x="1085" y="338"/>
                    <a:pt x="1084" y="345"/>
                  </a:cubicBezTo>
                  <a:cubicBezTo>
                    <a:pt x="1083" y="352"/>
                    <a:pt x="1083" y="348"/>
                    <a:pt x="1077" y="349"/>
                  </a:cubicBezTo>
                  <a:cubicBezTo>
                    <a:pt x="1070" y="350"/>
                    <a:pt x="1077" y="354"/>
                    <a:pt x="1082" y="354"/>
                  </a:cubicBezTo>
                  <a:cubicBezTo>
                    <a:pt x="1086" y="354"/>
                    <a:pt x="1088" y="348"/>
                    <a:pt x="1092" y="352"/>
                  </a:cubicBezTo>
                  <a:cubicBezTo>
                    <a:pt x="1096" y="356"/>
                    <a:pt x="1090" y="368"/>
                    <a:pt x="1085" y="369"/>
                  </a:cubicBezTo>
                  <a:cubicBezTo>
                    <a:pt x="1080" y="371"/>
                    <a:pt x="1077" y="373"/>
                    <a:pt x="1072" y="375"/>
                  </a:cubicBezTo>
                  <a:cubicBezTo>
                    <a:pt x="1068" y="378"/>
                    <a:pt x="1078" y="379"/>
                    <a:pt x="1080" y="379"/>
                  </a:cubicBezTo>
                  <a:cubicBezTo>
                    <a:pt x="1082" y="378"/>
                    <a:pt x="1089" y="383"/>
                    <a:pt x="1079" y="389"/>
                  </a:cubicBezTo>
                  <a:cubicBezTo>
                    <a:pt x="1070" y="395"/>
                    <a:pt x="1074" y="395"/>
                    <a:pt x="1069" y="395"/>
                  </a:cubicBezTo>
                  <a:cubicBezTo>
                    <a:pt x="1064" y="395"/>
                    <a:pt x="1065" y="395"/>
                    <a:pt x="1062" y="394"/>
                  </a:cubicBezTo>
                  <a:cubicBezTo>
                    <a:pt x="1060" y="393"/>
                    <a:pt x="1061" y="397"/>
                    <a:pt x="1059" y="399"/>
                  </a:cubicBezTo>
                  <a:cubicBezTo>
                    <a:pt x="1057" y="402"/>
                    <a:pt x="1061" y="403"/>
                    <a:pt x="1066" y="404"/>
                  </a:cubicBezTo>
                  <a:cubicBezTo>
                    <a:pt x="1071" y="405"/>
                    <a:pt x="1068" y="406"/>
                    <a:pt x="1060" y="410"/>
                  </a:cubicBezTo>
                  <a:cubicBezTo>
                    <a:pt x="1053" y="415"/>
                    <a:pt x="1053" y="410"/>
                    <a:pt x="1049" y="410"/>
                  </a:cubicBezTo>
                  <a:cubicBezTo>
                    <a:pt x="1045" y="410"/>
                    <a:pt x="1046" y="413"/>
                    <a:pt x="1041" y="414"/>
                  </a:cubicBezTo>
                  <a:cubicBezTo>
                    <a:pt x="1035" y="415"/>
                    <a:pt x="1035" y="418"/>
                    <a:pt x="1032" y="419"/>
                  </a:cubicBezTo>
                  <a:cubicBezTo>
                    <a:pt x="1028" y="420"/>
                    <a:pt x="1025" y="427"/>
                    <a:pt x="1021" y="429"/>
                  </a:cubicBezTo>
                  <a:cubicBezTo>
                    <a:pt x="1017" y="432"/>
                    <a:pt x="1019" y="432"/>
                    <a:pt x="1014" y="433"/>
                  </a:cubicBezTo>
                  <a:cubicBezTo>
                    <a:pt x="1010" y="435"/>
                    <a:pt x="1010" y="436"/>
                    <a:pt x="1005" y="437"/>
                  </a:cubicBezTo>
                  <a:cubicBezTo>
                    <a:pt x="1000" y="438"/>
                    <a:pt x="999" y="441"/>
                    <a:pt x="992" y="445"/>
                  </a:cubicBezTo>
                  <a:cubicBezTo>
                    <a:pt x="985" y="449"/>
                    <a:pt x="989" y="450"/>
                    <a:pt x="985" y="453"/>
                  </a:cubicBezTo>
                  <a:cubicBezTo>
                    <a:pt x="980" y="456"/>
                    <a:pt x="980" y="458"/>
                    <a:pt x="975" y="460"/>
                  </a:cubicBezTo>
                  <a:cubicBezTo>
                    <a:pt x="971" y="462"/>
                    <a:pt x="961" y="471"/>
                    <a:pt x="955" y="470"/>
                  </a:cubicBezTo>
                  <a:cubicBezTo>
                    <a:pt x="950" y="469"/>
                    <a:pt x="949" y="475"/>
                    <a:pt x="942" y="477"/>
                  </a:cubicBezTo>
                  <a:cubicBezTo>
                    <a:pt x="936" y="479"/>
                    <a:pt x="942" y="481"/>
                    <a:pt x="934" y="486"/>
                  </a:cubicBezTo>
                  <a:cubicBezTo>
                    <a:pt x="925" y="490"/>
                    <a:pt x="931" y="492"/>
                    <a:pt x="924" y="495"/>
                  </a:cubicBezTo>
                  <a:cubicBezTo>
                    <a:pt x="917" y="499"/>
                    <a:pt x="921" y="500"/>
                    <a:pt x="916" y="511"/>
                  </a:cubicBezTo>
                  <a:cubicBezTo>
                    <a:pt x="911" y="522"/>
                    <a:pt x="912" y="519"/>
                    <a:pt x="908" y="525"/>
                  </a:cubicBezTo>
                  <a:cubicBezTo>
                    <a:pt x="904" y="531"/>
                    <a:pt x="911" y="532"/>
                    <a:pt x="910" y="543"/>
                  </a:cubicBezTo>
                  <a:cubicBezTo>
                    <a:pt x="909" y="553"/>
                    <a:pt x="908" y="554"/>
                    <a:pt x="910" y="563"/>
                  </a:cubicBezTo>
                  <a:cubicBezTo>
                    <a:pt x="911" y="572"/>
                    <a:pt x="911" y="569"/>
                    <a:pt x="913" y="578"/>
                  </a:cubicBezTo>
                  <a:cubicBezTo>
                    <a:pt x="915" y="587"/>
                    <a:pt x="914" y="591"/>
                    <a:pt x="914" y="600"/>
                  </a:cubicBezTo>
                  <a:cubicBezTo>
                    <a:pt x="914" y="610"/>
                    <a:pt x="917" y="617"/>
                    <a:pt x="919" y="621"/>
                  </a:cubicBezTo>
                  <a:cubicBezTo>
                    <a:pt x="920" y="625"/>
                    <a:pt x="918" y="640"/>
                    <a:pt x="917" y="645"/>
                  </a:cubicBezTo>
                  <a:cubicBezTo>
                    <a:pt x="916" y="651"/>
                    <a:pt x="914" y="658"/>
                    <a:pt x="910" y="669"/>
                  </a:cubicBezTo>
                  <a:cubicBezTo>
                    <a:pt x="905" y="681"/>
                    <a:pt x="903" y="676"/>
                    <a:pt x="899" y="680"/>
                  </a:cubicBezTo>
                  <a:cubicBezTo>
                    <a:pt x="896" y="684"/>
                    <a:pt x="894" y="681"/>
                    <a:pt x="888" y="682"/>
                  </a:cubicBezTo>
                  <a:cubicBezTo>
                    <a:pt x="882" y="682"/>
                    <a:pt x="885" y="677"/>
                    <a:pt x="885" y="675"/>
                  </a:cubicBezTo>
                  <a:cubicBezTo>
                    <a:pt x="885" y="673"/>
                    <a:pt x="883" y="670"/>
                    <a:pt x="878" y="663"/>
                  </a:cubicBezTo>
                  <a:cubicBezTo>
                    <a:pt x="874" y="656"/>
                    <a:pt x="873" y="660"/>
                    <a:pt x="874" y="656"/>
                  </a:cubicBezTo>
                  <a:cubicBezTo>
                    <a:pt x="875" y="652"/>
                    <a:pt x="874" y="650"/>
                    <a:pt x="869" y="645"/>
                  </a:cubicBezTo>
                  <a:cubicBezTo>
                    <a:pt x="864" y="640"/>
                    <a:pt x="870" y="644"/>
                    <a:pt x="871" y="641"/>
                  </a:cubicBezTo>
                  <a:cubicBezTo>
                    <a:pt x="872" y="639"/>
                    <a:pt x="867" y="635"/>
                    <a:pt x="867" y="635"/>
                  </a:cubicBezTo>
                  <a:cubicBezTo>
                    <a:pt x="867" y="635"/>
                    <a:pt x="864" y="635"/>
                    <a:pt x="863" y="629"/>
                  </a:cubicBezTo>
                  <a:cubicBezTo>
                    <a:pt x="863" y="624"/>
                    <a:pt x="862" y="624"/>
                    <a:pt x="860" y="618"/>
                  </a:cubicBezTo>
                  <a:cubicBezTo>
                    <a:pt x="858" y="612"/>
                    <a:pt x="860" y="614"/>
                    <a:pt x="864" y="611"/>
                  </a:cubicBezTo>
                  <a:cubicBezTo>
                    <a:pt x="868" y="608"/>
                    <a:pt x="867" y="604"/>
                    <a:pt x="866" y="602"/>
                  </a:cubicBezTo>
                  <a:cubicBezTo>
                    <a:pt x="866" y="601"/>
                    <a:pt x="864" y="606"/>
                    <a:pt x="860" y="607"/>
                  </a:cubicBezTo>
                  <a:cubicBezTo>
                    <a:pt x="855" y="609"/>
                    <a:pt x="860" y="600"/>
                    <a:pt x="860" y="598"/>
                  </a:cubicBezTo>
                  <a:cubicBezTo>
                    <a:pt x="859" y="595"/>
                    <a:pt x="861" y="592"/>
                    <a:pt x="865" y="585"/>
                  </a:cubicBezTo>
                  <a:cubicBezTo>
                    <a:pt x="869" y="579"/>
                    <a:pt x="866" y="576"/>
                    <a:pt x="867" y="571"/>
                  </a:cubicBezTo>
                  <a:cubicBezTo>
                    <a:pt x="868" y="566"/>
                    <a:pt x="860" y="564"/>
                    <a:pt x="860" y="560"/>
                  </a:cubicBezTo>
                  <a:cubicBezTo>
                    <a:pt x="860" y="556"/>
                    <a:pt x="851" y="551"/>
                    <a:pt x="851" y="547"/>
                  </a:cubicBezTo>
                  <a:cubicBezTo>
                    <a:pt x="851" y="542"/>
                    <a:pt x="842" y="546"/>
                    <a:pt x="841" y="544"/>
                  </a:cubicBezTo>
                  <a:cubicBezTo>
                    <a:pt x="839" y="543"/>
                    <a:pt x="832" y="548"/>
                    <a:pt x="831" y="548"/>
                  </a:cubicBezTo>
                  <a:cubicBezTo>
                    <a:pt x="830" y="548"/>
                    <a:pt x="824" y="554"/>
                    <a:pt x="822" y="554"/>
                  </a:cubicBezTo>
                  <a:cubicBezTo>
                    <a:pt x="819" y="554"/>
                    <a:pt x="809" y="554"/>
                    <a:pt x="809" y="552"/>
                  </a:cubicBezTo>
                  <a:cubicBezTo>
                    <a:pt x="810" y="550"/>
                    <a:pt x="804" y="546"/>
                    <a:pt x="804" y="542"/>
                  </a:cubicBezTo>
                  <a:cubicBezTo>
                    <a:pt x="804" y="537"/>
                    <a:pt x="800" y="542"/>
                    <a:pt x="799" y="540"/>
                  </a:cubicBezTo>
                  <a:cubicBezTo>
                    <a:pt x="798" y="539"/>
                    <a:pt x="794" y="537"/>
                    <a:pt x="792" y="534"/>
                  </a:cubicBezTo>
                  <a:cubicBezTo>
                    <a:pt x="791" y="531"/>
                    <a:pt x="780" y="533"/>
                    <a:pt x="775" y="530"/>
                  </a:cubicBezTo>
                  <a:cubicBezTo>
                    <a:pt x="771" y="528"/>
                    <a:pt x="765" y="537"/>
                    <a:pt x="758" y="538"/>
                  </a:cubicBezTo>
                  <a:cubicBezTo>
                    <a:pt x="751" y="538"/>
                    <a:pt x="752" y="535"/>
                    <a:pt x="752" y="529"/>
                  </a:cubicBezTo>
                  <a:cubicBezTo>
                    <a:pt x="753" y="523"/>
                    <a:pt x="746" y="536"/>
                    <a:pt x="741" y="534"/>
                  </a:cubicBezTo>
                  <a:cubicBezTo>
                    <a:pt x="735" y="531"/>
                    <a:pt x="738" y="536"/>
                    <a:pt x="729" y="536"/>
                  </a:cubicBezTo>
                  <a:cubicBezTo>
                    <a:pt x="719" y="536"/>
                    <a:pt x="721" y="542"/>
                    <a:pt x="710" y="541"/>
                  </a:cubicBezTo>
                  <a:cubicBezTo>
                    <a:pt x="699" y="541"/>
                    <a:pt x="703" y="537"/>
                    <a:pt x="697" y="537"/>
                  </a:cubicBezTo>
                  <a:cubicBezTo>
                    <a:pt x="690" y="537"/>
                    <a:pt x="697" y="543"/>
                    <a:pt x="701" y="543"/>
                  </a:cubicBezTo>
                  <a:cubicBezTo>
                    <a:pt x="704" y="543"/>
                    <a:pt x="705" y="545"/>
                    <a:pt x="711" y="548"/>
                  </a:cubicBezTo>
                  <a:cubicBezTo>
                    <a:pt x="716" y="551"/>
                    <a:pt x="711" y="552"/>
                    <a:pt x="706" y="555"/>
                  </a:cubicBezTo>
                  <a:cubicBezTo>
                    <a:pt x="701" y="558"/>
                    <a:pt x="703" y="558"/>
                    <a:pt x="709" y="562"/>
                  </a:cubicBezTo>
                  <a:cubicBezTo>
                    <a:pt x="716" y="567"/>
                    <a:pt x="716" y="564"/>
                    <a:pt x="717" y="569"/>
                  </a:cubicBezTo>
                  <a:cubicBezTo>
                    <a:pt x="717" y="573"/>
                    <a:pt x="713" y="571"/>
                    <a:pt x="709" y="575"/>
                  </a:cubicBezTo>
                  <a:cubicBezTo>
                    <a:pt x="706" y="580"/>
                    <a:pt x="704" y="573"/>
                    <a:pt x="706" y="571"/>
                  </a:cubicBezTo>
                  <a:cubicBezTo>
                    <a:pt x="708" y="568"/>
                    <a:pt x="701" y="563"/>
                    <a:pt x="699" y="560"/>
                  </a:cubicBezTo>
                  <a:cubicBezTo>
                    <a:pt x="697" y="557"/>
                    <a:pt x="696" y="559"/>
                    <a:pt x="695" y="564"/>
                  </a:cubicBezTo>
                  <a:cubicBezTo>
                    <a:pt x="695" y="569"/>
                    <a:pt x="691" y="569"/>
                    <a:pt x="687" y="566"/>
                  </a:cubicBezTo>
                  <a:cubicBezTo>
                    <a:pt x="683" y="563"/>
                    <a:pt x="684" y="569"/>
                    <a:pt x="676" y="570"/>
                  </a:cubicBezTo>
                  <a:cubicBezTo>
                    <a:pt x="668" y="572"/>
                    <a:pt x="668" y="568"/>
                    <a:pt x="668" y="565"/>
                  </a:cubicBezTo>
                  <a:cubicBezTo>
                    <a:pt x="667" y="563"/>
                    <a:pt x="666" y="562"/>
                    <a:pt x="664" y="558"/>
                  </a:cubicBezTo>
                  <a:cubicBezTo>
                    <a:pt x="662" y="554"/>
                    <a:pt x="658" y="551"/>
                    <a:pt x="654" y="550"/>
                  </a:cubicBezTo>
                  <a:cubicBezTo>
                    <a:pt x="651" y="550"/>
                    <a:pt x="643" y="558"/>
                    <a:pt x="641" y="556"/>
                  </a:cubicBezTo>
                  <a:cubicBezTo>
                    <a:pt x="639" y="555"/>
                    <a:pt x="639" y="556"/>
                    <a:pt x="629" y="554"/>
                  </a:cubicBezTo>
                  <a:cubicBezTo>
                    <a:pt x="618" y="552"/>
                    <a:pt x="626" y="553"/>
                    <a:pt x="620" y="551"/>
                  </a:cubicBezTo>
                  <a:cubicBezTo>
                    <a:pt x="615" y="550"/>
                    <a:pt x="615" y="551"/>
                    <a:pt x="605" y="551"/>
                  </a:cubicBezTo>
                  <a:cubicBezTo>
                    <a:pt x="595" y="551"/>
                    <a:pt x="601" y="556"/>
                    <a:pt x="592" y="557"/>
                  </a:cubicBezTo>
                  <a:cubicBezTo>
                    <a:pt x="582" y="559"/>
                    <a:pt x="585" y="556"/>
                    <a:pt x="582" y="554"/>
                  </a:cubicBezTo>
                  <a:cubicBezTo>
                    <a:pt x="579" y="553"/>
                    <a:pt x="583" y="564"/>
                    <a:pt x="578" y="565"/>
                  </a:cubicBezTo>
                  <a:cubicBezTo>
                    <a:pt x="573" y="566"/>
                    <a:pt x="573" y="571"/>
                    <a:pt x="566" y="573"/>
                  </a:cubicBezTo>
                  <a:cubicBezTo>
                    <a:pt x="560" y="576"/>
                    <a:pt x="559" y="581"/>
                    <a:pt x="552" y="582"/>
                  </a:cubicBezTo>
                  <a:cubicBezTo>
                    <a:pt x="545" y="582"/>
                    <a:pt x="542" y="583"/>
                    <a:pt x="536" y="581"/>
                  </a:cubicBezTo>
                  <a:cubicBezTo>
                    <a:pt x="530" y="580"/>
                    <a:pt x="534" y="589"/>
                    <a:pt x="528" y="590"/>
                  </a:cubicBezTo>
                  <a:cubicBezTo>
                    <a:pt x="521" y="592"/>
                    <a:pt x="527" y="594"/>
                    <a:pt x="521" y="597"/>
                  </a:cubicBezTo>
                  <a:cubicBezTo>
                    <a:pt x="514" y="599"/>
                    <a:pt x="517" y="602"/>
                    <a:pt x="511" y="602"/>
                  </a:cubicBezTo>
                  <a:cubicBezTo>
                    <a:pt x="505" y="602"/>
                    <a:pt x="509" y="608"/>
                    <a:pt x="506" y="612"/>
                  </a:cubicBezTo>
                  <a:cubicBezTo>
                    <a:pt x="504" y="615"/>
                    <a:pt x="508" y="616"/>
                    <a:pt x="504" y="618"/>
                  </a:cubicBezTo>
                  <a:cubicBezTo>
                    <a:pt x="500" y="620"/>
                    <a:pt x="501" y="625"/>
                    <a:pt x="496" y="627"/>
                  </a:cubicBezTo>
                  <a:cubicBezTo>
                    <a:pt x="491" y="630"/>
                    <a:pt x="496" y="633"/>
                    <a:pt x="496" y="636"/>
                  </a:cubicBezTo>
                  <a:cubicBezTo>
                    <a:pt x="496" y="639"/>
                    <a:pt x="496" y="641"/>
                    <a:pt x="494" y="646"/>
                  </a:cubicBezTo>
                  <a:cubicBezTo>
                    <a:pt x="492" y="650"/>
                    <a:pt x="496" y="652"/>
                    <a:pt x="499" y="657"/>
                  </a:cubicBezTo>
                  <a:cubicBezTo>
                    <a:pt x="497" y="660"/>
                    <a:pt x="490" y="661"/>
                    <a:pt x="487" y="658"/>
                  </a:cubicBezTo>
                  <a:cubicBezTo>
                    <a:pt x="484" y="654"/>
                    <a:pt x="479" y="656"/>
                    <a:pt x="475" y="655"/>
                  </a:cubicBezTo>
                  <a:cubicBezTo>
                    <a:pt x="471" y="654"/>
                    <a:pt x="467" y="650"/>
                    <a:pt x="463" y="648"/>
                  </a:cubicBezTo>
                  <a:cubicBezTo>
                    <a:pt x="460" y="646"/>
                    <a:pt x="458" y="645"/>
                    <a:pt x="456" y="643"/>
                  </a:cubicBezTo>
                  <a:cubicBezTo>
                    <a:pt x="454" y="641"/>
                    <a:pt x="453" y="637"/>
                    <a:pt x="452" y="630"/>
                  </a:cubicBezTo>
                  <a:cubicBezTo>
                    <a:pt x="450" y="623"/>
                    <a:pt x="451" y="626"/>
                    <a:pt x="453" y="621"/>
                  </a:cubicBezTo>
                  <a:cubicBezTo>
                    <a:pt x="455" y="616"/>
                    <a:pt x="452" y="615"/>
                    <a:pt x="450" y="612"/>
                  </a:cubicBezTo>
                  <a:cubicBezTo>
                    <a:pt x="448" y="610"/>
                    <a:pt x="444" y="601"/>
                    <a:pt x="441" y="593"/>
                  </a:cubicBezTo>
                  <a:cubicBezTo>
                    <a:pt x="438" y="585"/>
                    <a:pt x="437" y="581"/>
                    <a:pt x="435" y="571"/>
                  </a:cubicBezTo>
                  <a:cubicBezTo>
                    <a:pt x="433" y="561"/>
                    <a:pt x="429" y="559"/>
                    <a:pt x="425" y="553"/>
                  </a:cubicBezTo>
                  <a:cubicBezTo>
                    <a:pt x="421" y="548"/>
                    <a:pt x="410" y="549"/>
                    <a:pt x="405" y="549"/>
                  </a:cubicBezTo>
                  <a:cubicBezTo>
                    <a:pt x="400" y="549"/>
                    <a:pt x="396" y="551"/>
                    <a:pt x="391" y="553"/>
                  </a:cubicBezTo>
                  <a:cubicBezTo>
                    <a:pt x="387" y="555"/>
                    <a:pt x="381" y="567"/>
                    <a:pt x="378" y="571"/>
                  </a:cubicBezTo>
                  <a:cubicBezTo>
                    <a:pt x="376" y="574"/>
                    <a:pt x="364" y="568"/>
                    <a:pt x="360" y="565"/>
                  </a:cubicBezTo>
                  <a:cubicBezTo>
                    <a:pt x="356" y="562"/>
                    <a:pt x="353" y="560"/>
                    <a:pt x="348" y="553"/>
                  </a:cubicBezTo>
                  <a:cubicBezTo>
                    <a:pt x="344" y="547"/>
                    <a:pt x="346" y="529"/>
                    <a:pt x="345" y="526"/>
                  </a:cubicBezTo>
                  <a:cubicBezTo>
                    <a:pt x="345" y="523"/>
                    <a:pt x="334" y="514"/>
                    <a:pt x="330" y="509"/>
                  </a:cubicBezTo>
                  <a:cubicBezTo>
                    <a:pt x="325" y="504"/>
                    <a:pt x="319" y="495"/>
                    <a:pt x="318" y="495"/>
                  </a:cubicBezTo>
                  <a:cubicBezTo>
                    <a:pt x="317" y="494"/>
                    <a:pt x="287" y="492"/>
                    <a:pt x="280" y="495"/>
                  </a:cubicBezTo>
                  <a:cubicBezTo>
                    <a:pt x="272" y="498"/>
                    <a:pt x="273" y="505"/>
                    <a:pt x="270" y="507"/>
                  </a:cubicBezTo>
                  <a:cubicBezTo>
                    <a:pt x="266" y="510"/>
                    <a:pt x="259" y="507"/>
                    <a:pt x="251" y="507"/>
                  </a:cubicBezTo>
                  <a:cubicBezTo>
                    <a:pt x="243" y="507"/>
                    <a:pt x="234" y="509"/>
                    <a:pt x="231" y="508"/>
                  </a:cubicBezTo>
                  <a:cubicBezTo>
                    <a:pt x="229" y="508"/>
                    <a:pt x="214" y="510"/>
                    <a:pt x="209" y="508"/>
                  </a:cubicBezTo>
                  <a:cubicBezTo>
                    <a:pt x="205" y="506"/>
                    <a:pt x="196" y="503"/>
                    <a:pt x="189" y="500"/>
                  </a:cubicBezTo>
                  <a:cubicBezTo>
                    <a:pt x="182" y="497"/>
                    <a:pt x="177" y="495"/>
                    <a:pt x="174" y="493"/>
                  </a:cubicBezTo>
                  <a:cubicBezTo>
                    <a:pt x="171" y="491"/>
                    <a:pt x="159" y="488"/>
                    <a:pt x="154" y="485"/>
                  </a:cubicBezTo>
                  <a:cubicBezTo>
                    <a:pt x="149" y="482"/>
                    <a:pt x="147" y="483"/>
                    <a:pt x="142" y="481"/>
                  </a:cubicBezTo>
                  <a:cubicBezTo>
                    <a:pt x="136" y="480"/>
                    <a:pt x="138" y="479"/>
                    <a:pt x="132" y="477"/>
                  </a:cubicBezTo>
                  <a:cubicBezTo>
                    <a:pt x="126" y="474"/>
                    <a:pt x="132" y="474"/>
                    <a:pt x="132" y="471"/>
                  </a:cubicBezTo>
                  <a:cubicBezTo>
                    <a:pt x="132" y="469"/>
                    <a:pt x="125" y="469"/>
                    <a:pt x="118" y="469"/>
                  </a:cubicBezTo>
                  <a:cubicBezTo>
                    <a:pt x="110" y="469"/>
                    <a:pt x="105" y="471"/>
                    <a:pt x="99" y="471"/>
                  </a:cubicBezTo>
                  <a:cubicBezTo>
                    <a:pt x="93" y="471"/>
                    <a:pt x="86" y="473"/>
                    <a:pt x="83" y="473"/>
                  </a:cubicBezTo>
                  <a:cubicBezTo>
                    <a:pt x="80" y="473"/>
                    <a:pt x="76" y="474"/>
                    <a:pt x="73" y="474"/>
                  </a:cubicBezTo>
                  <a:cubicBezTo>
                    <a:pt x="74" y="472"/>
                    <a:pt x="74" y="471"/>
                    <a:pt x="73" y="470"/>
                  </a:cubicBezTo>
                  <a:cubicBezTo>
                    <a:pt x="73" y="467"/>
                    <a:pt x="77" y="463"/>
                    <a:pt x="77" y="460"/>
                  </a:cubicBezTo>
                  <a:cubicBezTo>
                    <a:pt x="78" y="457"/>
                    <a:pt x="71" y="454"/>
                    <a:pt x="70" y="449"/>
                  </a:cubicBezTo>
                  <a:cubicBezTo>
                    <a:pt x="69" y="443"/>
                    <a:pt x="61" y="444"/>
                    <a:pt x="60" y="440"/>
                  </a:cubicBezTo>
                  <a:cubicBezTo>
                    <a:pt x="60" y="435"/>
                    <a:pt x="56" y="435"/>
                    <a:pt x="51" y="430"/>
                  </a:cubicBezTo>
                  <a:cubicBezTo>
                    <a:pt x="46" y="426"/>
                    <a:pt x="47" y="427"/>
                    <a:pt x="40" y="423"/>
                  </a:cubicBezTo>
                  <a:cubicBezTo>
                    <a:pt x="33" y="419"/>
                    <a:pt x="22" y="423"/>
                    <a:pt x="16" y="418"/>
                  </a:cubicBezTo>
                  <a:cubicBezTo>
                    <a:pt x="10" y="413"/>
                    <a:pt x="16" y="408"/>
                    <a:pt x="17" y="403"/>
                  </a:cubicBezTo>
                  <a:cubicBezTo>
                    <a:pt x="17" y="397"/>
                    <a:pt x="21" y="393"/>
                    <a:pt x="16" y="386"/>
                  </a:cubicBezTo>
                  <a:cubicBezTo>
                    <a:pt x="10" y="379"/>
                    <a:pt x="11" y="380"/>
                    <a:pt x="5" y="373"/>
                  </a:cubicBezTo>
                  <a:cubicBezTo>
                    <a:pt x="0" y="367"/>
                    <a:pt x="13" y="361"/>
                    <a:pt x="18" y="358"/>
                  </a:cubicBezTo>
                  <a:cubicBezTo>
                    <a:pt x="23" y="356"/>
                    <a:pt x="12" y="349"/>
                    <a:pt x="12" y="340"/>
                  </a:cubicBezTo>
                  <a:cubicBezTo>
                    <a:pt x="12" y="331"/>
                    <a:pt x="17" y="332"/>
                    <a:pt x="17" y="324"/>
                  </a:cubicBezTo>
                  <a:cubicBezTo>
                    <a:pt x="17" y="315"/>
                    <a:pt x="10" y="323"/>
                    <a:pt x="7" y="315"/>
                  </a:cubicBezTo>
                  <a:cubicBezTo>
                    <a:pt x="5" y="308"/>
                    <a:pt x="3" y="303"/>
                    <a:pt x="1" y="299"/>
                  </a:cubicBezTo>
                  <a:cubicBezTo>
                    <a:pt x="0" y="295"/>
                    <a:pt x="7" y="286"/>
                    <a:pt x="12" y="280"/>
                  </a:cubicBezTo>
                  <a:cubicBezTo>
                    <a:pt x="16" y="274"/>
                    <a:pt x="11" y="267"/>
                    <a:pt x="6" y="259"/>
                  </a:cubicBezTo>
                  <a:cubicBezTo>
                    <a:pt x="1" y="252"/>
                    <a:pt x="8" y="255"/>
                    <a:pt x="25" y="238"/>
                  </a:cubicBezTo>
                  <a:cubicBezTo>
                    <a:pt x="42" y="221"/>
                    <a:pt x="32" y="230"/>
                    <a:pt x="33" y="223"/>
                  </a:cubicBezTo>
                  <a:cubicBezTo>
                    <a:pt x="33" y="216"/>
                    <a:pt x="37" y="213"/>
                    <a:pt x="38" y="208"/>
                  </a:cubicBezTo>
                  <a:cubicBezTo>
                    <a:pt x="39" y="203"/>
                    <a:pt x="41" y="196"/>
                    <a:pt x="41" y="193"/>
                  </a:cubicBezTo>
                  <a:cubicBezTo>
                    <a:pt x="41" y="190"/>
                    <a:pt x="51" y="182"/>
                    <a:pt x="53" y="177"/>
                  </a:cubicBezTo>
                  <a:cubicBezTo>
                    <a:pt x="55" y="172"/>
                    <a:pt x="63" y="169"/>
                    <a:pt x="66" y="167"/>
                  </a:cubicBezTo>
                  <a:cubicBezTo>
                    <a:pt x="69" y="165"/>
                    <a:pt x="70" y="159"/>
                    <a:pt x="72" y="155"/>
                  </a:cubicBezTo>
                  <a:cubicBezTo>
                    <a:pt x="75" y="152"/>
                    <a:pt x="79" y="147"/>
                    <a:pt x="81" y="145"/>
                  </a:cubicBezTo>
                  <a:cubicBezTo>
                    <a:pt x="82" y="144"/>
                    <a:pt x="90" y="138"/>
                    <a:pt x="91" y="136"/>
                  </a:cubicBezTo>
                  <a:cubicBezTo>
                    <a:pt x="92" y="134"/>
                    <a:pt x="97" y="125"/>
                    <a:pt x="100" y="122"/>
                  </a:cubicBezTo>
                  <a:cubicBezTo>
                    <a:pt x="103" y="119"/>
                    <a:pt x="103" y="115"/>
                    <a:pt x="106" y="111"/>
                  </a:cubicBezTo>
                  <a:cubicBezTo>
                    <a:pt x="109" y="108"/>
                    <a:pt x="114" y="103"/>
                    <a:pt x="116" y="95"/>
                  </a:cubicBezTo>
                  <a:cubicBezTo>
                    <a:pt x="118" y="87"/>
                    <a:pt x="124" y="89"/>
                    <a:pt x="124" y="85"/>
                  </a:cubicBezTo>
                  <a:cubicBezTo>
                    <a:pt x="123" y="80"/>
                    <a:pt x="129" y="76"/>
                    <a:pt x="131" y="67"/>
                  </a:cubicBezTo>
                  <a:cubicBezTo>
                    <a:pt x="133" y="57"/>
                    <a:pt x="135" y="55"/>
                    <a:pt x="135" y="44"/>
                  </a:cubicBezTo>
                  <a:cubicBezTo>
                    <a:pt x="135" y="33"/>
                    <a:pt x="137" y="36"/>
                    <a:pt x="143" y="33"/>
                  </a:cubicBezTo>
                  <a:cubicBezTo>
                    <a:pt x="149" y="30"/>
                    <a:pt x="149" y="36"/>
                    <a:pt x="159" y="35"/>
                  </a:cubicBezTo>
                  <a:cubicBezTo>
                    <a:pt x="169" y="35"/>
                    <a:pt x="163" y="37"/>
                    <a:pt x="179" y="38"/>
                  </a:cubicBezTo>
                  <a:cubicBezTo>
                    <a:pt x="195" y="39"/>
                    <a:pt x="185" y="37"/>
                    <a:pt x="189" y="34"/>
                  </a:cubicBezTo>
                  <a:cubicBezTo>
                    <a:pt x="194" y="31"/>
                    <a:pt x="197" y="23"/>
                    <a:pt x="199" y="17"/>
                  </a:cubicBezTo>
                  <a:cubicBezTo>
                    <a:pt x="245" y="17"/>
                    <a:pt x="792" y="20"/>
                    <a:pt x="799" y="17"/>
                  </a:cubicBezTo>
                  <a:cubicBezTo>
                    <a:pt x="806" y="14"/>
                    <a:pt x="814" y="0"/>
                    <a:pt x="814" y="8"/>
                  </a:cubicBezTo>
                  <a:cubicBezTo>
                    <a:pt x="814" y="16"/>
                    <a:pt x="808" y="24"/>
                    <a:pt x="810" y="24"/>
                  </a:cubicBezTo>
                  <a:cubicBezTo>
                    <a:pt x="812" y="24"/>
                    <a:pt x="818" y="24"/>
                    <a:pt x="821" y="26"/>
                  </a:cubicBezTo>
                  <a:cubicBezTo>
                    <a:pt x="825" y="28"/>
                    <a:pt x="828" y="30"/>
                    <a:pt x="830" y="29"/>
                  </a:cubicBezTo>
                  <a:cubicBezTo>
                    <a:pt x="833" y="28"/>
                    <a:pt x="836" y="24"/>
                    <a:pt x="840" y="25"/>
                  </a:cubicBezTo>
                  <a:cubicBezTo>
                    <a:pt x="843" y="26"/>
                    <a:pt x="846" y="28"/>
                    <a:pt x="848" y="30"/>
                  </a:cubicBezTo>
                  <a:cubicBezTo>
                    <a:pt x="850" y="31"/>
                    <a:pt x="850" y="31"/>
                    <a:pt x="852" y="34"/>
                  </a:cubicBezTo>
                  <a:cubicBezTo>
                    <a:pt x="853" y="37"/>
                    <a:pt x="856" y="33"/>
                    <a:pt x="859" y="36"/>
                  </a:cubicBezTo>
                  <a:cubicBezTo>
                    <a:pt x="862" y="39"/>
                    <a:pt x="859" y="41"/>
                    <a:pt x="866" y="41"/>
                  </a:cubicBezTo>
                  <a:cubicBezTo>
                    <a:pt x="873" y="42"/>
                    <a:pt x="874" y="40"/>
                    <a:pt x="879" y="40"/>
                  </a:cubicBezTo>
                  <a:cubicBezTo>
                    <a:pt x="884" y="39"/>
                    <a:pt x="885" y="39"/>
                    <a:pt x="887" y="41"/>
                  </a:cubicBezTo>
                  <a:cubicBezTo>
                    <a:pt x="890" y="42"/>
                    <a:pt x="904" y="42"/>
                    <a:pt x="904" y="44"/>
                  </a:cubicBezTo>
                  <a:cubicBezTo>
                    <a:pt x="905" y="45"/>
                    <a:pt x="905" y="45"/>
                    <a:pt x="905" y="45"/>
                  </a:cubicBezTo>
                  <a:cubicBezTo>
                    <a:pt x="897" y="48"/>
                    <a:pt x="885" y="50"/>
                    <a:pt x="882" y="52"/>
                  </a:cubicBezTo>
                  <a:cubicBezTo>
                    <a:pt x="877" y="54"/>
                    <a:pt x="870" y="58"/>
                    <a:pt x="859" y="64"/>
                  </a:cubicBezTo>
                  <a:cubicBezTo>
                    <a:pt x="848" y="70"/>
                    <a:pt x="848" y="66"/>
                    <a:pt x="835" y="76"/>
                  </a:cubicBezTo>
                  <a:cubicBezTo>
                    <a:pt x="829" y="88"/>
                    <a:pt x="851" y="76"/>
                    <a:pt x="861" y="73"/>
                  </a:cubicBezTo>
                  <a:cubicBezTo>
                    <a:pt x="871" y="70"/>
                    <a:pt x="866" y="76"/>
                    <a:pt x="863" y="81"/>
                  </a:cubicBezTo>
                  <a:cubicBezTo>
                    <a:pt x="860" y="86"/>
                    <a:pt x="883" y="78"/>
                    <a:pt x="895" y="75"/>
                  </a:cubicBezTo>
                  <a:cubicBezTo>
                    <a:pt x="907" y="72"/>
                    <a:pt x="910" y="65"/>
                    <a:pt x="919" y="59"/>
                  </a:cubicBezTo>
                  <a:cubicBezTo>
                    <a:pt x="928" y="54"/>
                    <a:pt x="931" y="61"/>
                    <a:pt x="927" y="64"/>
                  </a:cubicBezTo>
                  <a:cubicBezTo>
                    <a:pt x="924" y="66"/>
                    <a:pt x="926" y="70"/>
                    <a:pt x="929" y="74"/>
                  </a:cubicBezTo>
                  <a:cubicBezTo>
                    <a:pt x="932" y="77"/>
                    <a:pt x="939" y="81"/>
                    <a:pt x="947" y="85"/>
                  </a:cubicBezTo>
                  <a:cubicBezTo>
                    <a:pt x="956" y="88"/>
                    <a:pt x="962" y="80"/>
                    <a:pt x="973" y="77"/>
                  </a:cubicBezTo>
                  <a:cubicBezTo>
                    <a:pt x="984" y="75"/>
                    <a:pt x="989" y="79"/>
                    <a:pt x="993" y="83"/>
                  </a:cubicBezTo>
                  <a:cubicBezTo>
                    <a:pt x="998" y="87"/>
                    <a:pt x="1005" y="90"/>
                    <a:pt x="1011" y="92"/>
                  </a:cubicBezTo>
                  <a:cubicBezTo>
                    <a:pt x="1017" y="95"/>
                    <a:pt x="1025" y="97"/>
                    <a:pt x="1032" y="97"/>
                  </a:cubicBezTo>
                  <a:cubicBezTo>
                    <a:pt x="1040" y="97"/>
                    <a:pt x="1048" y="101"/>
                    <a:pt x="1053" y="107"/>
                  </a:cubicBezTo>
                  <a:cubicBezTo>
                    <a:pt x="1058" y="114"/>
                    <a:pt x="1043" y="107"/>
                    <a:pt x="1034" y="107"/>
                  </a:cubicBezTo>
                  <a:cubicBezTo>
                    <a:pt x="1024" y="107"/>
                    <a:pt x="1017" y="104"/>
                    <a:pt x="1012" y="99"/>
                  </a:cubicBezTo>
                  <a:cubicBezTo>
                    <a:pt x="1007" y="93"/>
                    <a:pt x="1008" y="98"/>
                    <a:pt x="994" y="98"/>
                  </a:cubicBezTo>
                  <a:cubicBezTo>
                    <a:pt x="980" y="98"/>
                    <a:pt x="988" y="98"/>
                    <a:pt x="979" y="97"/>
                  </a:cubicBezTo>
                  <a:cubicBezTo>
                    <a:pt x="971" y="95"/>
                    <a:pt x="967" y="98"/>
                    <a:pt x="956" y="101"/>
                  </a:cubicBezTo>
                  <a:cubicBezTo>
                    <a:pt x="945" y="103"/>
                    <a:pt x="942" y="105"/>
                    <a:pt x="934" y="104"/>
                  </a:cubicBezTo>
                  <a:cubicBezTo>
                    <a:pt x="926" y="104"/>
                    <a:pt x="926" y="111"/>
                    <a:pt x="921" y="114"/>
                  </a:cubicBezTo>
                  <a:cubicBezTo>
                    <a:pt x="917" y="118"/>
                    <a:pt x="904" y="125"/>
                    <a:pt x="899" y="129"/>
                  </a:cubicBezTo>
                  <a:cubicBezTo>
                    <a:pt x="894" y="133"/>
                    <a:pt x="903" y="133"/>
                    <a:pt x="911" y="130"/>
                  </a:cubicBezTo>
                  <a:cubicBezTo>
                    <a:pt x="918" y="127"/>
                    <a:pt x="913" y="133"/>
                    <a:pt x="912" y="138"/>
                  </a:cubicBezTo>
                  <a:cubicBezTo>
                    <a:pt x="911" y="144"/>
                    <a:pt x="902" y="149"/>
                    <a:pt x="891" y="157"/>
                  </a:cubicBezTo>
                  <a:cubicBezTo>
                    <a:pt x="879" y="165"/>
                    <a:pt x="884" y="175"/>
                    <a:pt x="877" y="186"/>
                  </a:cubicBezTo>
                  <a:cubicBezTo>
                    <a:pt x="870" y="197"/>
                    <a:pt x="871" y="208"/>
                    <a:pt x="872" y="218"/>
                  </a:cubicBezTo>
                  <a:cubicBezTo>
                    <a:pt x="873" y="228"/>
                    <a:pt x="886" y="216"/>
                    <a:pt x="895" y="211"/>
                  </a:cubicBezTo>
                  <a:cubicBezTo>
                    <a:pt x="905" y="206"/>
                    <a:pt x="910" y="194"/>
                    <a:pt x="915" y="186"/>
                  </a:cubicBezTo>
                  <a:cubicBezTo>
                    <a:pt x="919" y="179"/>
                    <a:pt x="919" y="170"/>
                    <a:pt x="921" y="160"/>
                  </a:cubicBezTo>
                  <a:cubicBezTo>
                    <a:pt x="923" y="151"/>
                    <a:pt x="929" y="147"/>
                    <a:pt x="932" y="144"/>
                  </a:cubicBezTo>
                  <a:cubicBezTo>
                    <a:pt x="934" y="141"/>
                    <a:pt x="941" y="130"/>
                    <a:pt x="946" y="126"/>
                  </a:cubicBezTo>
                  <a:cubicBezTo>
                    <a:pt x="952" y="122"/>
                    <a:pt x="959" y="126"/>
                    <a:pt x="963" y="122"/>
                  </a:cubicBezTo>
                  <a:cubicBezTo>
                    <a:pt x="968" y="118"/>
                    <a:pt x="968" y="118"/>
                    <a:pt x="973" y="111"/>
                  </a:cubicBezTo>
                  <a:cubicBezTo>
                    <a:pt x="978" y="105"/>
                    <a:pt x="985" y="107"/>
                    <a:pt x="994" y="107"/>
                  </a:cubicBezTo>
                  <a:cubicBezTo>
                    <a:pt x="1002" y="107"/>
                    <a:pt x="1003" y="112"/>
                    <a:pt x="1008" y="118"/>
                  </a:cubicBezTo>
                  <a:cubicBezTo>
                    <a:pt x="1014" y="124"/>
                    <a:pt x="1006" y="129"/>
                    <a:pt x="1001" y="138"/>
                  </a:cubicBezTo>
                  <a:cubicBezTo>
                    <a:pt x="997" y="146"/>
                    <a:pt x="984" y="152"/>
                    <a:pt x="979" y="158"/>
                  </a:cubicBezTo>
                  <a:cubicBezTo>
                    <a:pt x="975" y="164"/>
                    <a:pt x="981" y="161"/>
                    <a:pt x="987" y="160"/>
                  </a:cubicBezTo>
                  <a:cubicBezTo>
                    <a:pt x="994" y="160"/>
                    <a:pt x="1000" y="154"/>
                    <a:pt x="1005" y="155"/>
                  </a:cubicBezTo>
                  <a:cubicBezTo>
                    <a:pt x="1011" y="155"/>
                    <a:pt x="1003" y="159"/>
                    <a:pt x="1003" y="172"/>
                  </a:cubicBezTo>
                  <a:cubicBezTo>
                    <a:pt x="1003" y="186"/>
                    <a:pt x="1016" y="176"/>
                    <a:pt x="1022" y="175"/>
                  </a:cubicBezTo>
                  <a:cubicBezTo>
                    <a:pt x="1028" y="174"/>
                    <a:pt x="1027" y="167"/>
                    <a:pt x="1030" y="158"/>
                  </a:cubicBezTo>
                  <a:cubicBezTo>
                    <a:pt x="1033" y="149"/>
                    <a:pt x="1039" y="143"/>
                    <a:pt x="1046" y="138"/>
                  </a:cubicBezTo>
                  <a:cubicBezTo>
                    <a:pt x="1052" y="134"/>
                    <a:pt x="1051" y="125"/>
                    <a:pt x="1051" y="120"/>
                  </a:cubicBezTo>
                  <a:cubicBezTo>
                    <a:pt x="1052" y="115"/>
                    <a:pt x="1062" y="133"/>
                    <a:pt x="1064" y="137"/>
                  </a:cubicBezTo>
                  <a:cubicBezTo>
                    <a:pt x="1067" y="141"/>
                    <a:pt x="1075" y="137"/>
                    <a:pt x="1079" y="133"/>
                  </a:cubicBezTo>
                  <a:cubicBezTo>
                    <a:pt x="1081" y="132"/>
                    <a:pt x="1082" y="130"/>
                    <a:pt x="1083" y="128"/>
                  </a:cubicBezTo>
                  <a:cubicBezTo>
                    <a:pt x="1084" y="128"/>
                    <a:pt x="1085" y="129"/>
                    <a:pt x="1089" y="132"/>
                  </a:cubicBezTo>
                  <a:cubicBezTo>
                    <a:pt x="1098" y="139"/>
                    <a:pt x="1124" y="140"/>
                    <a:pt x="1128" y="144"/>
                  </a:cubicBezTo>
                  <a:cubicBezTo>
                    <a:pt x="1132" y="148"/>
                    <a:pt x="1135" y="152"/>
                    <a:pt x="1140" y="153"/>
                  </a:cubicBezTo>
                  <a:cubicBezTo>
                    <a:pt x="1138" y="156"/>
                    <a:pt x="1136" y="157"/>
                    <a:pt x="1134" y="155"/>
                  </a:cubicBezTo>
                  <a:cubicBezTo>
                    <a:pt x="1130" y="152"/>
                    <a:pt x="1130" y="153"/>
                    <a:pt x="1120" y="154"/>
                  </a:cubicBezTo>
                  <a:cubicBezTo>
                    <a:pt x="1111" y="155"/>
                    <a:pt x="1099" y="154"/>
                    <a:pt x="1088" y="157"/>
                  </a:cubicBezTo>
                  <a:cubicBezTo>
                    <a:pt x="1077" y="161"/>
                    <a:pt x="1072" y="162"/>
                    <a:pt x="1070" y="167"/>
                  </a:cubicBezTo>
                  <a:cubicBezTo>
                    <a:pt x="1069" y="172"/>
                    <a:pt x="1071" y="175"/>
                    <a:pt x="1074" y="175"/>
                  </a:cubicBezTo>
                  <a:cubicBezTo>
                    <a:pt x="1077" y="175"/>
                    <a:pt x="1081" y="179"/>
                    <a:pt x="1080" y="181"/>
                  </a:cubicBezTo>
                  <a:cubicBezTo>
                    <a:pt x="1078" y="183"/>
                    <a:pt x="1078" y="186"/>
                    <a:pt x="1071" y="186"/>
                  </a:cubicBezTo>
                  <a:cubicBezTo>
                    <a:pt x="1064" y="186"/>
                    <a:pt x="1053" y="189"/>
                    <a:pt x="1049" y="190"/>
                  </a:cubicBezTo>
                  <a:cubicBezTo>
                    <a:pt x="1044" y="192"/>
                    <a:pt x="1041" y="191"/>
                    <a:pt x="1033" y="191"/>
                  </a:cubicBezTo>
                  <a:cubicBezTo>
                    <a:pt x="1025" y="191"/>
                    <a:pt x="1023" y="189"/>
                    <a:pt x="1017" y="194"/>
                  </a:cubicBezTo>
                  <a:cubicBezTo>
                    <a:pt x="1010" y="200"/>
                    <a:pt x="1001" y="201"/>
                    <a:pt x="996" y="204"/>
                  </a:cubicBezTo>
                  <a:cubicBezTo>
                    <a:pt x="992" y="207"/>
                    <a:pt x="983" y="217"/>
                    <a:pt x="982" y="210"/>
                  </a:cubicBezTo>
                  <a:cubicBezTo>
                    <a:pt x="981" y="204"/>
                    <a:pt x="980" y="203"/>
                    <a:pt x="988" y="201"/>
                  </a:cubicBezTo>
                  <a:cubicBezTo>
                    <a:pt x="996" y="199"/>
                    <a:pt x="999" y="194"/>
                    <a:pt x="996" y="193"/>
                  </a:cubicBezTo>
                  <a:cubicBezTo>
                    <a:pt x="993" y="191"/>
                    <a:pt x="988" y="187"/>
                    <a:pt x="987" y="192"/>
                  </a:cubicBezTo>
                  <a:cubicBezTo>
                    <a:pt x="983" y="197"/>
                    <a:pt x="981" y="202"/>
                    <a:pt x="974" y="206"/>
                  </a:cubicBezTo>
                  <a:cubicBezTo>
                    <a:pt x="966" y="210"/>
                    <a:pt x="961" y="216"/>
                    <a:pt x="969" y="220"/>
                  </a:cubicBezTo>
                  <a:cubicBezTo>
                    <a:pt x="976" y="223"/>
                    <a:pt x="988" y="228"/>
                    <a:pt x="997" y="223"/>
                  </a:cubicBezTo>
                  <a:cubicBezTo>
                    <a:pt x="1007" y="218"/>
                    <a:pt x="1030" y="215"/>
                    <a:pt x="1035" y="211"/>
                  </a:cubicBezTo>
                  <a:cubicBezTo>
                    <a:pt x="1041" y="206"/>
                    <a:pt x="1067" y="195"/>
                    <a:pt x="1074" y="191"/>
                  </a:cubicBezTo>
                  <a:cubicBezTo>
                    <a:pt x="1080" y="187"/>
                    <a:pt x="1085" y="185"/>
                    <a:pt x="1084" y="181"/>
                  </a:cubicBezTo>
                  <a:cubicBezTo>
                    <a:pt x="1083" y="177"/>
                    <a:pt x="1090" y="171"/>
                    <a:pt x="1101" y="171"/>
                  </a:cubicBezTo>
                  <a:cubicBezTo>
                    <a:pt x="1111" y="171"/>
                    <a:pt x="1122" y="177"/>
                    <a:pt x="1129" y="174"/>
                  </a:cubicBezTo>
                  <a:cubicBezTo>
                    <a:pt x="1135" y="172"/>
                    <a:pt x="1133" y="173"/>
                    <a:pt x="1144" y="169"/>
                  </a:cubicBezTo>
                  <a:cubicBezTo>
                    <a:pt x="1156" y="164"/>
                    <a:pt x="1158" y="157"/>
                    <a:pt x="1158" y="153"/>
                  </a:cubicBezTo>
                  <a:cubicBezTo>
                    <a:pt x="1158" y="152"/>
                    <a:pt x="1157" y="150"/>
                    <a:pt x="1156" y="148"/>
                  </a:cubicBezTo>
                  <a:cubicBezTo>
                    <a:pt x="1159" y="146"/>
                    <a:pt x="1168" y="142"/>
                    <a:pt x="1169" y="141"/>
                  </a:cubicBezTo>
                  <a:cubicBezTo>
                    <a:pt x="1171" y="140"/>
                    <a:pt x="1192" y="127"/>
                    <a:pt x="1192" y="127"/>
                  </a:cubicBezTo>
                  <a:cubicBezTo>
                    <a:pt x="1192" y="127"/>
                    <a:pt x="1266" y="133"/>
                    <a:pt x="1275" y="127"/>
                  </a:cubicBezTo>
                  <a:cubicBezTo>
                    <a:pt x="1283" y="120"/>
                    <a:pt x="1287" y="117"/>
                    <a:pt x="1301" y="107"/>
                  </a:cubicBezTo>
                  <a:cubicBezTo>
                    <a:pt x="1315" y="97"/>
                    <a:pt x="1314" y="92"/>
                    <a:pt x="1324" y="83"/>
                  </a:cubicBezTo>
                  <a:cubicBezTo>
                    <a:pt x="1334" y="73"/>
                    <a:pt x="1350" y="51"/>
                    <a:pt x="1351" y="57"/>
                  </a:cubicBezTo>
                  <a:cubicBezTo>
                    <a:pt x="1353" y="62"/>
                    <a:pt x="1350" y="64"/>
                    <a:pt x="1354" y="65"/>
                  </a:cubicBezTo>
                  <a:cubicBezTo>
                    <a:pt x="1358" y="66"/>
                    <a:pt x="1359" y="66"/>
                    <a:pt x="1364" y="65"/>
                  </a:cubicBezTo>
                  <a:cubicBezTo>
                    <a:pt x="1368" y="63"/>
                    <a:pt x="1375" y="60"/>
                    <a:pt x="1375" y="63"/>
                  </a:cubicBezTo>
                  <a:cubicBezTo>
                    <a:pt x="1375" y="66"/>
                    <a:pt x="1376" y="69"/>
                    <a:pt x="1375" y="73"/>
                  </a:cubicBezTo>
                  <a:cubicBezTo>
                    <a:pt x="1374" y="77"/>
                    <a:pt x="1375" y="77"/>
                    <a:pt x="1373" y="83"/>
                  </a:cubicBezTo>
                  <a:cubicBezTo>
                    <a:pt x="1370" y="90"/>
                    <a:pt x="1369" y="93"/>
                    <a:pt x="1367" y="98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1221">
              <a:extLst>
                <a:ext uri="{FF2B5EF4-FFF2-40B4-BE49-F238E27FC236}">
                  <a16:creationId xmlns:a16="http://schemas.microsoft.com/office/drawing/2014/main" id="{427E3A24-F1F4-4983-A80B-CB7D11469380}"/>
                </a:ext>
              </a:extLst>
            </p:cNvPr>
            <p:cNvSpPr>
              <a:spLocks/>
            </p:cNvSpPr>
            <p:nvPr/>
          </p:nvSpPr>
          <p:spPr bwMode="auto">
            <a:xfrm>
              <a:off x="1309" y="849"/>
              <a:ext cx="201" cy="76"/>
            </a:xfrm>
            <a:custGeom>
              <a:avLst/>
              <a:gdLst>
                <a:gd name="T0" fmla="*/ 37 w 334"/>
                <a:gd name="T1" fmla="*/ 55 h 126"/>
                <a:gd name="T2" fmla="*/ 57 w 334"/>
                <a:gd name="T3" fmla="*/ 54 h 126"/>
                <a:gd name="T4" fmla="*/ 66 w 334"/>
                <a:gd name="T5" fmla="*/ 58 h 126"/>
                <a:gd name="T6" fmla="*/ 43 w 334"/>
                <a:gd name="T7" fmla="*/ 61 h 126"/>
                <a:gd name="T8" fmla="*/ 20 w 334"/>
                <a:gd name="T9" fmla="*/ 66 h 126"/>
                <a:gd name="T10" fmla="*/ 32 w 334"/>
                <a:gd name="T11" fmla="*/ 75 h 126"/>
                <a:gd name="T12" fmla="*/ 66 w 334"/>
                <a:gd name="T13" fmla="*/ 73 h 126"/>
                <a:gd name="T14" fmla="*/ 101 w 334"/>
                <a:gd name="T15" fmla="*/ 75 h 126"/>
                <a:gd name="T16" fmla="*/ 96 w 334"/>
                <a:gd name="T17" fmla="*/ 83 h 126"/>
                <a:gd name="T18" fmla="*/ 50 w 334"/>
                <a:gd name="T19" fmla="*/ 82 h 126"/>
                <a:gd name="T20" fmla="*/ 11 w 334"/>
                <a:gd name="T21" fmla="*/ 87 h 126"/>
                <a:gd name="T22" fmla="*/ 16 w 334"/>
                <a:gd name="T23" fmla="*/ 102 h 126"/>
                <a:gd name="T24" fmla="*/ 49 w 334"/>
                <a:gd name="T25" fmla="*/ 107 h 126"/>
                <a:gd name="T26" fmla="*/ 53 w 334"/>
                <a:gd name="T27" fmla="*/ 124 h 126"/>
                <a:gd name="T28" fmla="*/ 90 w 334"/>
                <a:gd name="T29" fmla="*/ 122 h 126"/>
                <a:gd name="T30" fmla="*/ 133 w 334"/>
                <a:gd name="T31" fmla="*/ 115 h 126"/>
                <a:gd name="T32" fmla="*/ 164 w 334"/>
                <a:gd name="T33" fmla="*/ 110 h 126"/>
                <a:gd name="T34" fmla="*/ 190 w 334"/>
                <a:gd name="T35" fmla="*/ 101 h 126"/>
                <a:gd name="T36" fmla="*/ 202 w 334"/>
                <a:gd name="T37" fmla="*/ 108 h 126"/>
                <a:gd name="T38" fmla="*/ 225 w 334"/>
                <a:gd name="T39" fmla="*/ 114 h 126"/>
                <a:gd name="T40" fmla="*/ 249 w 334"/>
                <a:gd name="T41" fmla="*/ 115 h 126"/>
                <a:gd name="T42" fmla="*/ 258 w 334"/>
                <a:gd name="T43" fmla="*/ 101 h 126"/>
                <a:gd name="T44" fmla="*/ 267 w 334"/>
                <a:gd name="T45" fmla="*/ 96 h 126"/>
                <a:gd name="T46" fmla="*/ 286 w 334"/>
                <a:gd name="T47" fmla="*/ 95 h 126"/>
                <a:gd name="T48" fmla="*/ 304 w 334"/>
                <a:gd name="T49" fmla="*/ 91 h 126"/>
                <a:gd name="T50" fmla="*/ 287 w 334"/>
                <a:gd name="T51" fmla="*/ 77 h 126"/>
                <a:gd name="T52" fmla="*/ 267 w 334"/>
                <a:gd name="T53" fmla="*/ 69 h 126"/>
                <a:gd name="T54" fmla="*/ 279 w 334"/>
                <a:gd name="T55" fmla="*/ 54 h 126"/>
                <a:gd name="T56" fmla="*/ 289 w 334"/>
                <a:gd name="T57" fmla="*/ 33 h 126"/>
                <a:gd name="T58" fmla="*/ 303 w 334"/>
                <a:gd name="T59" fmla="*/ 19 h 126"/>
                <a:gd name="T60" fmla="*/ 325 w 334"/>
                <a:gd name="T61" fmla="*/ 1 h 126"/>
                <a:gd name="T62" fmla="*/ 297 w 334"/>
                <a:gd name="T63" fmla="*/ 4 h 126"/>
                <a:gd name="T64" fmla="*/ 294 w 334"/>
                <a:gd name="T65" fmla="*/ 15 h 126"/>
                <a:gd name="T66" fmla="*/ 270 w 334"/>
                <a:gd name="T67" fmla="*/ 13 h 126"/>
                <a:gd name="T68" fmla="*/ 246 w 334"/>
                <a:gd name="T69" fmla="*/ 25 h 126"/>
                <a:gd name="T70" fmla="*/ 231 w 334"/>
                <a:gd name="T71" fmla="*/ 47 h 126"/>
                <a:gd name="T72" fmla="*/ 221 w 334"/>
                <a:gd name="T73" fmla="*/ 45 h 126"/>
                <a:gd name="T74" fmla="*/ 227 w 334"/>
                <a:gd name="T75" fmla="*/ 27 h 126"/>
                <a:gd name="T76" fmla="*/ 207 w 334"/>
                <a:gd name="T77" fmla="*/ 18 h 126"/>
                <a:gd name="T78" fmla="*/ 192 w 334"/>
                <a:gd name="T79" fmla="*/ 32 h 126"/>
                <a:gd name="T80" fmla="*/ 187 w 334"/>
                <a:gd name="T81" fmla="*/ 22 h 126"/>
                <a:gd name="T82" fmla="*/ 156 w 334"/>
                <a:gd name="T83" fmla="*/ 23 h 126"/>
                <a:gd name="T84" fmla="*/ 146 w 334"/>
                <a:gd name="T85" fmla="*/ 22 h 126"/>
                <a:gd name="T86" fmla="*/ 136 w 334"/>
                <a:gd name="T87" fmla="*/ 17 h 126"/>
                <a:gd name="T88" fmla="*/ 109 w 334"/>
                <a:gd name="T89" fmla="*/ 20 h 126"/>
                <a:gd name="T90" fmla="*/ 61 w 334"/>
                <a:gd name="T91" fmla="*/ 36 h 126"/>
                <a:gd name="T92" fmla="*/ 23 w 334"/>
                <a:gd name="T93" fmla="*/ 50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34" h="126">
                  <a:moveTo>
                    <a:pt x="42" y="51"/>
                  </a:moveTo>
                  <a:cubicBezTo>
                    <a:pt x="38" y="53"/>
                    <a:pt x="33" y="54"/>
                    <a:pt x="37" y="55"/>
                  </a:cubicBezTo>
                  <a:cubicBezTo>
                    <a:pt x="41" y="56"/>
                    <a:pt x="40" y="57"/>
                    <a:pt x="46" y="56"/>
                  </a:cubicBezTo>
                  <a:cubicBezTo>
                    <a:pt x="52" y="55"/>
                    <a:pt x="51" y="55"/>
                    <a:pt x="57" y="54"/>
                  </a:cubicBezTo>
                  <a:cubicBezTo>
                    <a:pt x="63" y="54"/>
                    <a:pt x="73" y="51"/>
                    <a:pt x="72" y="53"/>
                  </a:cubicBezTo>
                  <a:cubicBezTo>
                    <a:pt x="71" y="54"/>
                    <a:pt x="72" y="57"/>
                    <a:pt x="66" y="58"/>
                  </a:cubicBezTo>
                  <a:cubicBezTo>
                    <a:pt x="60" y="58"/>
                    <a:pt x="58" y="59"/>
                    <a:pt x="54" y="59"/>
                  </a:cubicBezTo>
                  <a:cubicBezTo>
                    <a:pt x="50" y="60"/>
                    <a:pt x="49" y="60"/>
                    <a:pt x="43" y="61"/>
                  </a:cubicBezTo>
                  <a:cubicBezTo>
                    <a:pt x="37" y="62"/>
                    <a:pt x="34" y="63"/>
                    <a:pt x="30" y="64"/>
                  </a:cubicBezTo>
                  <a:cubicBezTo>
                    <a:pt x="26" y="64"/>
                    <a:pt x="23" y="60"/>
                    <a:pt x="20" y="66"/>
                  </a:cubicBezTo>
                  <a:cubicBezTo>
                    <a:pt x="18" y="72"/>
                    <a:pt x="14" y="74"/>
                    <a:pt x="20" y="74"/>
                  </a:cubicBezTo>
                  <a:cubicBezTo>
                    <a:pt x="25" y="75"/>
                    <a:pt x="26" y="75"/>
                    <a:pt x="32" y="75"/>
                  </a:cubicBezTo>
                  <a:cubicBezTo>
                    <a:pt x="38" y="75"/>
                    <a:pt x="38" y="74"/>
                    <a:pt x="47" y="74"/>
                  </a:cubicBezTo>
                  <a:cubicBezTo>
                    <a:pt x="56" y="73"/>
                    <a:pt x="64" y="73"/>
                    <a:pt x="66" y="73"/>
                  </a:cubicBezTo>
                  <a:cubicBezTo>
                    <a:pt x="69" y="73"/>
                    <a:pt x="75" y="74"/>
                    <a:pt x="81" y="74"/>
                  </a:cubicBezTo>
                  <a:cubicBezTo>
                    <a:pt x="88" y="74"/>
                    <a:pt x="94" y="75"/>
                    <a:pt x="101" y="75"/>
                  </a:cubicBezTo>
                  <a:cubicBezTo>
                    <a:pt x="108" y="75"/>
                    <a:pt x="119" y="78"/>
                    <a:pt x="114" y="80"/>
                  </a:cubicBezTo>
                  <a:cubicBezTo>
                    <a:pt x="109" y="82"/>
                    <a:pt x="108" y="83"/>
                    <a:pt x="96" y="83"/>
                  </a:cubicBezTo>
                  <a:cubicBezTo>
                    <a:pt x="85" y="83"/>
                    <a:pt x="83" y="82"/>
                    <a:pt x="75" y="82"/>
                  </a:cubicBezTo>
                  <a:cubicBezTo>
                    <a:pt x="67" y="82"/>
                    <a:pt x="58" y="80"/>
                    <a:pt x="50" y="82"/>
                  </a:cubicBezTo>
                  <a:cubicBezTo>
                    <a:pt x="43" y="84"/>
                    <a:pt x="38" y="84"/>
                    <a:pt x="31" y="84"/>
                  </a:cubicBezTo>
                  <a:cubicBezTo>
                    <a:pt x="25" y="85"/>
                    <a:pt x="16" y="84"/>
                    <a:pt x="11" y="87"/>
                  </a:cubicBezTo>
                  <a:cubicBezTo>
                    <a:pt x="7" y="90"/>
                    <a:pt x="0" y="91"/>
                    <a:pt x="5" y="95"/>
                  </a:cubicBezTo>
                  <a:cubicBezTo>
                    <a:pt x="10" y="99"/>
                    <a:pt x="6" y="99"/>
                    <a:pt x="16" y="102"/>
                  </a:cubicBezTo>
                  <a:cubicBezTo>
                    <a:pt x="25" y="104"/>
                    <a:pt x="21" y="104"/>
                    <a:pt x="33" y="105"/>
                  </a:cubicBezTo>
                  <a:cubicBezTo>
                    <a:pt x="44" y="106"/>
                    <a:pt x="52" y="103"/>
                    <a:pt x="49" y="107"/>
                  </a:cubicBezTo>
                  <a:cubicBezTo>
                    <a:pt x="47" y="111"/>
                    <a:pt x="43" y="113"/>
                    <a:pt x="45" y="117"/>
                  </a:cubicBezTo>
                  <a:cubicBezTo>
                    <a:pt x="46" y="121"/>
                    <a:pt x="38" y="126"/>
                    <a:pt x="53" y="124"/>
                  </a:cubicBezTo>
                  <a:cubicBezTo>
                    <a:pt x="67" y="123"/>
                    <a:pt x="70" y="122"/>
                    <a:pt x="77" y="122"/>
                  </a:cubicBezTo>
                  <a:cubicBezTo>
                    <a:pt x="83" y="122"/>
                    <a:pt x="78" y="123"/>
                    <a:pt x="90" y="122"/>
                  </a:cubicBezTo>
                  <a:cubicBezTo>
                    <a:pt x="101" y="120"/>
                    <a:pt x="103" y="120"/>
                    <a:pt x="112" y="118"/>
                  </a:cubicBezTo>
                  <a:cubicBezTo>
                    <a:pt x="122" y="117"/>
                    <a:pt x="123" y="118"/>
                    <a:pt x="133" y="115"/>
                  </a:cubicBezTo>
                  <a:cubicBezTo>
                    <a:pt x="142" y="113"/>
                    <a:pt x="146" y="112"/>
                    <a:pt x="147" y="112"/>
                  </a:cubicBezTo>
                  <a:cubicBezTo>
                    <a:pt x="149" y="112"/>
                    <a:pt x="159" y="114"/>
                    <a:pt x="164" y="110"/>
                  </a:cubicBezTo>
                  <a:cubicBezTo>
                    <a:pt x="170" y="107"/>
                    <a:pt x="173" y="105"/>
                    <a:pt x="178" y="104"/>
                  </a:cubicBezTo>
                  <a:cubicBezTo>
                    <a:pt x="183" y="102"/>
                    <a:pt x="192" y="97"/>
                    <a:pt x="190" y="101"/>
                  </a:cubicBezTo>
                  <a:cubicBezTo>
                    <a:pt x="187" y="105"/>
                    <a:pt x="187" y="106"/>
                    <a:pt x="192" y="106"/>
                  </a:cubicBezTo>
                  <a:cubicBezTo>
                    <a:pt x="196" y="106"/>
                    <a:pt x="203" y="103"/>
                    <a:pt x="202" y="108"/>
                  </a:cubicBezTo>
                  <a:cubicBezTo>
                    <a:pt x="201" y="113"/>
                    <a:pt x="206" y="115"/>
                    <a:pt x="208" y="115"/>
                  </a:cubicBezTo>
                  <a:cubicBezTo>
                    <a:pt x="210" y="115"/>
                    <a:pt x="220" y="111"/>
                    <a:pt x="225" y="114"/>
                  </a:cubicBezTo>
                  <a:cubicBezTo>
                    <a:pt x="231" y="118"/>
                    <a:pt x="228" y="117"/>
                    <a:pt x="238" y="117"/>
                  </a:cubicBezTo>
                  <a:cubicBezTo>
                    <a:pt x="247" y="116"/>
                    <a:pt x="238" y="118"/>
                    <a:pt x="249" y="115"/>
                  </a:cubicBezTo>
                  <a:cubicBezTo>
                    <a:pt x="261" y="111"/>
                    <a:pt x="265" y="115"/>
                    <a:pt x="266" y="110"/>
                  </a:cubicBezTo>
                  <a:cubicBezTo>
                    <a:pt x="268" y="104"/>
                    <a:pt x="263" y="100"/>
                    <a:pt x="258" y="101"/>
                  </a:cubicBezTo>
                  <a:cubicBezTo>
                    <a:pt x="253" y="101"/>
                    <a:pt x="249" y="96"/>
                    <a:pt x="254" y="96"/>
                  </a:cubicBezTo>
                  <a:cubicBezTo>
                    <a:pt x="260" y="97"/>
                    <a:pt x="263" y="101"/>
                    <a:pt x="267" y="96"/>
                  </a:cubicBezTo>
                  <a:cubicBezTo>
                    <a:pt x="271" y="91"/>
                    <a:pt x="276" y="86"/>
                    <a:pt x="278" y="91"/>
                  </a:cubicBezTo>
                  <a:cubicBezTo>
                    <a:pt x="279" y="96"/>
                    <a:pt x="279" y="94"/>
                    <a:pt x="286" y="95"/>
                  </a:cubicBezTo>
                  <a:cubicBezTo>
                    <a:pt x="294" y="96"/>
                    <a:pt x="290" y="97"/>
                    <a:pt x="295" y="95"/>
                  </a:cubicBezTo>
                  <a:cubicBezTo>
                    <a:pt x="300" y="94"/>
                    <a:pt x="304" y="97"/>
                    <a:pt x="304" y="91"/>
                  </a:cubicBezTo>
                  <a:cubicBezTo>
                    <a:pt x="304" y="85"/>
                    <a:pt x="306" y="83"/>
                    <a:pt x="300" y="83"/>
                  </a:cubicBezTo>
                  <a:cubicBezTo>
                    <a:pt x="294" y="83"/>
                    <a:pt x="291" y="78"/>
                    <a:pt x="287" y="77"/>
                  </a:cubicBezTo>
                  <a:cubicBezTo>
                    <a:pt x="283" y="76"/>
                    <a:pt x="281" y="74"/>
                    <a:pt x="276" y="74"/>
                  </a:cubicBezTo>
                  <a:cubicBezTo>
                    <a:pt x="271" y="74"/>
                    <a:pt x="267" y="76"/>
                    <a:pt x="267" y="69"/>
                  </a:cubicBezTo>
                  <a:cubicBezTo>
                    <a:pt x="266" y="63"/>
                    <a:pt x="261" y="63"/>
                    <a:pt x="267" y="60"/>
                  </a:cubicBezTo>
                  <a:cubicBezTo>
                    <a:pt x="274" y="58"/>
                    <a:pt x="278" y="60"/>
                    <a:pt x="279" y="54"/>
                  </a:cubicBezTo>
                  <a:cubicBezTo>
                    <a:pt x="280" y="48"/>
                    <a:pt x="280" y="45"/>
                    <a:pt x="283" y="41"/>
                  </a:cubicBezTo>
                  <a:cubicBezTo>
                    <a:pt x="286" y="37"/>
                    <a:pt x="285" y="37"/>
                    <a:pt x="289" y="33"/>
                  </a:cubicBezTo>
                  <a:cubicBezTo>
                    <a:pt x="293" y="28"/>
                    <a:pt x="289" y="28"/>
                    <a:pt x="295" y="24"/>
                  </a:cubicBezTo>
                  <a:cubicBezTo>
                    <a:pt x="301" y="20"/>
                    <a:pt x="287" y="23"/>
                    <a:pt x="303" y="19"/>
                  </a:cubicBezTo>
                  <a:cubicBezTo>
                    <a:pt x="318" y="16"/>
                    <a:pt x="318" y="20"/>
                    <a:pt x="322" y="12"/>
                  </a:cubicBezTo>
                  <a:cubicBezTo>
                    <a:pt x="326" y="4"/>
                    <a:pt x="334" y="1"/>
                    <a:pt x="325" y="1"/>
                  </a:cubicBezTo>
                  <a:cubicBezTo>
                    <a:pt x="316" y="1"/>
                    <a:pt x="316" y="0"/>
                    <a:pt x="310" y="1"/>
                  </a:cubicBezTo>
                  <a:cubicBezTo>
                    <a:pt x="305" y="3"/>
                    <a:pt x="301" y="2"/>
                    <a:pt x="297" y="4"/>
                  </a:cubicBezTo>
                  <a:cubicBezTo>
                    <a:pt x="293" y="6"/>
                    <a:pt x="282" y="4"/>
                    <a:pt x="287" y="7"/>
                  </a:cubicBezTo>
                  <a:cubicBezTo>
                    <a:pt x="291" y="11"/>
                    <a:pt x="297" y="13"/>
                    <a:pt x="294" y="15"/>
                  </a:cubicBezTo>
                  <a:cubicBezTo>
                    <a:pt x="290" y="16"/>
                    <a:pt x="292" y="15"/>
                    <a:pt x="284" y="13"/>
                  </a:cubicBezTo>
                  <a:cubicBezTo>
                    <a:pt x="277" y="12"/>
                    <a:pt x="276" y="11"/>
                    <a:pt x="270" y="13"/>
                  </a:cubicBezTo>
                  <a:cubicBezTo>
                    <a:pt x="265" y="14"/>
                    <a:pt x="261" y="10"/>
                    <a:pt x="257" y="15"/>
                  </a:cubicBezTo>
                  <a:cubicBezTo>
                    <a:pt x="254" y="20"/>
                    <a:pt x="248" y="21"/>
                    <a:pt x="246" y="25"/>
                  </a:cubicBezTo>
                  <a:cubicBezTo>
                    <a:pt x="244" y="28"/>
                    <a:pt x="239" y="29"/>
                    <a:pt x="238" y="34"/>
                  </a:cubicBezTo>
                  <a:cubicBezTo>
                    <a:pt x="237" y="39"/>
                    <a:pt x="234" y="45"/>
                    <a:pt x="231" y="47"/>
                  </a:cubicBezTo>
                  <a:cubicBezTo>
                    <a:pt x="229" y="50"/>
                    <a:pt x="226" y="53"/>
                    <a:pt x="223" y="51"/>
                  </a:cubicBezTo>
                  <a:cubicBezTo>
                    <a:pt x="220" y="49"/>
                    <a:pt x="219" y="48"/>
                    <a:pt x="221" y="45"/>
                  </a:cubicBezTo>
                  <a:cubicBezTo>
                    <a:pt x="223" y="41"/>
                    <a:pt x="219" y="40"/>
                    <a:pt x="224" y="36"/>
                  </a:cubicBezTo>
                  <a:cubicBezTo>
                    <a:pt x="229" y="32"/>
                    <a:pt x="229" y="31"/>
                    <a:pt x="227" y="27"/>
                  </a:cubicBezTo>
                  <a:cubicBezTo>
                    <a:pt x="226" y="23"/>
                    <a:pt x="227" y="20"/>
                    <a:pt x="222" y="20"/>
                  </a:cubicBezTo>
                  <a:cubicBezTo>
                    <a:pt x="217" y="20"/>
                    <a:pt x="208" y="16"/>
                    <a:pt x="207" y="18"/>
                  </a:cubicBezTo>
                  <a:cubicBezTo>
                    <a:pt x="207" y="21"/>
                    <a:pt x="214" y="25"/>
                    <a:pt x="208" y="28"/>
                  </a:cubicBezTo>
                  <a:cubicBezTo>
                    <a:pt x="203" y="30"/>
                    <a:pt x="197" y="31"/>
                    <a:pt x="192" y="32"/>
                  </a:cubicBezTo>
                  <a:cubicBezTo>
                    <a:pt x="186" y="34"/>
                    <a:pt x="176" y="32"/>
                    <a:pt x="183" y="29"/>
                  </a:cubicBezTo>
                  <a:cubicBezTo>
                    <a:pt x="191" y="26"/>
                    <a:pt x="194" y="24"/>
                    <a:pt x="187" y="22"/>
                  </a:cubicBezTo>
                  <a:cubicBezTo>
                    <a:pt x="180" y="20"/>
                    <a:pt x="176" y="16"/>
                    <a:pt x="169" y="18"/>
                  </a:cubicBezTo>
                  <a:cubicBezTo>
                    <a:pt x="162" y="20"/>
                    <a:pt x="165" y="17"/>
                    <a:pt x="156" y="23"/>
                  </a:cubicBezTo>
                  <a:cubicBezTo>
                    <a:pt x="147" y="29"/>
                    <a:pt x="132" y="31"/>
                    <a:pt x="134" y="29"/>
                  </a:cubicBezTo>
                  <a:cubicBezTo>
                    <a:pt x="137" y="26"/>
                    <a:pt x="141" y="27"/>
                    <a:pt x="146" y="22"/>
                  </a:cubicBezTo>
                  <a:cubicBezTo>
                    <a:pt x="151" y="17"/>
                    <a:pt x="154" y="11"/>
                    <a:pt x="148" y="12"/>
                  </a:cubicBezTo>
                  <a:cubicBezTo>
                    <a:pt x="141" y="13"/>
                    <a:pt x="141" y="16"/>
                    <a:pt x="136" y="17"/>
                  </a:cubicBezTo>
                  <a:cubicBezTo>
                    <a:pt x="131" y="17"/>
                    <a:pt x="134" y="16"/>
                    <a:pt x="126" y="17"/>
                  </a:cubicBezTo>
                  <a:cubicBezTo>
                    <a:pt x="118" y="19"/>
                    <a:pt x="118" y="17"/>
                    <a:pt x="109" y="20"/>
                  </a:cubicBezTo>
                  <a:cubicBezTo>
                    <a:pt x="99" y="24"/>
                    <a:pt x="98" y="23"/>
                    <a:pt x="86" y="27"/>
                  </a:cubicBezTo>
                  <a:cubicBezTo>
                    <a:pt x="75" y="31"/>
                    <a:pt x="67" y="32"/>
                    <a:pt x="61" y="36"/>
                  </a:cubicBezTo>
                  <a:cubicBezTo>
                    <a:pt x="56" y="40"/>
                    <a:pt x="43" y="41"/>
                    <a:pt x="34" y="43"/>
                  </a:cubicBezTo>
                  <a:cubicBezTo>
                    <a:pt x="26" y="46"/>
                    <a:pt x="13" y="49"/>
                    <a:pt x="23" y="50"/>
                  </a:cubicBezTo>
                  <a:cubicBezTo>
                    <a:pt x="32" y="52"/>
                    <a:pt x="42" y="44"/>
                    <a:pt x="42" y="51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1222">
              <a:extLst>
                <a:ext uri="{FF2B5EF4-FFF2-40B4-BE49-F238E27FC236}">
                  <a16:creationId xmlns:a16="http://schemas.microsoft.com/office/drawing/2014/main" id="{F1A773BC-F6BD-447D-83CA-CC19F855465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27" y="884"/>
              <a:ext cx="290" cy="196"/>
            </a:xfrm>
            <a:custGeom>
              <a:avLst/>
              <a:gdLst>
                <a:gd name="T0" fmla="*/ 444 w 484"/>
                <a:gd name="T1" fmla="*/ 24 h 327"/>
                <a:gd name="T2" fmla="*/ 479 w 484"/>
                <a:gd name="T3" fmla="*/ 36 h 327"/>
                <a:gd name="T4" fmla="*/ 454 w 484"/>
                <a:gd name="T5" fmla="*/ 47 h 327"/>
                <a:gd name="T6" fmla="*/ 450 w 484"/>
                <a:gd name="T7" fmla="*/ 41 h 327"/>
                <a:gd name="T8" fmla="*/ 389 w 484"/>
                <a:gd name="T9" fmla="*/ 52 h 327"/>
                <a:gd name="T10" fmla="*/ 325 w 484"/>
                <a:gd name="T11" fmla="*/ 58 h 327"/>
                <a:gd name="T12" fmla="*/ 290 w 484"/>
                <a:gd name="T13" fmla="*/ 54 h 327"/>
                <a:gd name="T14" fmla="*/ 265 w 484"/>
                <a:gd name="T15" fmla="*/ 65 h 327"/>
                <a:gd name="T16" fmla="*/ 221 w 484"/>
                <a:gd name="T17" fmla="*/ 86 h 327"/>
                <a:gd name="T18" fmla="*/ 189 w 484"/>
                <a:gd name="T19" fmla="*/ 123 h 327"/>
                <a:gd name="T20" fmla="*/ 180 w 484"/>
                <a:gd name="T21" fmla="*/ 171 h 327"/>
                <a:gd name="T22" fmla="*/ 141 w 484"/>
                <a:gd name="T23" fmla="*/ 204 h 327"/>
                <a:gd name="T24" fmla="*/ 158 w 484"/>
                <a:gd name="T25" fmla="*/ 240 h 327"/>
                <a:gd name="T26" fmla="*/ 153 w 484"/>
                <a:gd name="T27" fmla="*/ 265 h 327"/>
                <a:gd name="T28" fmla="*/ 138 w 484"/>
                <a:gd name="T29" fmla="*/ 291 h 327"/>
                <a:gd name="T30" fmla="*/ 126 w 484"/>
                <a:gd name="T31" fmla="*/ 300 h 327"/>
                <a:gd name="T32" fmla="*/ 112 w 484"/>
                <a:gd name="T33" fmla="*/ 283 h 327"/>
                <a:gd name="T34" fmla="*/ 78 w 484"/>
                <a:gd name="T35" fmla="*/ 313 h 327"/>
                <a:gd name="T36" fmla="*/ 44 w 484"/>
                <a:gd name="T37" fmla="*/ 326 h 327"/>
                <a:gd name="T38" fmla="*/ 12 w 484"/>
                <a:gd name="T39" fmla="*/ 306 h 327"/>
                <a:gd name="T40" fmla="*/ 11 w 484"/>
                <a:gd name="T41" fmla="*/ 292 h 327"/>
                <a:gd name="T42" fmla="*/ 12 w 484"/>
                <a:gd name="T43" fmla="*/ 273 h 327"/>
                <a:gd name="T44" fmla="*/ 1 w 484"/>
                <a:gd name="T45" fmla="*/ 249 h 327"/>
                <a:gd name="T46" fmla="*/ 23 w 484"/>
                <a:gd name="T47" fmla="*/ 218 h 327"/>
                <a:gd name="T48" fmla="*/ 56 w 484"/>
                <a:gd name="T49" fmla="*/ 209 h 327"/>
                <a:gd name="T50" fmla="*/ 73 w 484"/>
                <a:gd name="T51" fmla="*/ 188 h 327"/>
                <a:gd name="T52" fmla="*/ 120 w 484"/>
                <a:gd name="T53" fmla="*/ 187 h 327"/>
                <a:gd name="T54" fmla="*/ 98 w 484"/>
                <a:gd name="T55" fmla="*/ 178 h 327"/>
                <a:gd name="T56" fmla="*/ 118 w 484"/>
                <a:gd name="T57" fmla="*/ 163 h 327"/>
                <a:gd name="T58" fmla="*/ 147 w 484"/>
                <a:gd name="T59" fmla="*/ 147 h 327"/>
                <a:gd name="T60" fmla="*/ 156 w 484"/>
                <a:gd name="T61" fmla="*/ 126 h 327"/>
                <a:gd name="T62" fmla="*/ 170 w 484"/>
                <a:gd name="T63" fmla="*/ 107 h 327"/>
                <a:gd name="T64" fmla="*/ 201 w 484"/>
                <a:gd name="T65" fmla="*/ 82 h 327"/>
                <a:gd name="T66" fmla="*/ 192 w 484"/>
                <a:gd name="T67" fmla="*/ 69 h 327"/>
                <a:gd name="T68" fmla="*/ 162 w 484"/>
                <a:gd name="T69" fmla="*/ 73 h 327"/>
                <a:gd name="T70" fmla="*/ 198 w 484"/>
                <a:gd name="T71" fmla="*/ 54 h 327"/>
                <a:gd name="T72" fmla="*/ 224 w 484"/>
                <a:gd name="T73" fmla="*/ 60 h 327"/>
                <a:gd name="T74" fmla="*/ 229 w 484"/>
                <a:gd name="T75" fmla="*/ 43 h 327"/>
                <a:gd name="T76" fmla="*/ 269 w 484"/>
                <a:gd name="T77" fmla="*/ 30 h 327"/>
                <a:gd name="T78" fmla="*/ 287 w 484"/>
                <a:gd name="T79" fmla="*/ 29 h 327"/>
                <a:gd name="T80" fmla="*/ 307 w 484"/>
                <a:gd name="T81" fmla="*/ 34 h 327"/>
                <a:gd name="T82" fmla="*/ 328 w 484"/>
                <a:gd name="T83" fmla="*/ 14 h 327"/>
                <a:gd name="T84" fmla="*/ 337 w 484"/>
                <a:gd name="T85" fmla="*/ 30 h 327"/>
                <a:gd name="T86" fmla="*/ 358 w 484"/>
                <a:gd name="T87" fmla="*/ 14 h 327"/>
                <a:gd name="T88" fmla="*/ 387 w 484"/>
                <a:gd name="T89" fmla="*/ 7 h 327"/>
                <a:gd name="T90" fmla="*/ 376 w 484"/>
                <a:gd name="T91" fmla="*/ 27 h 327"/>
                <a:gd name="T92" fmla="*/ 398 w 484"/>
                <a:gd name="T93" fmla="*/ 16 h 327"/>
                <a:gd name="T94" fmla="*/ 426 w 484"/>
                <a:gd name="T95" fmla="*/ 2 h 327"/>
                <a:gd name="T96" fmla="*/ 432 w 484"/>
                <a:gd name="T97" fmla="*/ 18 h 327"/>
                <a:gd name="T98" fmla="*/ 462 w 484"/>
                <a:gd name="T99" fmla="*/ 15 h 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84" h="327">
                  <a:moveTo>
                    <a:pt x="480" y="22"/>
                  </a:moveTo>
                  <a:cubicBezTo>
                    <a:pt x="476" y="24"/>
                    <a:pt x="473" y="23"/>
                    <a:pt x="467" y="25"/>
                  </a:cubicBezTo>
                  <a:cubicBezTo>
                    <a:pt x="461" y="26"/>
                    <a:pt x="455" y="26"/>
                    <a:pt x="453" y="25"/>
                  </a:cubicBezTo>
                  <a:cubicBezTo>
                    <a:pt x="451" y="25"/>
                    <a:pt x="445" y="22"/>
                    <a:pt x="444" y="24"/>
                  </a:cubicBezTo>
                  <a:cubicBezTo>
                    <a:pt x="442" y="25"/>
                    <a:pt x="435" y="24"/>
                    <a:pt x="441" y="26"/>
                  </a:cubicBezTo>
                  <a:cubicBezTo>
                    <a:pt x="447" y="29"/>
                    <a:pt x="444" y="27"/>
                    <a:pt x="454" y="30"/>
                  </a:cubicBezTo>
                  <a:cubicBezTo>
                    <a:pt x="464" y="32"/>
                    <a:pt x="468" y="34"/>
                    <a:pt x="472" y="35"/>
                  </a:cubicBezTo>
                  <a:cubicBezTo>
                    <a:pt x="476" y="36"/>
                    <a:pt x="475" y="37"/>
                    <a:pt x="479" y="36"/>
                  </a:cubicBezTo>
                  <a:cubicBezTo>
                    <a:pt x="479" y="38"/>
                    <a:pt x="479" y="40"/>
                    <a:pt x="478" y="40"/>
                  </a:cubicBezTo>
                  <a:cubicBezTo>
                    <a:pt x="477" y="41"/>
                    <a:pt x="473" y="40"/>
                    <a:pt x="471" y="39"/>
                  </a:cubicBezTo>
                  <a:cubicBezTo>
                    <a:pt x="469" y="38"/>
                    <a:pt x="467" y="39"/>
                    <a:pt x="467" y="41"/>
                  </a:cubicBezTo>
                  <a:cubicBezTo>
                    <a:pt x="466" y="43"/>
                    <a:pt x="459" y="46"/>
                    <a:pt x="454" y="47"/>
                  </a:cubicBezTo>
                  <a:cubicBezTo>
                    <a:pt x="450" y="48"/>
                    <a:pt x="447" y="54"/>
                    <a:pt x="443" y="56"/>
                  </a:cubicBezTo>
                  <a:cubicBezTo>
                    <a:pt x="443" y="56"/>
                    <a:pt x="443" y="56"/>
                    <a:pt x="443" y="56"/>
                  </a:cubicBezTo>
                  <a:cubicBezTo>
                    <a:pt x="438" y="58"/>
                    <a:pt x="440" y="57"/>
                    <a:pt x="441" y="52"/>
                  </a:cubicBezTo>
                  <a:cubicBezTo>
                    <a:pt x="442" y="46"/>
                    <a:pt x="445" y="48"/>
                    <a:pt x="450" y="41"/>
                  </a:cubicBezTo>
                  <a:cubicBezTo>
                    <a:pt x="454" y="34"/>
                    <a:pt x="433" y="33"/>
                    <a:pt x="425" y="29"/>
                  </a:cubicBezTo>
                  <a:cubicBezTo>
                    <a:pt x="418" y="25"/>
                    <a:pt x="416" y="31"/>
                    <a:pt x="408" y="31"/>
                  </a:cubicBezTo>
                  <a:cubicBezTo>
                    <a:pt x="400" y="31"/>
                    <a:pt x="396" y="34"/>
                    <a:pt x="391" y="38"/>
                  </a:cubicBezTo>
                  <a:cubicBezTo>
                    <a:pt x="387" y="41"/>
                    <a:pt x="389" y="43"/>
                    <a:pt x="389" y="52"/>
                  </a:cubicBezTo>
                  <a:cubicBezTo>
                    <a:pt x="390" y="60"/>
                    <a:pt x="380" y="60"/>
                    <a:pt x="375" y="62"/>
                  </a:cubicBezTo>
                  <a:cubicBezTo>
                    <a:pt x="370" y="64"/>
                    <a:pt x="366" y="61"/>
                    <a:pt x="360" y="59"/>
                  </a:cubicBezTo>
                  <a:cubicBezTo>
                    <a:pt x="354" y="57"/>
                    <a:pt x="352" y="61"/>
                    <a:pt x="349" y="62"/>
                  </a:cubicBezTo>
                  <a:cubicBezTo>
                    <a:pt x="346" y="62"/>
                    <a:pt x="331" y="60"/>
                    <a:pt x="325" y="58"/>
                  </a:cubicBezTo>
                  <a:cubicBezTo>
                    <a:pt x="318" y="56"/>
                    <a:pt x="318" y="51"/>
                    <a:pt x="315" y="48"/>
                  </a:cubicBezTo>
                  <a:cubicBezTo>
                    <a:pt x="311" y="45"/>
                    <a:pt x="308" y="50"/>
                    <a:pt x="302" y="51"/>
                  </a:cubicBezTo>
                  <a:cubicBezTo>
                    <a:pt x="301" y="52"/>
                    <a:pt x="300" y="52"/>
                    <a:pt x="300" y="52"/>
                  </a:cubicBezTo>
                  <a:cubicBezTo>
                    <a:pt x="295" y="53"/>
                    <a:pt x="292" y="53"/>
                    <a:pt x="290" y="54"/>
                  </a:cubicBezTo>
                  <a:cubicBezTo>
                    <a:pt x="288" y="55"/>
                    <a:pt x="290" y="57"/>
                    <a:pt x="288" y="59"/>
                  </a:cubicBezTo>
                  <a:cubicBezTo>
                    <a:pt x="286" y="61"/>
                    <a:pt x="289" y="64"/>
                    <a:pt x="286" y="66"/>
                  </a:cubicBezTo>
                  <a:cubicBezTo>
                    <a:pt x="284" y="68"/>
                    <a:pt x="280" y="68"/>
                    <a:pt x="276" y="68"/>
                  </a:cubicBezTo>
                  <a:cubicBezTo>
                    <a:pt x="272" y="68"/>
                    <a:pt x="271" y="66"/>
                    <a:pt x="265" y="65"/>
                  </a:cubicBezTo>
                  <a:cubicBezTo>
                    <a:pt x="259" y="64"/>
                    <a:pt x="258" y="65"/>
                    <a:pt x="252" y="65"/>
                  </a:cubicBezTo>
                  <a:cubicBezTo>
                    <a:pt x="245" y="65"/>
                    <a:pt x="252" y="73"/>
                    <a:pt x="252" y="75"/>
                  </a:cubicBezTo>
                  <a:cubicBezTo>
                    <a:pt x="251" y="77"/>
                    <a:pt x="235" y="76"/>
                    <a:pt x="232" y="76"/>
                  </a:cubicBezTo>
                  <a:cubicBezTo>
                    <a:pt x="229" y="76"/>
                    <a:pt x="224" y="84"/>
                    <a:pt x="221" y="86"/>
                  </a:cubicBezTo>
                  <a:cubicBezTo>
                    <a:pt x="218" y="89"/>
                    <a:pt x="219" y="93"/>
                    <a:pt x="221" y="97"/>
                  </a:cubicBezTo>
                  <a:cubicBezTo>
                    <a:pt x="223" y="102"/>
                    <a:pt x="216" y="105"/>
                    <a:pt x="211" y="108"/>
                  </a:cubicBezTo>
                  <a:cubicBezTo>
                    <a:pt x="206" y="112"/>
                    <a:pt x="205" y="115"/>
                    <a:pt x="204" y="117"/>
                  </a:cubicBezTo>
                  <a:cubicBezTo>
                    <a:pt x="203" y="120"/>
                    <a:pt x="191" y="123"/>
                    <a:pt x="189" y="123"/>
                  </a:cubicBezTo>
                  <a:cubicBezTo>
                    <a:pt x="187" y="123"/>
                    <a:pt x="187" y="136"/>
                    <a:pt x="187" y="140"/>
                  </a:cubicBezTo>
                  <a:cubicBezTo>
                    <a:pt x="187" y="144"/>
                    <a:pt x="177" y="154"/>
                    <a:pt x="173" y="158"/>
                  </a:cubicBezTo>
                  <a:cubicBezTo>
                    <a:pt x="168" y="163"/>
                    <a:pt x="176" y="161"/>
                    <a:pt x="180" y="164"/>
                  </a:cubicBezTo>
                  <a:cubicBezTo>
                    <a:pt x="183" y="167"/>
                    <a:pt x="181" y="169"/>
                    <a:pt x="180" y="171"/>
                  </a:cubicBezTo>
                  <a:cubicBezTo>
                    <a:pt x="179" y="174"/>
                    <a:pt x="160" y="174"/>
                    <a:pt x="156" y="174"/>
                  </a:cubicBezTo>
                  <a:cubicBezTo>
                    <a:pt x="152" y="175"/>
                    <a:pt x="147" y="179"/>
                    <a:pt x="144" y="183"/>
                  </a:cubicBezTo>
                  <a:cubicBezTo>
                    <a:pt x="142" y="186"/>
                    <a:pt x="141" y="190"/>
                    <a:pt x="143" y="194"/>
                  </a:cubicBezTo>
                  <a:cubicBezTo>
                    <a:pt x="145" y="198"/>
                    <a:pt x="144" y="201"/>
                    <a:pt x="141" y="204"/>
                  </a:cubicBezTo>
                  <a:cubicBezTo>
                    <a:pt x="138" y="208"/>
                    <a:pt x="143" y="209"/>
                    <a:pt x="145" y="214"/>
                  </a:cubicBezTo>
                  <a:cubicBezTo>
                    <a:pt x="146" y="219"/>
                    <a:pt x="145" y="223"/>
                    <a:pt x="145" y="225"/>
                  </a:cubicBezTo>
                  <a:cubicBezTo>
                    <a:pt x="145" y="228"/>
                    <a:pt x="146" y="234"/>
                    <a:pt x="149" y="236"/>
                  </a:cubicBezTo>
                  <a:cubicBezTo>
                    <a:pt x="153" y="238"/>
                    <a:pt x="154" y="238"/>
                    <a:pt x="158" y="240"/>
                  </a:cubicBezTo>
                  <a:cubicBezTo>
                    <a:pt x="162" y="243"/>
                    <a:pt x="159" y="245"/>
                    <a:pt x="155" y="248"/>
                  </a:cubicBezTo>
                  <a:cubicBezTo>
                    <a:pt x="152" y="251"/>
                    <a:pt x="151" y="249"/>
                    <a:pt x="148" y="251"/>
                  </a:cubicBezTo>
                  <a:cubicBezTo>
                    <a:pt x="145" y="253"/>
                    <a:pt x="148" y="256"/>
                    <a:pt x="150" y="260"/>
                  </a:cubicBezTo>
                  <a:cubicBezTo>
                    <a:pt x="152" y="264"/>
                    <a:pt x="153" y="263"/>
                    <a:pt x="153" y="265"/>
                  </a:cubicBezTo>
                  <a:cubicBezTo>
                    <a:pt x="153" y="267"/>
                    <a:pt x="152" y="271"/>
                    <a:pt x="150" y="275"/>
                  </a:cubicBezTo>
                  <a:cubicBezTo>
                    <a:pt x="147" y="280"/>
                    <a:pt x="147" y="277"/>
                    <a:pt x="143" y="279"/>
                  </a:cubicBezTo>
                  <a:cubicBezTo>
                    <a:pt x="138" y="280"/>
                    <a:pt x="140" y="280"/>
                    <a:pt x="139" y="284"/>
                  </a:cubicBezTo>
                  <a:cubicBezTo>
                    <a:pt x="137" y="288"/>
                    <a:pt x="137" y="288"/>
                    <a:pt x="138" y="291"/>
                  </a:cubicBezTo>
                  <a:cubicBezTo>
                    <a:pt x="139" y="294"/>
                    <a:pt x="138" y="297"/>
                    <a:pt x="137" y="300"/>
                  </a:cubicBezTo>
                  <a:cubicBezTo>
                    <a:pt x="136" y="303"/>
                    <a:pt x="135" y="305"/>
                    <a:pt x="134" y="305"/>
                  </a:cubicBezTo>
                  <a:cubicBezTo>
                    <a:pt x="132" y="304"/>
                    <a:pt x="131" y="303"/>
                    <a:pt x="129" y="301"/>
                  </a:cubicBezTo>
                  <a:cubicBezTo>
                    <a:pt x="128" y="299"/>
                    <a:pt x="127" y="299"/>
                    <a:pt x="126" y="300"/>
                  </a:cubicBezTo>
                  <a:cubicBezTo>
                    <a:pt x="126" y="300"/>
                    <a:pt x="126" y="300"/>
                    <a:pt x="126" y="300"/>
                  </a:cubicBezTo>
                  <a:cubicBezTo>
                    <a:pt x="125" y="299"/>
                    <a:pt x="125" y="299"/>
                    <a:pt x="124" y="298"/>
                  </a:cubicBezTo>
                  <a:cubicBezTo>
                    <a:pt x="117" y="292"/>
                    <a:pt x="114" y="293"/>
                    <a:pt x="114" y="288"/>
                  </a:cubicBezTo>
                  <a:cubicBezTo>
                    <a:pt x="114" y="283"/>
                    <a:pt x="115" y="279"/>
                    <a:pt x="112" y="283"/>
                  </a:cubicBezTo>
                  <a:cubicBezTo>
                    <a:pt x="108" y="288"/>
                    <a:pt x="105" y="292"/>
                    <a:pt x="105" y="295"/>
                  </a:cubicBezTo>
                  <a:cubicBezTo>
                    <a:pt x="106" y="298"/>
                    <a:pt x="110" y="299"/>
                    <a:pt x="103" y="301"/>
                  </a:cubicBezTo>
                  <a:cubicBezTo>
                    <a:pt x="95" y="302"/>
                    <a:pt x="93" y="299"/>
                    <a:pt x="90" y="303"/>
                  </a:cubicBezTo>
                  <a:cubicBezTo>
                    <a:pt x="87" y="307"/>
                    <a:pt x="83" y="309"/>
                    <a:pt x="78" y="313"/>
                  </a:cubicBezTo>
                  <a:cubicBezTo>
                    <a:pt x="72" y="317"/>
                    <a:pt x="69" y="320"/>
                    <a:pt x="68" y="322"/>
                  </a:cubicBezTo>
                  <a:cubicBezTo>
                    <a:pt x="67" y="324"/>
                    <a:pt x="70" y="325"/>
                    <a:pt x="65" y="325"/>
                  </a:cubicBezTo>
                  <a:cubicBezTo>
                    <a:pt x="59" y="325"/>
                    <a:pt x="60" y="326"/>
                    <a:pt x="55" y="326"/>
                  </a:cubicBezTo>
                  <a:cubicBezTo>
                    <a:pt x="50" y="326"/>
                    <a:pt x="50" y="326"/>
                    <a:pt x="44" y="326"/>
                  </a:cubicBezTo>
                  <a:cubicBezTo>
                    <a:pt x="38" y="327"/>
                    <a:pt x="38" y="327"/>
                    <a:pt x="34" y="327"/>
                  </a:cubicBezTo>
                  <a:cubicBezTo>
                    <a:pt x="29" y="327"/>
                    <a:pt x="28" y="327"/>
                    <a:pt x="25" y="326"/>
                  </a:cubicBezTo>
                  <a:cubicBezTo>
                    <a:pt x="23" y="324"/>
                    <a:pt x="20" y="319"/>
                    <a:pt x="17" y="316"/>
                  </a:cubicBezTo>
                  <a:cubicBezTo>
                    <a:pt x="14" y="314"/>
                    <a:pt x="10" y="308"/>
                    <a:pt x="12" y="306"/>
                  </a:cubicBezTo>
                  <a:cubicBezTo>
                    <a:pt x="14" y="304"/>
                    <a:pt x="13" y="304"/>
                    <a:pt x="19" y="303"/>
                  </a:cubicBezTo>
                  <a:cubicBezTo>
                    <a:pt x="25" y="302"/>
                    <a:pt x="24" y="296"/>
                    <a:pt x="21" y="296"/>
                  </a:cubicBezTo>
                  <a:cubicBezTo>
                    <a:pt x="19" y="295"/>
                    <a:pt x="22" y="292"/>
                    <a:pt x="18" y="292"/>
                  </a:cubicBezTo>
                  <a:cubicBezTo>
                    <a:pt x="13" y="292"/>
                    <a:pt x="12" y="292"/>
                    <a:pt x="11" y="292"/>
                  </a:cubicBezTo>
                  <a:cubicBezTo>
                    <a:pt x="10" y="291"/>
                    <a:pt x="21" y="287"/>
                    <a:pt x="17" y="285"/>
                  </a:cubicBezTo>
                  <a:cubicBezTo>
                    <a:pt x="13" y="283"/>
                    <a:pt x="18" y="278"/>
                    <a:pt x="15" y="278"/>
                  </a:cubicBezTo>
                  <a:cubicBezTo>
                    <a:pt x="12" y="279"/>
                    <a:pt x="13" y="276"/>
                    <a:pt x="11" y="276"/>
                  </a:cubicBezTo>
                  <a:cubicBezTo>
                    <a:pt x="9" y="276"/>
                    <a:pt x="14" y="273"/>
                    <a:pt x="12" y="273"/>
                  </a:cubicBezTo>
                  <a:cubicBezTo>
                    <a:pt x="11" y="273"/>
                    <a:pt x="12" y="272"/>
                    <a:pt x="9" y="270"/>
                  </a:cubicBezTo>
                  <a:cubicBezTo>
                    <a:pt x="6" y="269"/>
                    <a:pt x="6" y="265"/>
                    <a:pt x="4" y="264"/>
                  </a:cubicBezTo>
                  <a:cubicBezTo>
                    <a:pt x="3" y="263"/>
                    <a:pt x="10" y="259"/>
                    <a:pt x="6" y="256"/>
                  </a:cubicBezTo>
                  <a:cubicBezTo>
                    <a:pt x="1" y="253"/>
                    <a:pt x="1" y="251"/>
                    <a:pt x="1" y="249"/>
                  </a:cubicBezTo>
                  <a:cubicBezTo>
                    <a:pt x="2" y="246"/>
                    <a:pt x="15" y="241"/>
                    <a:pt x="8" y="239"/>
                  </a:cubicBezTo>
                  <a:cubicBezTo>
                    <a:pt x="0" y="237"/>
                    <a:pt x="0" y="225"/>
                    <a:pt x="7" y="225"/>
                  </a:cubicBezTo>
                  <a:cubicBezTo>
                    <a:pt x="15" y="226"/>
                    <a:pt x="10" y="217"/>
                    <a:pt x="15" y="218"/>
                  </a:cubicBezTo>
                  <a:cubicBezTo>
                    <a:pt x="20" y="218"/>
                    <a:pt x="16" y="217"/>
                    <a:pt x="23" y="218"/>
                  </a:cubicBezTo>
                  <a:cubicBezTo>
                    <a:pt x="31" y="219"/>
                    <a:pt x="28" y="215"/>
                    <a:pt x="33" y="215"/>
                  </a:cubicBezTo>
                  <a:cubicBezTo>
                    <a:pt x="38" y="216"/>
                    <a:pt x="33" y="211"/>
                    <a:pt x="39" y="211"/>
                  </a:cubicBezTo>
                  <a:cubicBezTo>
                    <a:pt x="46" y="212"/>
                    <a:pt x="41" y="211"/>
                    <a:pt x="48" y="211"/>
                  </a:cubicBezTo>
                  <a:cubicBezTo>
                    <a:pt x="55" y="212"/>
                    <a:pt x="54" y="211"/>
                    <a:pt x="56" y="209"/>
                  </a:cubicBezTo>
                  <a:cubicBezTo>
                    <a:pt x="57" y="207"/>
                    <a:pt x="42" y="202"/>
                    <a:pt x="54" y="203"/>
                  </a:cubicBezTo>
                  <a:cubicBezTo>
                    <a:pt x="66" y="204"/>
                    <a:pt x="59" y="202"/>
                    <a:pt x="65" y="200"/>
                  </a:cubicBezTo>
                  <a:cubicBezTo>
                    <a:pt x="70" y="198"/>
                    <a:pt x="64" y="194"/>
                    <a:pt x="70" y="195"/>
                  </a:cubicBezTo>
                  <a:cubicBezTo>
                    <a:pt x="76" y="195"/>
                    <a:pt x="66" y="186"/>
                    <a:pt x="73" y="188"/>
                  </a:cubicBezTo>
                  <a:cubicBezTo>
                    <a:pt x="80" y="189"/>
                    <a:pt x="74" y="180"/>
                    <a:pt x="82" y="183"/>
                  </a:cubicBezTo>
                  <a:cubicBezTo>
                    <a:pt x="91" y="186"/>
                    <a:pt x="91" y="181"/>
                    <a:pt x="98" y="185"/>
                  </a:cubicBezTo>
                  <a:cubicBezTo>
                    <a:pt x="105" y="189"/>
                    <a:pt x="101" y="190"/>
                    <a:pt x="110" y="189"/>
                  </a:cubicBezTo>
                  <a:cubicBezTo>
                    <a:pt x="119" y="189"/>
                    <a:pt x="120" y="191"/>
                    <a:pt x="120" y="187"/>
                  </a:cubicBezTo>
                  <a:cubicBezTo>
                    <a:pt x="120" y="182"/>
                    <a:pt x="121" y="180"/>
                    <a:pt x="115" y="182"/>
                  </a:cubicBezTo>
                  <a:cubicBezTo>
                    <a:pt x="110" y="183"/>
                    <a:pt x="114" y="183"/>
                    <a:pt x="108" y="183"/>
                  </a:cubicBezTo>
                  <a:cubicBezTo>
                    <a:pt x="101" y="182"/>
                    <a:pt x="100" y="183"/>
                    <a:pt x="98" y="181"/>
                  </a:cubicBezTo>
                  <a:cubicBezTo>
                    <a:pt x="96" y="180"/>
                    <a:pt x="95" y="179"/>
                    <a:pt x="98" y="178"/>
                  </a:cubicBezTo>
                  <a:cubicBezTo>
                    <a:pt x="101" y="177"/>
                    <a:pt x="100" y="175"/>
                    <a:pt x="103" y="174"/>
                  </a:cubicBezTo>
                  <a:cubicBezTo>
                    <a:pt x="107" y="173"/>
                    <a:pt x="107" y="171"/>
                    <a:pt x="109" y="170"/>
                  </a:cubicBezTo>
                  <a:cubicBezTo>
                    <a:pt x="111" y="170"/>
                    <a:pt x="108" y="168"/>
                    <a:pt x="112" y="167"/>
                  </a:cubicBezTo>
                  <a:cubicBezTo>
                    <a:pt x="116" y="166"/>
                    <a:pt x="114" y="166"/>
                    <a:pt x="118" y="163"/>
                  </a:cubicBezTo>
                  <a:cubicBezTo>
                    <a:pt x="122" y="160"/>
                    <a:pt x="119" y="158"/>
                    <a:pt x="123" y="158"/>
                  </a:cubicBezTo>
                  <a:cubicBezTo>
                    <a:pt x="128" y="158"/>
                    <a:pt x="129" y="154"/>
                    <a:pt x="131" y="154"/>
                  </a:cubicBezTo>
                  <a:cubicBezTo>
                    <a:pt x="134" y="154"/>
                    <a:pt x="129" y="150"/>
                    <a:pt x="137" y="150"/>
                  </a:cubicBezTo>
                  <a:cubicBezTo>
                    <a:pt x="146" y="150"/>
                    <a:pt x="146" y="147"/>
                    <a:pt x="147" y="147"/>
                  </a:cubicBezTo>
                  <a:cubicBezTo>
                    <a:pt x="146" y="146"/>
                    <a:pt x="141" y="144"/>
                    <a:pt x="146" y="142"/>
                  </a:cubicBezTo>
                  <a:cubicBezTo>
                    <a:pt x="151" y="140"/>
                    <a:pt x="146" y="137"/>
                    <a:pt x="151" y="136"/>
                  </a:cubicBezTo>
                  <a:cubicBezTo>
                    <a:pt x="156" y="135"/>
                    <a:pt x="145" y="132"/>
                    <a:pt x="150" y="131"/>
                  </a:cubicBezTo>
                  <a:cubicBezTo>
                    <a:pt x="156" y="130"/>
                    <a:pt x="153" y="127"/>
                    <a:pt x="156" y="126"/>
                  </a:cubicBezTo>
                  <a:cubicBezTo>
                    <a:pt x="160" y="125"/>
                    <a:pt x="150" y="122"/>
                    <a:pt x="157" y="122"/>
                  </a:cubicBezTo>
                  <a:cubicBezTo>
                    <a:pt x="165" y="122"/>
                    <a:pt x="159" y="115"/>
                    <a:pt x="163" y="115"/>
                  </a:cubicBezTo>
                  <a:cubicBezTo>
                    <a:pt x="167" y="115"/>
                    <a:pt x="161" y="112"/>
                    <a:pt x="166" y="112"/>
                  </a:cubicBezTo>
                  <a:cubicBezTo>
                    <a:pt x="171" y="111"/>
                    <a:pt x="164" y="108"/>
                    <a:pt x="170" y="107"/>
                  </a:cubicBezTo>
                  <a:cubicBezTo>
                    <a:pt x="177" y="105"/>
                    <a:pt x="174" y="102"/>
                    <a:pt x="180" y="102"/>
                  </a:cubicBezTo>
                  <a:cubicBezTo>
                    <a:pt x="187" y="102"/>
                    <a:pt x="174" y="96"/>
                    <a:pt x="186" y="93"/>
                  </a:cubicBezTo>
                  <a:cubicBezTo>
                    <a:pt x="198" y="91"/>
                    <a:pt x="189" y="88"/>
                    <a:pt x="194" y="87"/>
                  </a:cubicBezTo>
                  <a:cubicBezTo>
                    <a:pt x="199" y="87"/>
                    <a:pt x="197" y="84"/>
                    <a:pt x="201" y="82"/>
                  </a:cubicBezTo>
                  <a:cubicBezTo>
                    <a:pt x="205" y="80"/>
                    <a:pt x="198" y="80"/>
                    <a:pt x="205" y="77"/>
                  </a:cubicBezTo>
                  <a:cubicBezTo>
                    <a:pt x="212" y="74"/>
                    <a:pt x="207" y="74"/>
                    <a:pt x="210" y="72"/>
                  </a:cubicBezTo>
                  <a:cubicBezTo>
                    <a:pt x="213" y="70"/>
                    <a:pt x="206" y="69"/>
                    <a:pt x="202" y="69"/>
                  </a:cubicBezTo>
                  <a:cubicBezTo>
                    <a:pt x="198" y="70"/>
                    <a:pt x="195" y="66"/>
                    <a:pt x="192" y="69"/>
                  </a:cubicBezTo>
                  <a:cubicBezTo>
                    <a:pt x="190" y="73"/>
                    <a:pt x="185" y="71"/>
                    <a:pt x="179" y="73"/>
                  </a:cubicBezTo>
                  <a:cubicBezTo>
                    <a:pt x="174" y="75"/>
                    <a:pt x="176" y="72"/>
                    <a:pt x="169" y="76"/>
                  </a:cubicBezTo>
                  <a:cubicBezTo>
                    <a:pt x="161" y="80"/>
                    <a:pt x="149" y="79"/>
                    <a:pt x="154" y="76"/>
                  </a:cubicBezTo>
                  <a:cubicBezTo>
                    <a:pt x="158" y="73"/>
                    <a:pt x="155" y="74"/>
                    <a:pt x="162" y="73"/>
                  </a:cubicBezTo>
                  <a:cubicBezTo>
                    <a:pt x="169" y="72"/>
                    <a:pt x="172" y="71"/>
                    <a:pt x="176" y="70"/>
                  </a:cubicBezTo>
                  <a:cubicBezTo>
                    <a:pt x="179" y="68"/>
                    <a:pt x="179" y="68"/>
                    <a:pt x="183" y="65"/>
                  </a:cubicBezTo>
                  <a:cubicBezTo>
                    <a:pt x="188" y="63"/>
                    <a:pt x="181" y="60"/>
                    <a:pt x="189" y="59"/>
                  </a:cubicBezTo>
                  <a:cubicBezTo>
                    <a:pt x="197" y="57"/>
                    <a:pt x="189" y="53"/>
                    <a:pt x="198" y="54"/>
                  </a:cubicBezTo>
                  <a:cubicBezTo>
                    <a:pt x="207" y="54"/>
                    <a:pt x="209" y="49"/>
                    <a:pt x="209" y="51"/>
                  </a:cubicBezTo>
                  <a:cubicBezTo>
                    <a:pt x="210" y="54"/>
                    <a:pt x="209" y="55"/>
                    <a:pt x="213" y="57"/>
                  </a:cubicBezTo>
                  <a:cubicBezTo>
                    <a:pt x="218" y="58"/>
                    <a:pt x="219" y="59"/>
                    <a:pt x="222" y="59"/>
                  </a:cubicBezTo>
                  <a:cubicBezTo>
                    <a:pt x="225" y="59"/>
                    <a:pt x="220" y="63"/>
                    <a:pt x="224" y="60"/>
                  </a:cubicBezTo>
                  <a:cubicBezTo>
                    <a:pt x="228" y="58"/>
                    <a:pt x="236" y="58"/>
                    <a:pt x="237" y="58"/>
                  </a:cubicBezTo>
                  <a:cubicBezTo>
                    <a:pt x="239" y="58"/>
                    <a:pt x="244" y="49"/>
                    <a:pt x="239" y="51"/>
                  </a:cubicBezTo>
                  <a:cubicBezTo>
                    <a:pt x="233" y="52"/>
                    <a:pt x="226" y="54"/>
                    <a:pt x="227" y="50"/>
                  </a:cubicBezTo>
                  <a:cubicBezTo>
                    <a:pt x="228" y="47"/>
                    <a:pt x="217" y="43"/>
                    <a:pt x="229" y="43"/>
                  </a:cubicBezTo>
                  <a:cubicBezTo>
                    <a:pt x="240" y="42"/>
                    <a:pt x="232" y="38"/>
                    <a:pt x="244" y="39"/>
                  </a:cubicBezTo>
                  <a:cubicBezTo>
                    <a:pt x="255" y="39"/>
                    <a:pt x="257" y="39"/>
                    <a:pt x="258" y="39"/>
                  </a:cubicBezTo>
                  <a:cubicBezTo>
                    <a:pt x="259" y="38"/>
                    <a:pt x="259" y="32"/>
                    <a:pt x="260" y="32"/>
                  </a:cubicBezTo>
                  <a:cubicBezTo>
                    <a:pt x="262" y="33"/>
                    <a:pt x="262" y="30"/>
                    <a:pt x="269" y="30"/>
                  </a:cubicBezTo>
                  <a:cubicBezTo>
                    <a:pt x="276" y="30"/>
                    <a:pt x="276" y="25"/>
                    <a:pt x="276" y="28"/>
                  </a:cubicBezTo>
                  <a:cubicBezTo>
                    <a:pt x="276" y="30"/>
                    <a:pt x="280" y="25"/>
                    <a:pt x="280" y="28"/>
                  </a:cubicBezTo>
                  <a:cubicBezTo>
                    <a:pt x="280" y="32"/>
                    <a:pt x="270" y="49"/>
                    <a:pt x="278" y="41"/>
                  </a:cubicBezTo>
                  <a:cubicBezTo>
                    <a:pt x="286" y="33"/>
                    <a:pt x="284" y="26"/>
                    <a:pt x="287" y="29"/>
                  </a:cubicBezTo>
                  <a:cubicBezTo>
                    <a:pt x="290" y="31"/>
                    <a:pt x="293" y="24"/>
                    <a:pt x="295" y="26"/>
                  </a:cubicBezTo>
                  <a:cubicBezTo>
                    <a:pt x="297" y="28"/>
                    <a:pt x="303" y="29"/>
                    <a:pt x="300" y="31"/>
                  </a:cubicBezTo>
                  <a:cubicBezTo>
                    <a:pt x="296" y="34"/>
                    <a:pt x="287" y="38"/>
                    <a:pt x="291" y="38"/>
                  </a:cubicBezTo>
                  <a:cubicBezTo>
                    <a:pt x="294" y="38"/>
                    <a:pt x="305" y="35"/>
                    <a:pt x="307" y="34"/>
                  </a:cubicBezTo>
                  <a:cubicBezTo>
                    <a:pt x="309" y="33"/>
                    <a:pt x="307" y="26"/>
                    <a:pt x="310" y="26"/>
                  </a:cubicBezTo>
                  <a:cubicBezTo>
                    <a:pt x="313" y="25"/>
                    <a:pt x="307" y="20"/>
                    <a:pt x="315" y="21"/>
                  </a:cubicBezTo>
                  <a:cubicBezTo>
                    <a:pt x="323" y="22"/>
                    <a:pt x="323" y="22"/>
                    <a:pt x="325" y="22"/>
                  </a:cubicBezTo>
                  <a:cubicBezTo>
                    <a:pt x="327" y="22"/>
                    <a:pt x="324" y="13"/>
                    <a:pt x="328" y="14"/>
                  </a:cubicBezTo>
                  <a:cubicBezTo>
                    <a:pt x="333" y="15"/>
                    <a:pt x="333" y="9"/>
                    <a:pt x="336" y="11"/>
                  </a:cubicBezTo>
                  <a:cubicBezTo>
                    <a:pt x="339" y="13"/>
                    <a:pt x="345" y="12"/>
                    <a:pt x="342" y="15"/>
                  </a:cubicBezTo>
                  <a:cubicBezTo>
                    <a:pt x="338" y="19"/>
                    <a:pt x="332" y="22"/>
                    <a:pt x="334" y="25"/>
                  </a:cubicBezTo>
                  <a:cubicBezTo>
                    <a:pt x="335" y="27"/>
                    <a:pt x="334" y="33"/>
                    <a:pt x="337" y="30"/>
                  </a:cubicBezTo>
                  <a:cubicBezTo>
                    <a:pt x="340" y="27"/>
                    <a:pt x="340" y="29"/>
                    <a:pt x="341" y="24"/>
                  </a:cubicBezTo>
                  <a:cubicBezTo>
                    <a:pt x="342" y="18"/>
                    <a:pt x="344" y="25"/>
                    <a:pt x="346" y="20"/>
                  </a:cubicBezTo>
                  <a:cubicBezTo>
                    <a:pt x="347" y="16"/>
                    <a:pt x="347" y="11"/>
                    <a:pt x="349" y="12"/>
                  </a:cubicBezTo>
                  <a:cubicBezTo>
                    <a:pt x="351" y="13"/>
                    <a:pt x="354" y="16"/>
                    <a:pt x="358" y="14"/>
                  </a:cubicBezTo>
                  <a:cubicBezTo>
                    <a:pt x="363" y="12"/>
                    <a:pt x="361" y="9"/>
                    <a:pt x="364" y="9"/>
                  </a:cubicBezTo>
                  <a:cubicBezTo>
                    <a:pt x="367" y="9"/>
                    <a:pt x="373" y="7"/>
                    <a:pt x="374" y="9"/>
                  </a:cubicBezTo>
                  <a:cubicBezTo>
                    <a:pt x="376" y="10"/>
                    <a:pt x="377" y="3"/>
                    <a:pt x="381" y="4"/>
                  </a:cubicBezTo>
                  <a:cubicBezTo>
                    <a:pt x="384" y="5"/>
                    <a:pt x="389" y="4"/>
                    <a:pt x="387" y="7"/>
                  </a:cubicBezTo>
                  <a:cubicBezTo>
                    <a:pt x="384" y="10"/>
                    <a:pt x="381" y="11"/>
                    <a:pt x="378" y="14"/>
                  </a:cubicBezTo>
                  <a:cubicBezTo>
                    <a:pt x="375" y="17"/>
                    <a:pt x="372" y="18"/>
                    <a:pt x="372" y="21"/>
                  </a:cubicBezTo>
                  <a:cubicBezTo>
                    <a:pt x="372" y="24"/>
                    <a:pt x="364" y="25"/>
                    <a:pt x="369" y="26"/>
                  </a:cubicBezTo>
                  <a:cubicBezTo>
                    <a:pt x="374" y="27"/>
                    <a:pt x="372" y="29"/>
                    <a:pt x="376" y="27"/>
                  </a:cubicBezTo>
                  <a:cubicBezTo>
                    <a:pt x="379" y="24"/>
                    <a:pt x="378" y="18"/>
                    <a:pt x="382" y="16"/>
                  </a:cubicBezTo>
                  <a:cubicBezTo>
                    <a:pt x="387" y="14"/>
                    <a:pt x="389" y="14"/>
                    <a:pt x="391" y="11"/>
                  </a:cubicBezTo>
                  <a:cubicBezTo>
                    <a:pt x="392" y="9"/>
                    <a:pt x="398" y="6"/>
                    <a:pt x="399" y="8"/>
                  </a:cubicBezTo>
                  <a:cubicBezTo>
                    <a:pt x="399" y="11"/>
                    <a:pt x="396" y="12"/>
                    <a:pt x="398" y="16"/>
                  </a:cubicBezTo>
                  <a:cubicBezTo>
                    <a:pt x="400" y="21"/>
                    <a:pt x="402" y="21"/>
                    <a:pt x="404" y="19"/>
                  </a:cubicBezTo>
                  <a:cubicBezTo>
                    <a:pt x="406" y="16"/>
                    <a:pt x="405" y="13"/>
                    <a:pt x="409" y="10"/>
                  </a:cubicBezTo>
                  <a:cubicBezTo>
                    <a:pt x="412" y="6"/>
                    <a:pt x="408" y="5"/>
                    <a:pt x="414" y="4"/>
                  </a:cubicBezTo>
                  <a:cubicBezTo>
                    <a:pt x="421" y="3"/>
                    <a:pt x="423" y="0"/>
                    <a:pt x="426" y="2"/>
                  </a:cubicBezTo>
                  <a:cubicBezTo>
                    <a:pt x="429" y="4"/>
                    <a:pt x="432" y="3"/>
                    <a:pt x="429" y="7"/>
                  </a:cubicBezTo>
                  <a:cubicBezTo>
                    <a:pt x="427" y="10"/>
                    <a:pt x="418" y="13"/>
                    <a:pt x="421" y="14"/>
                  </a:cubicBezTo>
                  <a:cubicBezTo>
                    <a:pt x="424" y="16"/>
                    <a:pt x="424" y="18"/>
                    <a:pt x="426" y="19"/>
                  </a:cubicBezTo>
                  <a:cubicBezTo>
                    <a:pt x="427" y="19"/>
                    <a:pt x="432" y="22"/>
                    <a:pt x="432" y="18"/>
                  </a:cubicBezTo>
                  <a:cubicBezTo>
                    <a:pt x="433" y="13"/>
                    <a:pt x="432" y="10"/>
                    <a:pt x="436" y="10"/>
                  </a:cubicBezTo>
                  <a:cubicBezTo>
                    <a:pt x="440" y="10"/>
                    <a:pt x="439" y="8"/>
                    <a:pt x="444" y="9"/>
                  </a:cubicBezTo>
                  <a:cubicBezTo>
                    <a:pt x="449" y="11"/>
                    <a:pt x="448" y="11"/>
                    <a:pt x="452" y="12"/>
                  </a:cubicBezTo>
                  <a:cubicBezTo>
                    <a:pt x="456" y="13"/>
                    <a:pt x="453" y="12"/>
                    <a:pt x="462" y="15"/>
                  </a:cubicBezTo>
                  <a:cubicBezTo>
                    <a:pt x="472" y="18"/>
                    <a:pt x="471" y="15"/>
                    <a:pt x="475" y="17"/>
                  </a:cubicBezTo>
                  <a:cubicBezTo>
                    <a:pt x="480" y="20"/>
                    <a:pt x="484" y="21"/>
                    <a:pt x="480" y="22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Freeform 1223">
              <a:extLst>
                <a:ext uri="{FF2B5EF4-FFF2-40B4-BE49-F238E27FC236}">
                  <a16:creationId xmlns:a16="http://schemas.microsoft.com/office/drawing/2014/main" id="{8AA9FFB7-C418-4D4A-9FB3-61FA6E5F3CBA}"/>
                </a:ext>
              </a:extLst>
            </p:cNvPr>
            <p:cNvSpPr>
              <a:spLocks/>
            </p:cNvSpPr>
            <p:nvPr/>
          </p:nvSpPr>
          <p:spPr bwMode="auto">
            <a:xfrm>
              <a:off x="2693" y="771"/>
              <a:ext cx="141" cy="44"/>
            </a:xfrm>
            <a:custGeom>
              <a:avLst/>
              <a:gdLst>
                <a:gd name="T0" fmla="*/ 3 w 235"/>
                <a:gd name="T1" fmla="*/ 10 h 73"/>
                <a:gd name="T2" fmla="*/ 14 w 235"/>
                <a:gd name="T3" fmla="*/ 22 h 73"/>
                <a:gd name="T4" fmla="*/ 23 w 235"/>
                <a:gd name="T5" fmla="*/ 37 h 73"/>
                <a:gd name="T6" fmla="*/ 59 w 235"/>
                <a:gd name="T7" fmla="*/ 34 h 73"/>
                <a:gd name="T8" fmla="*/ 80 w 235"/>
                <a:gd name="T9" fmla="*/ 33 h 73"/>
                <a:gd name="T10" fmla="*/ 92 w 235"/>
                <a:gd name="T11" fmla="*/ 36 h 73"/>
                <a:gd name="T12" fmla="*/ 70 w 235"/>
                <a:gd name="T13" fmla="*/ 38 h 73"/>
                <a:gd name="T14" fmla="*/ 52 w 235"/>
                <a:gd name="T15" fmla="*/ 44 h 73"/>
                <a:gd name="T16" fmla="*/ 59 w 235"/>
                <a:gd name="T17" fmla="*/ 49 h 73"/>
                <a:gd name="T18" fmla="*/ 59 w 235"/>
                <a:gd name="T19" fmla="*/ 54 h 73"/>
                <a:gd name="T20" fmla="*/ 68 w 235"/>
                <a:gd name="T21" fmla="*/ 62 h 73"/>
                <a:gd name="T22" fmla="*/ 91 w 235"/>
                <a:gd name="T23" fmla="*/ 62 h 73"/>
                <a:gd name="T24" fmla="*/ 96 w 235"/>
                <a:gd name="T25" fmla="*/ 72 h 73"/>
                <a:gd name="T26" fmla="*/ 111 w 235"/>
                <a:gd name="T27" fmla="*/ 57 h 73"/>
                <a:gd name="T28" fmla="*/ 128 w 235"/>
                <a:gd name="T29" fmla="*/ 42 h 73"/>
                <a:gd name="T30" fmla="*/ 146 w 235"/>
                <a:gd name="T31" fmla="*/ 32 h 73"/>
                <a:gd name="T32" fmla="*/ 161 w 235"/>
                <a:gd name="T33" fmla="*/ 33 h 73"/>
                <a:gd name="T34" fmla="*/ 171 w 235"/>
                <a:gd name="T35" fmla="*/ 42 h 73"/>
                <a:gd name="T36" fmla="*/ 166 w 235"/>
                <a:gd name="T37" fmla="*/ 55 h 73"/>
                <a:gd name="T38" fmla="*/ 196 w 235"/>
                <a:gd name="T39" fmla="*/ 49 h 73"/>
                <a:gd name="T40" fmla="*/ 204 w 235"/>
                <a:gd name="T41" fmla="*/ 56 h 73"/>
                <a:gd name="T42" fmla="*/ 229 w 235"/>
                <a:gd name="T43" fmla="*/ 46 h 73"/>
                <a:gd name="T44" fmla="*/ 204 w 235"/>
                <a:gd name="T45" fmla="*/ 44 h 73"/>
                <a:gd name="T46" fmla="*/ 183 w 235"/>
                <a:gd name="T47" fmla="*/ 36 h 73"/>
                <a:gd name="T48" fmla="*/ 165 w 235"/>
                <a:gd name="T49" fmla="*/ 23 h 73"/>
                <a:gd name="T50" fmla="*/ 134 w 235"/>
                <a:gd name="T51" fmla="*/ 18 h 73"/>
                <a:gd name="T52" fmla="*/ 114 w 235"/>
                <a:gd name="T53" fmla="*/ 12 h 73"/>
                <a:gd name="T54" fmla="*/ 103 w 235"/>
                <a:gd name="T55" fmla="*/ 2 h 73"/>
                <a:gd name="T56" fmla="*/ 82 w 235"/>
                <a:gd name="T57" fmla="*/ 6 h 73"/>
                <a:gd name="T58" fmla="*/ 74 w 235"/>
                <a:gd name="T59" fmla="*/ 9 h 73"/>
                <a:gd name="T60" fmla="*/ 56 w 235"/>
                <a:gd name="T61" fmla="*/ 15 h 73"/>
                <a:gd name="T62" fmla="*/ 41 w 235"/>
                <a:gd name="T63" fmla="*/ 9 h 73"/>
                <a:gd name="T64" fmla="*/ 29 w 235"/>
                <a:gd name="T65" fmla="*/ 3 h 73"/>
                <a:gd name="T66" fmla="*/ 10 w 235"/>
                <a:gd name="T67" fmla="*/ 6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35" h="73">
                  <a:moveTo>
                    <a:pt x="10" y="6"/>
                  </a:moveTo>
                  <a:cubicBezTo>
                    <a:pt x="10" y="10"/>
                    <a:pt x="0" y="4"/>
                    <a:pt x="3" y="10"/>
                  </a:cubicBezTo>
                  <a:cubicBezTo>
                    <a:pt x="6" y="16"/>
                    <a:pt x="2" y="19"/>
                    <a:pt x="6" y="20"/>
                  </a:cubicBezTo>
                  <a:cubicBezTo>
                    <a:pt x="11" y="20"/>
                    <a:pt x="17" y="19"/>
                    <a:pt x="14" y="22"/>
                  </a:cubicBezTo>
                  <a:cubicBezTo>
                    <a:pt x="11" y="25"/>
                    <a:pt x="11" y="28"/>
                    <a:pt x="15" y="30"/>
                  </a:cubicBezTo>
                  <a:cubicBezTo>
                    <a:pt x="18" y="31"/>
                    <a:pt x="8" y="41"/>
                    <a:pt x="23" y="37"/>
                  </a:cubicBezTo>
                  <a:cubicBezTo>
                    <a:pt x="39" y="34"/>
                    <a:pt x="41" y="39"/>
                    <a:pt x="47" y="38"/>
                  </a:cubicBezTo>
                  <a:cubicBezTo>
                    <a:pt x="53" y="37"/>
                    <a:pt x="52" y="38"/>
                    <a:pt x="59" y="34"/>
                  </a:cubicBezTo>
                  <a:cubicBezTo>
                    <a:pt x="65" y="29"/>
                    <a:pt x="69" y="27"/>
                    <a:pt x="71" y="28"/>
                  </a:cubicBezTo>
                  <a:cubicBezTo>
                    <a:pt x="73" y="29"/>
                    <a:pt x="75" y="36"/>
                    <a:pt x="80" y="33"/>
                  </a:cubicBezTo>
                  <a:cubicBezTo>
                    <a:pt x="85" y="30"/>
                    <a:pt x="93" y="27"/>
                    <a:pt x="94" y="30"/>
                  </a:cubicBezTo>
                  <a:cubicBezTo>
                    <a:pt x="95" y="33"/>
                    <a:pt x="95" y="36"/>
                    <a:pt x="92" y="36"/>
                  </a:cubicBezTo>
                  <a:cubicBezTo>
                    <a:pt x="88" y="36"/>
                    <a:pt x="83" y="38"/>
                    <a:pt x="78" y="38"/>
                  </a:cubicBezTo>
                  <a:cubicBezTo>
                    <a:pt x="73" y="38"/>
                    <a:pt x="71" y="37"/>
                    <a:pt x="70" y="38"/>
                  </a:cubicBezTo>
                  <a:cubicBezTo>
                    <a:pt x="69" y="39"/>
                    <a:pt x="63" y="39"/>
                    <a:pt x="61" y="40"/>
                  </a:cubicBezTo>
                  <a:cubicBezTo>
                    <a:pt x="60" y="42"/>
                    <a:pt x="54" y="43"/>
                    <a:pt x="52" y="44"/>
                  </a:cubicBezTo>
                  <a:cubicBezTo>
                    <a:pt x="50" y="45"/>
                    <a:pt x="46" y="42"/>
                    <a:pt x="46" y="46"/>
                  </a:cubicBezTo>
                  <a:cubicBezTo>
                    <a:pt x="47" y="50"/>
                    <a:pt x="44" y="48"/>
                    <a:pt x="59" y="49"/>
                  </a:cubicBezTo>
                  <a:cubicBezTo>
                    <a:pt x="73" y="51"/>
                    <a:pt x="75" y="49"/>
                    <a:pt x="75" y="51"/>
                  </a:cubicBezTo>
                  <a:cubicBezTo>
                    <a:pt x="76" y="52"/>
                    <a:pt x="60" y="54"/>
                    <a:pt x="59" y="54"/>
                  </a:cubicBezTo>
                  <a:cubicBezTo>
                    <a:pt x="58" y="54"/>
                    <a:pt x="53" y="56"/>
                    <a:pt x="56" y="58"/>
                  </a:cubicBezTo>
                  <a:cubicBezTo>
                    <a:pt x="59" y="61"/>
                    <a:pt x="64" y="61"/>
                    <a:pt x="68" y="62"/>
                  </a:cubicBezTo>
                  <a:cubicBezTo>
                    <a:pt x="72" y="63"/>
                    <a:pt x="77" y="61"/>
                    <a:pt x="80" y="62"/>
                  </a:cubicBezTo>
                  <a:cubicBezTo>
                    <a:pt x="84" y="63"/>
                    <a:pt x="91" y="60"/>
                    <a:pt x="91" y="62"/>
                  </a:cubicBezTo>
                  <a:cubicBezTo>
                    <a:pt x="91" y="65"/>
                    <a:pt x="80" y="67"/>
                    <a:pt x="85" y="69"/>
                  </a:cubicBezTo>
                  <a:cubicBezTo>
                    <a:pt x="89" y="71"/>
                    <a:pt x="86" y="72"/>
                    <a:pt x="96" y="72"/>
                  </a:cubicBezTo>
                  <a:cubicBezTo>
                    <a:pt x="107" y="73"/>
                    <a:pt x="106" y="72"/>
                    <a:pt x="107" y="66"/>
                  </a:cubicBezTo>
                  <a:cubicBezTo>
                    <a:pt x="108" y="61"/>
                    <a:pt x="102" y="62"/>
                    <a:pt x="111" y="57"/>
                  </a:cubicBezTo>
                  <a:cubicBezTo>
                    <a:pt x="119" y="53"/>
                    <a:pt x="113" y="56"/>
                    <a:pt x="119" y="53"/>
                  </a:cubicBezTo>
                  <a:cubicBezTo>
                    <a:pt x="125" y="50"/>
                    <a:pt x="122" y="44"/>
                    <a:pt x="128" y="42"/>
                  </a:cubicBezTo>
                  <a:cubicBezTo>
                    <a:pt x="134" y="40"/>
                    <a:pt x="132" y="36"/>
                    <a:pt x="137" y="35"/>
                  </a:cubicBezTo>
                  <a:cubicBezTo>
                    <a:pt x="142" y="34"/>
                    <a:pt x="142" y="33"/>
                    <a:pt x="146" y="32"/>
                  </a:cubicBezTo>
                  <a:cubicBezTo>
                    <a:pt x="151" y="31"/>
                    <a:pt x="154" y="29"/>
                    <a:pt x="157" y="29"/>
                  </a:cubicBezTo>
                  <a:cubicBezTo>
                    <a:pt x="160" y="29"/>
                    <a:pt x="162" y="32"/>
                    <a:pt x="161" y="33"/>
                  </a:cubicBezTo>
                  <a:cubicBezTo>
                    <a:pt x="160" y="34"/>
                    <a:pt x="160" y="38"/>
                    <a:pt x="163" y="39"/>
                  </a:cubicBezTo>
                  <a:cubicBezTo>
                    <a:pt x="165" y="41"/>
                    <a:pt x="171" y="39"/>
                    <a:pt x="171" y="42"/>
                  </a:cubicBezTo>
                  <a:cubicBezTo>
                    <a:pt x="171" y="44"/>
                    <a:pt x="177" y="43"/>
                    <a:pt x="174" y="47"/>
                  </a:cubicBezTo>
                  <a:cubicBezTo>
                    <a:pt x="172" y="51"/>
                    <a:pt x="153" y="55"/>
                    <a:pt x="166" y="55"/>
                  </a:cubicBezTo>
                  <a:cubicBezTo>
                    <a:pt x="180" y="55"/>
                    <a:pt x="174" y="54"/>
                    <a:pt x="182" y="53"/>
                  </a:cubicBezTo>
                  <a:cubicBezTo>
                    <a:pt x="190" y="52"/>
                    <a:pt x="195" y="47"/>
                    <a:pt x="196" y="49"/>
                  </a:cubicBezTo>
                  <a:cubicBezTo>
                    <a:pt x="196" y="51"/>
                    <a:pt x="183" y="57"/>
                    <a:pt x="190" y="58"/>
                  </a:cubicBezTo>
                  <a:cubicBezTo>
                    <a:pt x="198" y="58"/>
                    <a:pt x="197" y="58"/>
                    <a:pt x="204" y="56"/>
                  </a:cubicBezTo>
                  <a:cubicBezTo>
                    <a:pt x="212" y="54"/>
                    <a:pt x="213" y="53"/>
                    <a:pt x="217" y="52"/>
                  </a:cubicBezTo>
                  <a:cubicBezTo>
                    <a:pt x="221" y="51"/>
                    <a:pt x="235" y="48"/>
                    <a:pt x="229" y="46"/>
                  </a:cubicBezTo>
                  <a:cubicBezTo>
                    <a:pt x="222" y="43"/>
                    <a:pt x="224" y="43"/>
                    <a:pt x="215" y="44"/>
                  </a:cubicBezTo>
                  <a:cubicBezTo>
                    <a:pt x="206" y="46"/>
                    <a:pt x="204" y="47"/>
                    <a:pt x="204" y="44"/>
                  </a:cubicBezTo>
                  <a:cubicBezTo>
                    <a:pt x="204" y="40"/>
                    <a:pt x="207" y="35"/>
                    <a:pt x="199" y="36"/>
                  </a:cubicBezTo>
                  <a:cubicBezTo>
                    <a:pt x="190" y="37"/>
                    <a:pt x="187" y="34"/>
                    <a:pt x="183" y="36"/>
                  </a:cubicBezTo>
                  <a:cubicBezTo>
                    <a:pt x="179" y="37"/>
                    <a:pt x="175" y="33"/>
                    <a:pt x="171" y="31"/>
                  </a:cubicBezTo>
                  <a:cubicBezTo>
                    <a:pt x="168" y="29"/>
                    <a:pt x="171" y="24"/>
                    <a:pt x="165" y="23"/>
                  </a:cubicBezTo>
                  <a:cubicBezTo>
                    <a:pt x="160" y="22"/>
                    <a:pt x="154" y="20"/>
                    <a:pt x="150" y="20"/>
                  </a:cubicBezTo>
                  <a:cubicBezTo>
                    <a:pt x="147" y="20"/>
                    <a:pt x="137" y="18"/>
                    <a:pt x="134" y="18"/>
                  </a:cubicBezTo>
                  <a:cubicBezTo>
                    <a:pt x="130" y="18"/>
                    <a:pt x="128" y="19"/>
                    <a:pt x="125" y="18"/>
                  </a:cubicBezTo>
                  <a:cubicBezTo>
                    <a:pt x="123" y="17"/>
                    <a:pt x="116" y="9"/>
                    <a:pt x="114" y="12"/>
                  </a:cubicBezTo>
                  <a:cubicBezTo>
                    <a:pt x="111" y="14"/>
                    <a:pt x="112" y="17"/>
                    <a:pt x="111" y="14"/>
                  </a:cubicBezTo>
                  <a:cubicBezTo>
                    <a:pt x="111" y="10"/>
                    <a:pt x="108" y="1"/>
                    <a:pt x="103" y="2"/>
                  </a:cubicBezTo>
                  <a:cubicBezTo>
                    <a:pt x="98" y="3"/>
                    <a:pt x="90" y="0"/>
                    <a:pt x="89" y="2"/>
                  </a:cubicBezTo>
                  <a:cubicBezTo>
                    <a:pt x="87" y="3"/>
                    <a:pt x="79" y="0"/>
                    <a:pt x="82" y="6"/>
                  </a:cubicBezTo>
                  <a:cubicBezTo>
                    <a:pt x="84" y="13"/>
                    <a:pt x="92" y="27"/>
                    <a:pt x="88" y="22"/>
                  </a:cubicBezTo>
                  <a:cubicBezTo>
                    <a:pt x="83" y="16"/>
                    <a:pt x="83" y="12"/>
                    <a:pt x="74" y="9"/>
                  </a:cubicBezTo>
                  <a:cubicBezTo>
                    <a:pt x="65" y="7"/>
                    <a:pt x="62" y="3"/>
                    <a:pt x="59" y="5"/>
                  </a:cubicBezTo>
                  <a:cubicBezTo>
                    <a:pt x="57" y="7"/>
                    <a:pt x="62" y="13"/>
                    <a:pt x="56" y="15"/>
                  </a:cubicBezTo>
                  <a:cubicBezTo>
                    <a:pt x="49" y="17"/>
                    <a:pt x="50" y="16"/>
                    <a:pt x="43" y="13"/>
                  </a:cubicBezTo>
                  <a:cubicBezTo>
                    <a:pt x="36" y="11"/>
                    <a:pt x="37" y="10"/>
                    <a:pt x="41" y="9"/>
                  </a:cubicBezTo>
                  <a:cubicBezTo>
                    <a:pt x="45" y="7"/>
                    <a:pt x="49" y="3"/>
                    <a:pt x="42" y="3"/>
                  </a:cubicBezTo>
                  <a:cubicBezTo>
                    <a:pt x="35" y="3"/>
                    <a:pt x="37" y="3"/>
                    <a:pt x="29" y="3"/>
                  </a:cubicBezTo>
                  <a:cubicBezTo>
                    <a:pt x="21" y="4"/>
                    <a:pt x="23" y="3"/>
                    <a:pt x="18" y="4"/>
                  </a:cubicBezTo>
                  <a:cubicBezTo>
                    <a:pt x="13" y="4"/>
                    <a:pt x="8" y="4"/>
                    <a:pt x="10" y="6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1224">
              <a:extLst>
                <a:ext uri="{FF2B5EF4-FFF2-40B4-BE49-F238E27FC236}">
                  <a16:creationId xmlns:a16="http://schemas.microsoft.com/office/drawing/2014/main" id="{844D3CCB-2E9F-4906-95BF-E3ED9C70326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6" y="764"/>
              <a:ext cx="82" cy="18"/>
            </a:xfrm>
            <a:custGeom>
              <a:avLst/>
              <a:gdLst>
                <a:gd name="T0" fmla="*/ 1 w 137"/>
                <a:gd name="T1" fmla="*/ 13 h 31"/>
                <a:gd name="T2" fmla="*/ 10 w 137"/>
                <a:gd name="T3" fmla="*/ 7 h 31"/>
                <a:gd name="T4" fmla="*/ 21 w 137"/>
                <a:gd name="T5" fmla="*/ 7 h 31"/>
                <a:gd name="T6" fmla="*/ 38 w 137"/>
                <a:gd name="T7" fmla="*/ 4 h 31"/>
                <a:gd name="T8" fmla="*/ 45 w 137"/>
                <a:gd name="T9" fmla="*/ 11 h 31"/>
                <a:gd name="T10" fmla="*/ 55 w 137"/>
                <a:gd name="T11" fmla="*/ 13 h 31"/>
                <a:gd name="T12" fmla="*/ 65 w 137"/>
                <a:gd name="T13" fmla="*/ 8 h 31"/>
                <a:gd name="T14" fmla="*/ 75 w 137"/>
                <a:gd name="T15" fmla="*/ 3 h 31"/>
                <a:gd name="T16" fmla="*/ 78 w 137"/>
                <a:gd name="T17" fmla="*/ 10 h 31"/>
                <a:gd name="T18" fmla="*/ 93 w 137"/>
                <a:gd name="T19" fmla="*/ 6 h 31"/>
                <a:gd name="T20" fmla="*/ 107 w 137"/>
                <a:gd name="T21" fmla="*/ 8 h 31"/>
                <a:gd name="T22" fmla="*/ 125 w 137"/>
                <a:gd name="T23" fmla="*/ 10 h 31"/>
                <a:gd name="T24" fmla="*/ 137 w 137"/>
                <a:gd name="T25" fmla="*/ 10 h 31"/>
                <a:gd name="T26" fmla="*/ 131 w 137"/>
                <a:gd name="T27" fmla="*/ 18 h 31"/>
                <a:gd name="T28" fmla="*/ 120 w 137"/>
                <a:gd name="T29" fmla="*/ 23 h 31"/>
                <a:gd name="T30" fmla="*/ 109 w 137"/>
                <a:gd name="T31" fmla="*/ 28 h 31"/>
                <a:gd name="T32" fmla="*/ 97 w 137"/>
                <a:gd name="T33" fmla="*/ 28 h 31"/>
                <a:gd name="T34" fmla="*/ 83 w 137"/>
                <a:gd name="T35" fmla="*/ 31 h 31"/>
                <a:gd name="T36" fmla="*/ 75 w 137"/>
                <a:gd name="T37" fmla="*/ 31 h 31"/>
                <a:gd name="T38" fmla="*/ 66 w 137"/>
                <a:gd name="T39" fmla="*/ 26 h 31"/>
                <a:gd name="T40" fmla="*/ 52 w 137"/>
                <a:gd name="T41" fmla="*/ 27 h 31"/>
                <a:gd name="T42" fmla="*/ 43 w 137"/>
                <a:gd name="T43" fmla="*/ 26 h 31"/>
                <a:gd name="T44" fmla="*/ 32 w 137"/>
                <a:gd name="T45" fmla="*/ 26 h 31"/>
                <a:gd name="T46" fmla="*/ 32 w 137"/>
                <a:gd name="T47" fmla="*/ 24 h 31"/>
                <a:gd name="T48" fmla="*/ 51 w 137"/>
                <a:gd name="T49" fmla="*/ 18 h 31"/>
                <a:gd name="T50" fmla="*/ 37 w 137"/>
                <a:gd name="T51" fmla="*/ 17 h 31"/>
                <a:gd name="T52" fmla="*/ 23 w 137"/>
                <a:gd name="T53" fmla="*/ 17 h 31"/>
                <a:gd name="T54" fmla="*/ 16 w 137"/>
                <a:gd name="T55" fmla="*/ 17 h 31"/>
                <a:gd name="T56" fmla="*/ 3 w 137"/>
                <a:gd name="T57" fmla="*/ 18 h 31"/>
                <a:gd name="T58" fmla="*/ 1 w 137"/>
                <a:gd name="T59" fmla="*/ 1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37" h="31">
                  <a:moveTo>
                    <a:pt x="1" y="13"/>
                  </a:moveTo>
                  <a:cubicBezTo>
                    <a:pt x="5" y="6"/>
                    <a:pt x="5" y="6"/>
                    <a:pt x="10" y="7"/>
                  </a:cubicBezTo>
                  <a:cubicBezTo>
                    <a:pt x="15" y="8"/>
                    <a:pt x="14" y="6"/>
                    <a:pt x="21" y="7"/>
                  </a:cubicBezTo>
                  <a:cubicBezTo>
                    <a:pt x="29" y="7"/>
                    <a:pt x="38" y="2"/>
                    <a:pt x="38" y="4"/>
                  </a:cubicBezTo>
                  <a:cubicBezTo>
                    <a:pt x="39" y="7"/>
                    <a:pt x="41" y="9"/>
                    <a:pt x="45" y="11"/>
                  </a:cubicBezTo>
                  <a:cubicBezTo>
                    <a:pt x="49" y="13"/>
                    <a:pt x="49" y="12"/>
                    <a:pt x="55" y="13"/>
                  </a:cubicBezTo>
                  <a:cubicBezTo>
                    <a:pt x="61" y="14"/>
                    <a:pt x="59" y="9"/>
                    <a:pt x="65" y="8"/>
                  </a:cubicBezTo>
                  <a:cubicBezTo>
                    <a:pt x="71" y="8"/>
                    <a:pt x="74" y="0"/>
                    <a:pt x="75" y="3"/>
                  </a:cubicBezTo>
                  <a:cubicBezTo>
                    <a:pt x="75" y="7"/>
                    <a:pt x="70" y="10"/>
                    <a:pt x="78" y="10"/>
                  </a:cubicBezTo>
                  <a:cubicBezTo>
                    <a:pt x="87" y="10"/>
                    <a:pt x="85" y="4"/>
                    <a:pt x="93" y="6"/>
                  </a:cubicBezTo>
                  <a:cubicBezTo>
                    <a:pt x="100" y="8"/>
                    <a:pt x="93" y="6"/>
                    <a:pt x="107" y="8"/>
                  </a:cubicBezTo>
                  <a:cubicBezTo>
                    <a:pt x="121" y="10"/>
                    <a:pt x="115" y="10"/>
                    <a:pt x="125" y="10"/>
                  </a:cubicBezTo>
                  <a:cubicBezTo>
                    <a:pt x="134" y="11"/>
                    <a:pt x="137" y="3"/>
                    <a:pt x="137" y="10"/>
                  </a:cubicBezTo>
                  <a:cubicBezTo>
                    <a:pt x="136" y="16"/>
                    <a:pt x="137" y="16"/>
                    <a:pt x="131" y="18"/>
                  </a:cubicBezTo>
                  <a:cubicBezTo>
                    <a:pt x="125" y="20"/>
                    <a:pt x="123" y="21"/>
                    <a:pt x="120" y="23"/>
                  </a:cubicBezTo>
                  <a:cubicBezTo>
                    <a:pt x="117" y="25"/>
                    <a:pt x="116" y="27"/>
                    <a:pt x="109" y="28"/>
                  </a:cubicBezTo>
                  <a:cubicBezTo>
                    <a:pt x="102" y="29"/>
                    <a:pt x="104" y="25"/>
                    <a:pt x="97" y="28"/>
                  </a:cubicBezTo>
                  <a:cubicBezTo>
                    <a:pt x="90" y="30"/>
                    <a:pt x="85" y="31"/>
                    <a:pt x="83" y="31"/>
                  </a:cubicBezTo>
                  <a:cubicBezTo>
                    <a:pt x="81" y="31"/>
                    <a:pt x="76" y="31"/>
                    <a:pt x="75" y="31"/>
                  </a:cubicBezTo>
                  <a:cubicBezTo>
                    <a:pt x="73" y="31"/>
                    <a:pt x="70" y="25"/>
                    <a:pt x="66" y="26"/>
                  </a:cubicBezTo>
                  <a:cubicBezTo>
                    <a:pt x="61" y="27"/>
                    <a:pt x="55" y="27"/>
                    <a:pt x="52" y="27"/>
                  </a:cubicBezTo>
                  <a:cubicBezTo>
                    <a:pt x="49" y="27"/>
                    <a:pt x="48" y="26"/>
                    <a:pt x="43" y="26"/>
                  </a:cubicBezTo>
                  <a:cubicBezTo>
                    <a:pt x="38" y="26"/>
                    <a:pt x="36" y="26"/>
                    <a:pt x="32" y="26"/>
                  </a:cubicBezTo>
                  <a:cubicBezTo>
                    <a:pt x="27" y="26"/>
                    <a:pt x="21" y="27"/>
                    <a:pt x="32" y="24"/>
                  </a:cubicBezTo>
                  <a:cubicBezTo>
                    <a:pt x="42" y="21"/>
                    <a:pt x="58" y="21"/>
                    <a:pt x="51" y="18"/>
                  </a:cubicBezTo>
                  <a:cubicBezTo>
                    <a:pt x="43" y="16"/>
                    <a:pt x="43" y="17"/>
                    <a:pt x="37" y="17"/>
                  </a:cubicBezTo>
                  <a:cubicBezTo>
                    <a:pt x="32" y="17"/>
                    <a:pt x="26" y="17"/>
                    <a:pt x="23" y="17"/>
                  </a:cubicBezTo>
                  <a:cubicBezTo>
                    <a:pt x="20" y="17"/>
                    <a:pt x="23" y="15"/>
                    <a:pt x="16" y="17"/>
                  </a:cubicBezTo>
                  <a:cubicBezTo>
                    <a:pt x="9" y="18"/>
                    <a:pt x="6" y="18"/>
                    <a:pt x="3" y="18"/>
                  </a:cubicBezTo>
                  <a:cubicBezTo>
                    <a:pt x="0" y="18"/>
                    <a:pt x="1" y="22"/>
                    <a:pt x="1" y="13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Freeform 1225">
              <a:extLst>
                <a:ext uri="{FF2B5EF4-FFF2-40B4-BE49-F238E27FC236}">
                  <a16:creationId xmlns:a16="http://schemas.microsoft.com/office/drawing/2014/main" id="{E6A13599-D4B5-48F1-809D-F37B836F607F}"/>
                </a:ext>
              </a:extLst>
            </p:cNvPr>
            <p:cNvSpPr>
              <a:spLocks/>
            </p:cNvSpPr>
            <p:nvPr/>
          </p:nvSpPr>
          <p:spPr bwMode="auto">
            <a:xfrm>
              <a:off x="2668" y="1323"/>
              <a:ext cx="13" cy="31"/>
            </a:xfrm>
            <a:custGeom>
              <a:avLst/>
              <a:gdLst>
                <a:gd name="T0" fmla="*/ 16 w 23"/>
                <a:gd name="T1" fmla="*/ 5 h 52"/>
                <a:gd name="T2" fmla="*/ 13 w 23"/>
                <a:gd name="T3" fmla="*/ 10 h 52"/>
                <a:gd name="T4" fmla="*/ 6 w 23"/>
                <a:gd name="T5" fmla="*/ 12 h 52"/>
                <a:gd name="T6" fmla="*/ 1 w 23"/>
                <a:gd name="T7" fmla="*/ 15 h 52"/>
                <a:gd name="T8" fmla="*/ 0 w 23"/>
                <a:gd name="T9" fmla="*/ 23 h 52"/>
                <a:gd name="T10" fmla="*/ 3 w 23"/>
                <a:gd name="T11" fmla="*/ 30 h 52"/>
                <a:gd name="T12" fmla="*/ 3 w 23"/>
                <a:gd name="T13" fmla="*/ 36 h 52"/>
                <a:gd name="T14" fmla="*/ 7 w 23"/>
                <a:gd name="T15" fmla="*/ 42 h 52"/>
                <a:gd name="T16" fmla="*/ 11 w 23"/>
                <a:gd name="T17" fmla="*/ 47 h 52"/>
                <a:gd name="T18" fmla="*/ 15 w 23"/>
                <a:gd name="T19" fmla="*/ 46 h 52"/>
                <a:gd name="T20" fmla="*/ 19 w 23"/>
                <a:gd name="T21" fmla="*/ 36 h 52"/>
                <a:gd name="T22" fmla="*/ 22 w 23"/>
                <a:gd name="T23" fmla="*/ 30 h 52"/>
                <a:gd name="T24" fmla="*/ 23 w 23"/>
                <a:gd name="T25" fmla="*/ 25 h 52"/>
                <a:gd name="T26" fmla="*/ 23 w 23"/>
                <a:gd name="T27" fmla="*/ 15 h 52"/>
                <a:gd name="T28" fmla="*/ 21 w 23"/>
                <a:gd name="T29" fmla="*/ 5 h 52"/>
                <a:gd name="T30" fmla="*/ 19 w 23"/>
                <a:gd name="T31" fmla="*/ 0 h 52"/>
                <a:gd name="T32" fmla="*/ 16 w 23"/>
                <a:gd name="T33" fmla="*/ 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52">
                  <a:moveTo>
                    <a:pt x="16" y="5"/>
                  </a:moveTo>
                  <a:cubicBezTo>
                    <a:pt x="16" y="10"/>
                    <a:pt x="17" y="10"/>
                    <a:pt x="13" y="10"/>
                  </a:cubicBezTo>
                  <a:cubicBezTo>
                    <a:pt x="10" y="11"/>
                    <a:pt x="10" y="11"/>
                    <a:pt x="6" y="12"/>
                  </a:cubicBezTo>
                  <a:cubicBezTo>
                    <a:pt x="3" y="13"/>
                    <a:pt x="1" y="11"/>
                    <a:pt x="1" y="15"/>
                  </a:cubicBezTo>
                  <a:cubicBezTo>
                    <a:pt x="1" y="20"/>
                    <a:pt x="0" y="19"/>
                    <a:pt x="0" y="23"/>
                  </a:cubicBezTo>
                  <a:cubicBezTo>
                    <a:pt x="1" y="27"/>
                    <a:pt x="1" y="29"/>
                    <a:pt x="3" y="30"/>
                  </a:cubicBezTo>
                  <a:cubicBezTo>
                    <a:pt x="4" y="32"/>
                    <a:pt x="1" y="34"/>
                    <a:pt x="3" y="36"/>
                  </a:cubicBezTo>
                  <a:cubicBezTo>
                    <a:pt x="5" y="39"/>
                    <a:pt x="4" y="39"/>
                    <a:pt x="7" y="42"/>
                  </a:cubicBezTo>
                  <a:cubicBezTo>
                    <a:pt x="9" y="45"/>
                    <a:pt x="9" y="47"/>
                    <a:pt x="11" y="47"/>
                  </a:cubicBezTo>
                  <a:cubicBezTo>
                    <a:pt x="12" y="47"/>
                    <a:pt x="13" y="52"/>
                    <a:pt x="15" y="46"/>
                  </a:cubicBezTo>
                  <a:cubicBezTo>
                    <a:pt x="18" y="40"/>
                    <a:pt x="16" y="40"/>
                    <a:pt x="19" y="36"/>
                  </a:cubicBezTo>
                  <a:cubicBezTo>
                    <a:pt x="21" y="32"/>
                    <a:pt x="20" y="32"/>
                    <a:pt x="22" y="30"/>
                  </a:cubicBezTo>
                  <a:cubicBezTo>
                    <a:pt x="23" y="27"/>
                    <a:pt x="23" y="29"/>
                    <a:pt x="23" y="25"/>
                  </a:cubicBezTo>
                  <a:cubicBezTo>
                    <a:pt x="23" y="21"/>
                    <a:pt x="22" y="18"/>
                    <a:pt x="23" y="15"/>
                  </a:cubicBezTo>
                  <a:cubicBezTo>
                    <a:pt x="23" y="11"/>
                    <a:pt x="21" y="7"/>
                    <a:pt x="21" y="5"/>
                  </a:cubicBezTo>
                  <a:cubicBezTo>
                    <a:pt x="21" y="3"/>
                    <a:pt x="20" y="0"/>
                    <a:pt x="19" y="0"/>
                  </a:cubicBezTo>
                  <a:cubicBezTo>
                    <a:pt x="18" y="0"/>
                    <a:pt x="13" y="2"/>
                    <a:pt x="16" y="5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1226">
              <a:extLst>
                <a:ext uri="{FF2B5EF4-FFF2-40B4-BE49-F238E27FC236}">
                  <a16:creationId xmlns:a16="http://schemas.microsoft.com/office/drawing/2014/main" id="{41F68CD5-41F2-4817-9C92-9DE801A28148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" y="1190"/>
              <a:ext cx="175" cy="144"/>
            </a:xfrm>
            <a:custGeom>
              <a:avLst/>
              <a:gdLst>
                <a:gd name="T0" fmla="*/ 276 w 293"/>
                <a:gd name="T1" fmla="*/ 79 h 240"/>
                <a:gd name="T2" fmla="*/ 274 w 293"/>
                <a:gd name="T3" fmla="*/ 96 h 240"/>
                <a:gd name="T4" fmla="*/ 262 w 293"/>
                <a:gd name="T5" fmla="*/ 101 h 240"/>
                <a:gd name="T6" fmla="*/ 247 w 293"/>
                <a:gd name="T7" fmla="*/ 120 h 240"/>
                <a:gd name="T8" fmla="*/ 245 w 293"/>
                <a:gd name="T9" fmla="*/ 132 h 240"/>
                <a:gd name="T10" fmla="*/ 259 w 293"/>
                <a:gd name="T11" fmla="*/ 139 h 240"/>
                <a:gd name="T12" fmla="*/ 259 w 293"/>
                <a:gd name="T13" fmla="*/ 143 h 240"/>
                <a:gd name="T14" fmla="*/ 255 w 293"/>
                <a:gd name="T15" fmla="*/ 162 h 240"/>
                <a:gd name="T16" fmla="*/ 258 w 293"/>
                <a:gd name="T17" fmla="*/ 183 h 240"/>
                <a:gd name="T18" fmla="*/ 269 w 293"/>
                <a:gd name="T19" fmla="*/ 198 h 240"/>
                <a:gd name="T20" fmla="*/ 262 w 293"/>
                <a:gd name="T21" fmla="*/ 207 h 240"/>
                <a:gd name="T22" fmla="*/ 252 w 293"/>
                <a:gd name="T23" fmla="*/ 215 h 240"/>
                <a:gd name="T24" fmla="*/ 236 w 293"/>
                <a:gd name="T25" fmla="*/ 219 h 240"/>
                <a:gd name="T26" fmla="*/ 213 w 293"/>
                <a:gd name="T27" fmla="*/ 212 h 240"/>
                <a:gd name="T28" fmla="*/ 177 w 293"/>
                <a:gd name="T29" fmla="*/ 216 h 240"/>
                <a:gd name="T30" fmla="*/ 172 w 293"/>
                <a:gd name="T31" fmla="*/ 233 h 240"/>
                <a:gd name="T32" fmla="*/ 170 w 293"/>
                <a:gd name="T33" fmla="*/ 238 h 240"/>
                <a:gd name="T34" fmla="*/ 143 w 293"/>
                <a:gd name="T35" fmla="*/ 237 h 240"/>
                <a:gd name="T36" fmla="*/ 136 w 293"/>
                <a:gd name="T37" fmla="*/ 231 h 240"/>
                <a:gd name="T38" fmla="*/ 122 w 293"/>
                <a:gd name="T39" fmla="*/ 227 h 240"/>
                <a:gd name="T40" fmla="*/ 102 w 293"/>
                <a:gd name="T41" fmla="*/ 230 h 240"/>
                <a:gd name="T42" fmla="*/ 82 w 293"/>
                <a:gd name="T43" fmla="*/ 222 h 240"/>
                <a:gd name="T44" fmla="*/ 71 w 293"/>
                <a:gd name="T45" fmla="*/ 217 h 240"/>
                <a:gd name="T46" fmla="*/ 55 w 293"/>
                <a:gd name="T47" fmla="*/ 212 h 240"/>
                <a:gd name="T48" fmla="*/ 68 w 293"/>
                <a:gd name="T49" fmla="*/ 198 h 240"/>
                <a:gd name="T50" fmla="*/ 79 w 293"/>
                <a:gd name="T51" fmla="*/ 154 h 240"/>
                <a:gd name="T52" fmla="*/ 77 w 293"/>
                <a:gd name="T53" fmla="*/ 131 h 240"/>
                <a:gd name="T54" fmla="*/ 58 w 293"/>
                <a:gd name="T55" fmla="*/ 112 h 240"/>
                <a:gd name="T56" fmla="*/ 44 w 293"/>
                <a:gd name="T57" fmla="*/ 95 h 240"/>
                <a:gd name="T58" fmla="*/ 17 w 293"/>
                <a:gd name="T59" fmla="*/ 89 h 240"/>
                <a:gd name="T60" fmla="*/ 11 w 293"/>
                <a:gd name="T61" fmla="*/ 79 h 240"/>
                <a:gd name="T62" fmla="*/ 17 w 293"/>
                <a:gd name="T63" fmla="*/ 66 h 240"/>
                <a:gd name="T64" fmla="*/ 53 w 293"/>
                <a:gd name="T65" fmla="*/ 72 h 240"/>
                <a:gd name="T66" fmla="*/ 71 w 293"/>
                <a:gd name="T67" fmla="*/ 70 h 240"/>
                <a:gd name="T68" fmla="*/ 75 w 293"/>
                <a:gd name="T69" fmla="*/ 57 h 240"/>
                <a:gd name="T70" fmla="*/ 69 w 293"/>
                <a:gd name="T71" fmla="*/ 38 h 240"/>
                <a:gd name="T72" fmla="*/ 82 w 293"/>
                <a:gd name="T73" fmla="*/ 41 h 240"/>
                <a:gd name="T74" fmla="*/ 105 w 293"/>
                <a:gd name="T75" fmla="*/ 48 h 240"/>
                <a:gd name="T76" fmla="*/ 115 w 293"/>
                <a:gd name="T77" fmla="*/ 39 h 240"/>
                <a:gd name="T78" fmla="*/ 145 w 293"/>
                <a:gd name="T79" fmla="*/ 21 h 240"/>
                <a:gd name="T80" fmla="*/ 156 w 293"/>
                <a:gd name="T81" fmla="*/ 1 h 240"/>
                <a:gd name="T82" fmla="*/ 170 w 293"/>
                <a:gd name="T83" fmla="*/ 9 h 240"/>
                <a:gd name="T84" fmla="*/ 181 w 293"/>
                <a:gd name="T85" fmla="*/ 11 h 240"/>
                <a:gd name="T86" fmla="*/ 190 w 293"/>
                <a:gd name="T87" fmla="*/ 19 h 240"/>
                <a:gd name="T88" fmla="*/ 200 w 293"/>
                <a:gd name="T89" fmla="*/ 21 h 240"/>
                <a:gd name="T90" fmla="*/ 214 w 293"/>
                <a:gd name="T91" fmla="*/ 26 h 240"/>
                <a:gd name="T92" fmla="*/ 230 w 293"/>
                <a:gd name="T93" fmla="*/ 43 h 240"/>
                <a:gd name="T94" fmla="*/ 241 w 293"/>
                <a:gd name="T95" fmla="*/ 43 h 240"/>
                <a:gd name="T96" fmla="*/ 251 w 293"/>
                <a:gd name="T97" fmla="*/ 47 h 240"/>
                <a:gd name="T98" fmla="*/ 275 w 293"/>
                <a:gd name="T99" fmla="*/ 55 h 240"/>
                <a:gd name="T100" fmla="*/ 283 w 293"/>
                <a:gd name="T101" fmla="*/ 66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93" h="240">
                  <a:moveTo>
                    <a:pt x="283" y="66"/>
                  </a:moveTo>
                  <a:cubicBezTo>
                    <a:pt x="281" y="68"/>
                    <a:pt x="278" y="75"/>
                    <a:pt x="276" y="79"/>
                  </a:cubicBezTo>
                  <a:cubicBezTo>
                    <a:pt x="275" y="83"/>
                    <a:pt x="275" y="90"/>
                    <a:pt x="275" y="94"/>
                  </a:cubicBezTo>
                  <a:cubicBezTo>
                    <a:pt x="274" y="95"/>
                    <a:pt x="274" y="95"/>
                    <a:pt x="274" y="96"/>
                  </a:cubicBezTo>
                  <a:cubicBezTo>
                    <a:pt x="273" y="99"/>
                    <a:pt x="271" y="100"/>
                    <a:pt x="269" y="100"/>
                  </a:cubicBezTo>
                  <a:cubicBezTo>
                    <a:pt x="267" y="100"/>
                    <a:pt x="264" y="99"/>
                    <a:pt x="262" y="101"/>
                  </a:cubicBezTo>
                  <a:cubicBezTo>
                    <a:pt x="260" y="103"/>
                    <a:pt x="258" y="110"/>
                    <a:pt x="255" y="112"/>
                  </a:cubicBezTo>
                  <a:cubicBezTo>
                    <a:pt x="251" y="113"/>
                    <a:pt x="248" y="120"/>
                    <a:pt x="247" y="120"/>
                  </a:cubicBezTo>
                  <a:cubicBezTo>
                    <a:pt x="245" y="120"/>
                    <a:pt x="241" y="128"/>
                    <a:pt x="240" y="133"/>
                  </a:cubicBezTo>
                  <a:cubicBezTo>
                    <a:pt x="239" y="137"/>
                    <a:pt x="244" y="134"/>
                    <a:pt x="245" y="132"/>
                  </a:cubicBezTo>
                  <a:cubicBezTo>
                    <a:pt x="246" y="130"/>
                    <a:pt x="255" y="130"/>
                    <a:pt x="256" y="130"/>
                  </a:cubicBezTo>
                  <a:cubicBezTo>
                    <a:pt x="258" y="131"/>
                    <a:pt x="258" y="134"/>
                    <a:pt x="259" y="139"/>
                  </a:cubicBezTo>
                  <a:cubicBezTo>
                    <a:pt x="260" y="141"/>
                    <a:pt x="260" y="143"/>
                    <a:pt x="261" y="143"/>
                  </a:cubicBezTo>
                  <a:cubicBezTo>
                    <a:pt x="261" y="143"/>
                    <a:pt x="260" y="143"/>
                    <a:pt x="259" y="143"/>
                  </a:cubicBezTo>
                  <a:cubicBezTo>
                    <a:pt x="255" y="144"/>
                    <a:pt x="263" y="153"/>
                    <a:pt x="265" y="156"/>
                  </a:cubicBezTo>
                  <a:cubicBezTo>
                    <a:pt x="268" y="159"/>
                    <a:pt x="259" y="160"/>
                    <a:pt x="255" y="162"/>
                  </a:cubicBezTo>
                  <a:cubicBezTo>
                    <a:pt x="251" y="164"/>
                    <a:pt x="254" y="167"/>
                    <a:pt x="258" y="171"/>
                  </a:cubicBezTo>
                  <a:cubicBezTo>
                    <a:pt x="262" y="174"/>
                    <a:pt x="258" y="179"/>
                    <a:pt x="258" y="183"/>
                  </a:cubicBezTo>
                  <a:cubicBezTo>
                    <a:pt x="258" y="188"/>
                    <a:pt x="269" y="189"/>
                    <a:pt x="274" y="191"/>
                  </a:cubicBezTo>
                  <a:cubicBezTo>
                    <a:pt x="279" y="192"/>
                    <a:pt x="271" y="197"/>
                    <a:pt x="269" y="198"/>
                  </a:cubicBezTo>
                  <a:cubicBezTo>
                    <a:pt x="268" y="199"/>
                    <a:pt x="265" y="201"/>
                    <a:pt x="262" y="201"/>
                  </a:cubicBezTo>
                  <a:cubicBezTo>
                    <a:pt x="260" y="201"/>
                    <a:pt x="262" y="205"/>
                    <a:pt x="262" y="207"/>
                  </a:cubicBezTo>
                  <a:cubicBezTo>
                    <a:pt x="262" y="207"/>
                    <a:pt x="262" y="208"/>
                    <a:pt x="261" y="208"/>
                  </a:cubicBezTo>
                  <a:cubicBezTo>
                    <a:pt x="257" y="212"/>
                    <a:pt x="255" y="212"/>
                    <a:pt x="252" y="215"/>
                  </a:cubicBezTo>
                  <a:cubicBezTo>
                    <a:pt x="250" y="218"/>
                    <a:pt x="245" y="220"/>
                    <a:pt x="244" y="220"/>
                  </a:cubicBezTo>
                  <a:cubicBezTo>
                    <a:pt x="244" y="220"/>
                    <a:pt x="244" y="219"/>
                    <a:pt x="236" y="219"/>
                  </a:cubicBezTo>
                  <a:cubicBezTo>
                    <a:pt x="229" y="219"/>
                    <a:pt x="232" y="220"/>
                    <a:pt x="227" y="217"/>
                  </a:cubicBezTo>
                  <a:cubicBezTo>
                    <a:pt x="222" y="214"/>
                    <a:pt x="222" y="213"/>
                    <a:pt x="213" y="212"/>
                  </a:cubicBezTo>
                  <a:cubicBezTo>
                    <a:pt x="205" y="211"/>
                    <a:pt x="198" y="206"/>
                    <a:pt x="192" y="209"/>
                  </a:cubicBezTo>
                  <a:cubicBezTo>
                    <a:pt x="186" y="212"/>
                    <a:pt x="179" y="214"/>
                    <a:pt x="177" y="216"/>
                  </a:cubicBezTo>
                  <a:cubicBezTo>
                    <a:pt x="175" y="218"/>
                    <a:pt x="169" y="217"/>
                    <a:pt x="169" y="222"/>
                  </a:cubicBezTo>
                  <a:cubicBezTo>
                    <a:pt x="169" y="228"/>
                    <a:pt x="169" y="229"/>
                    <a:pt x="172" y="233"/>
                  </a:cubicBezTo>
                  <a:cubicBezTo>
                    <a:pt x="172" y="234"/>
                    <a:pt x="173" y="235"/>
                    <a:pt x="174" y="236"/>
                  </a:cubicBezTo>
                  <a:cubicBezTo>
                    <a:pt x="172" y="237"/>
                    <a:pt x="171" y="238"/>
                    <a:pt x="170" y="238"/>
                  </a:cubicBezTo>
                  <a:cubicBezTo>
                    <a:pt x="168" y="238"/>
                    <a:pt x="165" y="239"/>
                    <a:pt x="160" y="240"/>
                  </a:cubicBezTo>
                  <a:cubicBezTo>
                    <a:pt x="156" y="240"/>
                    <a:pt x="153" y="240"/>
                    <a:pt x="143" y="237"/>
                  </a:cubicBezTo>
                  <a:cubicBezTo>
                    <a:pt x="143" y="236"/>
                    <a:pt x="143" y="235"/>
                    <a:pt x="143" y="234"/>
                  </a:cubicBezTo>
                  <a:cubicBezTo>
                    <a:pt x="143" y="233"/>
                    <a:pt x="138" y="231"/>
                    <a:pt x="136" y="231"/>
                  </a:cubicBezTo>
                  <a:cubicBezTo>
                    <a:pt x="134" y="231"/>
                    <a:pt x="132" y="232"/>
                    <a:pt x="132" y="233"/>
                  </a:cubicBezTo>
                  <a:cubicBezTo>
                    <a:pt x="128" y="230"/>
                    <a:pt x="123" y="228"/>
                    <a:pt x="122" y="227"/>
                  </a:cubicBezTo>
                  <a:cubicBezTo>
                    <a:pt x="120" y="225"/>
                    <a:pt x="117" y="231"/>
                    <a:pt x="115" y="230"/>
                  </a:cubicBezTo>
                  <a:cubicBezTo>
                    <a:pt x="114" y="230"/>
                    <a:pt x="105" y="230"/>
                    <a:pt x="102" y="230"/>
                  </a:cubicBezTo>
                  <a:cubicBezTo>
                    <a:pt x="99" y="230"/>
                    <a:pt x="96" y="230"/>
                    <a:pt x="93" y="227"/>
                  </a:cubicBezTo>
                  <a:cubicBezTo>
                    <a:pt x="89" y="225"/>
                    <a:pt x="90" y="227"/>
                    <a:pt x="82" y="222"/>
                  </a:cubicBezTo>
                  <a:cubicBezTo>
                    <a:pt x="73" y="217"/>
                    <a:pt x="79" y="222"/>
                    <a:pt x="75" y="220"/>
                  </a:cubicBezTo>
                  <a:cubicBezTo>
                    <a:pt x="71" y="219"/>
                    <a:pt x="71" y="220"/>
                    <a:pt x="71" y="217"/>
                  </a:cubicBezTo>
                  <a:cubicBezTo>
                    <a:pt x="71" y="214"/>
                    <a:pt x="70" y="216"/>
                    <a:pt x="62" y="214"/>
                  </a:cubicBezTo>
                  <a:cubicBezTo>
                    <a:pt x="57" y="214"/>
                    <a:pt x="56" y="213"/>
                    <a:pt x="55" y="212"/>
                  </a:cubicBezTo>
                  <a:cubicBezTo>
                    <a:pt x="56" y="211"/>
                    <a:pt x="57" y="211"/>
                    <a:pt x="58" y="211"/>
                  </a:cubicBezTo>
                  <a:cubicBezTo>
                    <a:pt x="69" y="208"/>
                    <a:pt x="70" y="204"/>
                    <a:pt x="68" y="198"/>
                  </a:cubicBezTo>
                  <a:cubicBezTo>
                    <a:pt x="67" y="192"/>
                    <a:pt x="76" y="180"/>
                    <a:pt x="76" y="176"/>
                  </a:cubicBezTo>
                  <a:cubicBezTo>
                    <a:pt x="76" y="173"/>
                    <a:pt x="76" y="158"/>
                    <a:pt x="79" y="154"/>
                  </a:cubicBezTo>
                  <a:cubicBezTo>
                    <a:pt x="82" y="150"/>
                    <a:pt x="84" y="145"/>
                    <a:pt x="80" y="141"/>
                  </a:cubicBezTo>
                  <a:cubicBezTo>
                    <a:pt x="76" y="137"/>
                    <a:pt x="84" y="131"/>
                    <a:pt x="77" y="131"/>
                  </a:cubicBezTo>
                  <a:cubicBezTo>
                    <a:pt x="70" y="131"/>
                    <a:pt x="69" y="131"/>
                    <a:pt x="65" y="125"/>
                  </a:cubicBezTo>
                  <a:cubicBezTo>
                    <a:pt x="60" y="118"/>
                    <a:pt x="56" y="115"/>
                    <a:pt x="58" y="112"/>
                  </a:cubicBezTo>
                  <a:cubicBezTo>
                    <a:pt x="61" y="110"/>
                    <a:pt x="59" y="104"/>
                    <a:pt x="55" y="103"/>
                  </a:cubicBezTo>
                  <a:cubicBezTo>
                    <a:pt x="52" y="101"/>
                    <a:pt x="48" y="95"/>
                    <a:pt x="44" y="95"/>
                  </a:cubicBezTo>
                  <a:cubicBezTo>
                    <a:pt x="39" y="95"/>
                    <a:pt x="35" y="95"/>
                    <a:pt x="29" y="92"/>
                  </a:cubicBezTo>
                  <a:cubicBezTo>
                    <a:pt x="24" y="90"/>
                    <a:pt x="23" y="88"/>
                    <a:pt x="17" y="89"/>
                  </a:cubicBezTo>
                  <a:cubicBezTo>
                    <a:pt x="11" y="91"/>
                    <a:pt x="6" y="88"/>
                    <a:pt x="6" y="87"/>
                  </a:cubicBezTo>
                  <a:cubicBezTo>
                    <a:pt x="5" y="86"/>
                    <a:pt x="14" y="82"/>
                    <a:pt x="11" y="79"/>
                  </a:cubicBezTo>
                  <a:cubicBezTo>
                    <a:pt x="8" y="77"/>
                    <a:pt x="0" y="73"/>
                    <a:pt x="4" y="71"/>
                  </a:cubicBezTo>
                  <a:cubicBezTo>
                    <a:pt x="8" y="69"/>
                    <a:pt x="7" y="64"/>
                    <a:pt x="17" y="66"/>
                  </a:cubicBezTo>
                  <a:cubicBezTo>
                    <a:pt x="28" y="69"/>
                    <a:pt x="38" y="59"/>
                    <a:pt x="42" y="62"/>
                  </a:cubicBezTo>
                  <a:cubicBezTo>
                    <a:pt x="46" y="65"/>
                    <a:pt x="47" y="74"/>
                    <a:pt x="53" y="72"/>
                  </a:cubicBezTo>
                  <a:cubicBezTo>
                    <a:pt x="58" y="69"/>
                    <a:pt x="58" y="68"/>
                    <a:pt x="61" y="69"/>
                  </a:cubicBezTo>
                  <a:cubicBezTo>
                    <a:pt x="65" y="70"/>
                    <a:pt x="67" y="70"/>
                    <a:pt x="71" y="70"/>
                  </a:cubicBezTo>
                  <a:cubicBezTo>
                    <a:pt x="76" y="69"/>
                    <a:pt x="81" y="67"/>
                    <a:pt x="78" y="64"/>
                  </a:cubicBezTo>
                  <a:cubicBezTo>
                    <a:pt x="74" y="62"/>
                    <a:pt x="74" y="60"/>
                    <a:pt x="75" y="57"/>
                  </a:cubicBezTo>
                  <a:cubicBezTo>
                    <a:pt x="77" y="54"/>
                    <a:pt x="75" y="51"/>
                    <a:pt x="72" y="49"/>
                  </a:cubicBezTo>
                  <a:cubicBezTo>
                    <a:pt x="68" y="47"/>
                    <a:pt x="66" y="39"/>
                    <a:pt x="69" y="38"/>
                  </a:cubicBezTo>
                  <a:cubicBezTo>
                    <a:pt x="72" y="37"/>
                    <a:pt x="73" y="40"/>
                    <a:pt x="77" y="40"/>
                  </a:cubicBezTo>
                  <a:cubicBezTo>
                    <a:pt x="80" y="41"/>
                    <a:pt x="81" y="38"/>
                    <a:pt x="82" y="41"/>
                  </a:cubicBezTo>
                  <a:cubicBezTo>
                    <a:pt x="83" y="45"/>
                    <a:pt x="85" y="47"/>
                    <a:pt x="92" y="48"/>
                  </a:cubicBezTo>
                  <a:cubicBezTo>
                    <a:pt x="99" y="50"/>
                    <a:pt x="96" y="48"/>
                    <a:pt x="105" y="48"/>
                  </a:cubicBezTo>
                  <a:cubicBezTo>
                    <a:pt x="113" y="48"/>
                    <a:pt x="116" y="48"/>
                    <a:pt x="113" y="45"/>
                  </a:cubicBezTo>
                  <a:cubicBezTo>
                    <a:pt x="111" y="42"/>
                    <a:pt x="112" y="41"/>
                    <a:pt x="115" y="39"/>
                  </a:cubicBezTo>
                  <a:cubicBezTo>
                    <a:pt x="119" y="37"/>
                    <a:pt x="133" y="35"/>
                    <a:pt x="138" y="31"/>
                  </a:cubicBezTo>
                  <a:cubicBezTo>
                    <a:pt x="143" y="27"/>
                    <a:pt x="145" y="27"/>
                    <a:pt x="145" y="21"/>
                  </a:cubicBezTo>
                  <a:cubicBezTo>
                    <a:pt x="145" y="16"/>
                    <a:pt x="144" y="10"/>
                    <a:pt x="147" y="7"/>
                  </a:cubicBezTo>
                  <a:cubicBezTo>
                    <a:pt x="151" y="4"/>
                    <a:pt x="151" y="1"/>
                    <a:pt x="156" y="1"/>
                  </a:cubicBezTo>
                  <a:cubicBezTo>
                    <a:pt x="161" y="2"/>
                    <a:pt x="163" y="1"/>
                    <a:pt x="168" y="0"/>
                  </a:cubicBezTo>
                  <a:cubicBezTo>
                    <a:pt x="168" y="2"/>
                    <a:pt x="169" y="7"/>
                    <a:pt x="170" y="9"/>
                  </a:cubicBezTo>
                  <a:cubicBezTo>
                    <a:pt x="171" y="12"/>
                    <a:pt x="173" y="12"/>
                    <a:pt x="175" y="10"/>
                  </a:cubicBezTo>
                  <a:cubicBezTo>
                    <a:pt x="177" y="8"/>
                    <a:pt x="179" y="8"/>
                    <a:pt x="181" y="11"/>
                  </a:cubicBezTo>
                  <a:cubicBezTo>
                    <a:pt x="183" y="14"/>
                    <a:pt x="183" y="14"/>
                    <a:pt x="185" y="16"/>
                  </a:cubicBezTo>
                  <a:cubicBezTo>
                    <a:pt x="186" y="17"/>
                    <a:pt x="189" y="17"/>
                    <a:pt x="190" y="19"/>
                  </a:cubicBezTo>
                  <a:cubicBezTo>
                    <a:pt x="190" y="21"/>
                    <a:pt x="191" y="22"/>
                    <a:pt x="192" y="21"/>
                  </a:cubicBezTo>
                  <a:cubicBezTo>
                    <a:pt x="192" y="21"/>
                    <a:pt x="197" y="21"/>
                    <a:pt x="200" y="21"/>
                  </a:cubicBezTo>
                  <a:cubicBezTo>
                    <a:pt x="202" y="22"/>
                    <a:pt x="202" y="27"/>
                    <a:pt x="203" y="32"/>
                  </a:cubicBezTo>
                  <a:cubicBezTo>
                    <a:pt x="205" y="36"/>
                    <a:pt x="212" y="28"/>
                    <a:pt x="214" y="26"/>
                  </a:cubicBezTo>
                  <a:cubicBezTo>
                    <a:pt x="216" y="24"/>
                    <a:pt x="216" y="30"/>
                    <a:pt x="216" y="35"/>
                  </a:cubicBezTo>
                  <a:cubicBezTo>
                    <a:pt x="216" y="40"/>
                    <a:pt x="227" y="41"/>
                    <a:pt x="230" y="43"/>
                  </a:cubicBezTo>
                  <a:cubicBezTo>
                    <a:pt x="232" y="45"/>
                    <a:pt x="235" y="44"/>
                    <a:pt x="239" y="43"/>
                  </a:cubicBezTo>
                  <a:cubicBezTo>
                    <a:pt x="239" y="43"/>
                    <a:pt x="240" y="43"/>
                    <a:pt x="241" y="43"/>
                  </a:cubicBezTo>
                  <a:cubicBezTo>
                    <a:pt x="244" y="43"/>
                    <a:pt x="246" y="44"/>
                    <a:pt x="248" y="46"/>
                  </a:cubicBezTo>
                  <a:cubicBezTo>
                    <a:pt x="249" y="46"/>
                    <a:pt x="250" y="47"/>
                    <a:pt x="251" y="47"/>
                  </a:cubicBezTo>
                  <a:cubicBezTo>
                    <a:pt x="255" y="49"/>
                    <a:pt x="256" y="53"/>
                    <a:pt x="258" y="53"/>
                  </a:cubicBezTo>
                  <a:cubicBezTo>
                    <a:pt x="261" y="53"/>
                    <a:pt x="271" y="54"/>
                    <a:pt x="275" y="55"/>
                  </a:cubicBezTo>
                  <a:cubicBezTo>
                    <a:pt x="280" y="55"/>
                    <a:pt x="283" y="58"/>
                    <a:pt x="288" y="58"/>
                  </a:cubicBezTo>
                  <a:cubicBezTo>
                    <a:pt x="293" y="58"/>
                    <a:pt x="285" y="63"/>
                    <a:pt x="283" y="66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CFB7DDE5-46EB-41E6-8408-858CB0F1AA94}"/>
              </a:ext>
            </a:extLst>
          </p:cNvPr>
          <p:cNvSpPr txBox="1">
            <a:spLocks/>
          </p:cNvSpPr>
          <p:nvPr/>
        </p:nvSpPr>
        <p:spPr>
          <a:xfrm>
            <a:off x="2408956" y="2349067"/>
            <a:ext cx="4477183" cy="3004925"/>
          </a:xfrm>
          <a:prstGeom prst="rect">
            <a:avLst/>
          </a:prstGeom>
          <a:solidFill>
            <a:schemeClr val="bg1">
              <a:alpha val="58000"/>
            </a:schemeClr>
          </a:solidFill>
        </p:spPr>
        <p:txBody>
          <a:bodyPr vert="horz" wrap="square" lIns="91440" tIns="45720" rIns="91440" bIns="45720" numCol="1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4">
                  <a:lumMod val="50000"/>
                </a:schemeClr>
              </a:buClr>
              <a:buSzPct val="120000"/>
              <a:buFont typeface="+mj-lt"/>
              <a:buAutoNum type="arabicPeriod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b="1" dirty="0">
                <a:solidFill>
                  <a:srgbClr val="002060"/>
                </a:solidFill>
                <a:cs typeface="Arial" panose="020B0604020202020204" pitchFamily="34" charset="0"/>
              </a:rPr>
              <a:t>Question: 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2">
                    <a:lumMod val="10000"/>
                  </a:schemeClr>
                </a:solidFill>
                <a:cs typeface="Arial" panose="020B0604020202020204" pitchFamily="34" charset="0"/>
              </a:rPr>
              <a:t>Do certain regions generate more revenue than others?</a:t>
            </a:r>
          </a:p>
          <a:p>
            <a:pPr marL="0" indent="0">
              <a:buNone/>
            </a:pPr>
            <a:r>
              <a:rPr lang="en-US" sz="2400" b="1" dirty="0">
                <a:solidFill>
                  <a:srgbClr val="002060"/>
                </a:solidFill>
                <a:cs typeface="Arial" panose="020B0604020202020204" pitchFamily="34" charset="0"/>
              </a:rPr>
              <a:t> &amp;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2">
                    <a:lumMod val="10000"/>
                  </a:schemeClr>
                </a:solidFill>
                <a:cs typeface="Arial" panose="020B0604020202020204" pitchFamily="34" charset="0"/>
              </a:rPr>
              <a:t>Who are the top three?</a:t>
            </a:r>
          </a:p>
          <a:p>
            <a:pPr marL="0" indent="0">
              <a:buFont typeface="+mj-lt"/>
              <a:buNone/>
            </a:pPr>
            <a:b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</a:br>
            <a:endParaRPr lang="en-US" dirty="0"/>
          </a:p>
          <a:p>
            <a:endParaRPr lang="en-US" dirty="0"/>
          </a:p>
        </p:txBody>
      </p:sp>
      <p:pic>
        <p:nvPicPr>
          <p:cNvPr id="559" name="Picture 2">
            <a:extLst>
              <a:ext uri="{FF2B5EF4-FFF2-40B4-BE49-F238E27FC236}">
                <a16:creationId xmlns:a16="http://schemas.microsoft.com/office/drawing/2014/main" id="{74193495-3488-4D0B-AC13-3C3F151895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7976" y="262699"/>
            <a:ext cx="2702924" cy="2432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25843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4F4484D9-0287-4983-B6E1-436DAAC07F4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-26634" y="1170110"/>
            <a:ext cx="5790659" cy="5676900"/>
          </a:xfrm>
        </p:spPr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54EE7731-D016-4ABE-BAF1-C841A9527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930" y="-57057"/>
            <a:ext cx="11736140" cy="1185026"/>
          </a:xfrm>
        </p:spPr>
        <p:txBody>
          <a:bodyPr>
            <a:noAutofit/>
          </a:bodyPr>
          <a:lstStyle/>
          <a:p>
            <a:r>
              <a:rPr lang="en-US" sz="6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Q:</a:t>
            </a: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 some regions generate more?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E70B5C8-F280-4023-8C5C-AE184ED6FD2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691300" y="3529330"/>
            <a:ext cx="2575900" cy="980440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A10EBA8-3613-4552-B5E1-4233E2CB80DB}"/>
              </a:ext>
            </a:extLst>
          </p:cNvPr>
          <p:cNvSpPr>
            <a:spLocks noGrp="1"/>
          </p:cNvSpPr>
          <p:nvPr>
            <p:ph type="body" sz="half" idx="15"/>
          </p:nvPr>
        </p:nvSpPr>
        <p:spPr/>
        <p:txBody>
          <a:bodyPr/>
          <a:lstStyle/>
          <a:p>
            <a:r>
              <a:rPr lang="en-US" dirty="0"/>
              <a:t>Add nutritional information</a:t>
            </a:r>
          </a:p>
          <a:p>
            <a:endParaRPr lang="en-US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6C5C0EE-7D04-4FFE-8A36-C35208CE53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9227" y="1190268"/>
            <a:ext cx="7940321" cy="569888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CB6A9DD-4116-4D8D-A59D-94C319FF2822}"/>
              </a:ext>
            </a:extLst>
          </p:cNvPr>
          <p:cNvSpPr txBox="1"/>
          <p:nvPr/>
        </p:nvSpPr>
        <p:spPr>
          <a:xfrm>
            <a:off x="180491" y="1216825"/>
            <a:ext cx="4251679" cy="3877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  <a:cs typeface="Arial" panose="020B0604020202020204" pitchFamily="34" charset="0"/>
              </a:rPr>
              <a:t>Western Europe, North America </a:t>
            </a:r>
          </a:p>
          <a:p>
            <a:r>
              <a:rPr lang="en-US" sz="1200" dirty="0">
                <a:solidFill>
                  <a:schemeClr val="tx2"/>
                </a:solidFill>
                <a:cs typeface="Arial" panose="020B0604020202020204" pitchFamily="34" charset="0"/>
              </a:rPr>
              <a:t>….</a:t>
            </a:r>
            <a:r>
              <a:rPr lang="en-US" sz="2000" dirty="0">
                <a:solidFill>
                  <a:schemeClr val="tx2"/>
                </a:solidFill>
                <a:cs typeface="Arial" panose="020B0604020202020204" pitchFamily="34" charset="0"/>
              </a:rPr>
              <a:t> and</a:t>
            </a:r>
          </a:p>
          <a:p>
            <a:r>
              <a:rPr lang="en-US" b="1" dirty="0">
                <a:solidFill>
                  <a:srgbClr val="002060"/>
                </a:solidFill>
                <a:cs typeface="Arial" panose="020B0604020202020204" pitchFamily="34" charset="0"/>
              </a:rPr>
              <a:t>Northern Europe</a:t>
            </a:r>
          </a:p>
          <a:p>
            <a:endParaRPr lang="en-US" dirty="0">
              <a:solidFill>
                <a:srgbClr val="002060"/>
              </a:solidFill>
              <a:cs typeface="Arial" panose="020B0604020202020204" pitchFamily="34" charset="0"/>
            </a:endParaRPr>
          </a:p>
          <a:p>
            <a:endParaRPr lang="en-US" dirty="0">
              <a:solidFill>
                <a:srgbClr val="002060"/>
              </a:solidFill>
              <a:cs typeface="Arial" panose="020B0604020202020204" pitchFamily="34" charset="0"/>
            </a:endParaRPr>
          </a:p>
          <a:p>
            <a:endParaRPr lang="en-US" dirty="0">
              <a:solidFill>
                <a:srgbClr val="002060"/>
              </a:solidFill>
              <a:cs typeface="Arial" panose="020B0604020202020204" pitchFamily="34" charset="0"/>
            </a:endParaRPr>
          </a:p>
          <a:p>
            <a:endParaRPr lang="en-US" dirty="0">
              <a:solidFill>
                <a:srgbClr val="002060"/>
              </a:solidFill>
              <a:cs typeface="Arial" panose="020B0604020202020204" pitchFamily="34" charset="0"/>
            </a:endParaRPr>
          </a:p>
          <a:p>
            <a:endParaRPr lang="en-US" dirty="0">
              <a:solidFill>
                <a:srgbClr val="002060"/>
              </a:solidFill>
              <a:cs typeface="Arial" panose="020B0604020202020204" pitchFamily="34" charset="0"/>
            </a:endParaRPr>
          </a:p>
          <a:p>
            <a:endParaRPr lang="en-US" dirty="0">
              <a:solidFill>
                <a:srgbClr val="002060"/>
              </a:solidFill>
              <a:cs typeface="Arial" panose="020B0604020202020204" pitchFamily="34" charset="0"/>
            </a:endParaRPr>
          </a:p>
          <a:p>
            <a:endParaRPr lang="en-US" dirty="0">
              <a:solidFill>
                <a:srgbClr val="002060"/>
              </a:solidFill>
              <a:cs typeface="Arial" panose="020B0604020202020204" pitchFamily="34" charset="0"/>
            </a:endParaRPr>
          </a:p>
          <a:p>
            <a:r>
              <a:rPr lang="en-US" sz="1400" dirty="0">
                <a:solidFill>
                  <a:srgbClr val="002060"/>
                </a:solidFill>
                <a:cs typeface="Arial" panose="020B0604020202020204" pitchFamily="34" charset="0"/>
              </a:rPr>
              <a:t>Small sample sizes from Eastern Europe,</a:t>
            </a:r>
          </a:p>
          <a:p>
            <a:r>
              <a:rPr lang="en-US" sz="1400" dirty="0">
                <a:solidFill>
                  <a:srgbClr val="002060"/>
                </a:solidFill>
                <a:cs typeface="Arial" panose="020B0604020202020204" pitchFamily="34" charset="0"/>
              </a:rPr>
              <a:t>Scandinavia, Central America**</a:t>
            </a:r>
            <a:r>
              <a:rPr lang="en-US" sz="1400" dirty="0">
                <a:solidFill>
                  <a:schemeClr val="tx2">
                    <a:lumMod val="50000"/>
                  </a:schemeClr>
                </a:solidFill>
              </a:rPr>
              <a:t> †</a:t>
            </a:r>
            <a:endParaRPr lang="en-US" sz="1400" dirty="0">
              <a:solidFill>
                <a:srgbClr val="002060"/>
              </a:solidFill>
              <a:cs typeface="Arial" panose="020B0604020202020204" pitchFamily="34" charset="0"/>
            </a:endParaRPr>
          </a:p>
          <a:p>
            <a:endParaRPr lang="en-US" dirty="0">
              <a:solidFill>
                <a:srgbClr val="002060"/>
              </a:solidFill>
              <a:cs typeface="Arial" panose="020B0604020202020204" pitchFamily="34" charset="0"/>
            </a:endParaRPr>
          </a:p>
          <a:p>
            <a:endParaRPr lang="en-US" dirty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  <p:sp>
        <p:nvSpPr>
          <p:cNvPr id="28" name="Left Brace 27">
            <a:extLst>
              <a:ext uri="{FF2B5EF4-FFF2-40B4-BE49-F238E27FC236}">
                <a16:creationId xmlns:a16="http://schemas.microsoft.com/office/drawing/2014/main" id="{8A2D54B2-AB66-48C8-A4D3-493F4390E5D0}"/>
              </a:ext>
            </a:extLst>
          </p:cNvPr>
          <p:cNvSpPr/>
          <p:nvPr/>
        </p:nvSpPr>
        <p:spPr>
          <a:xfrm rot="5400000">
            <a:off x="6042207" y="782452"/>
            <a:ext cx="136683" cy="1517108"/>
          </a:xfrm>
          <a:prstGeom prst="leftBrace">
            <a:avLst>
              <a:gd name="adj1" fmla="val 8333"/>
              <a:gd name="adj2" fmla="val 50603"/>
            </a:avLst>
          </a:prstGeom>
          <a:ln w="254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ED30D58-6896-488F-A8E8-1FF4F6201E78}"/>
              </a:ext>
            </a:extLst>
          </p:cNvPr>
          <p:cNvSpPr txBox="1"/>
          <p:nvPr/>
        </p:nvSpPr>
        <p:spPr>
          <a:xfrm>
            <a:off x="5064834" y="4746386"/>
            <a:ext cx="2091428" cy="307777"/>
          </a:xfrm>
          <a:prstGeom prst="rect">
            <a:avLst/>
          </a:prstGeom>
          <a:solidFill>
            <a:schemeClr val="accent6">
              <a:lumMod val="20000"/>
              <a:lumOff val="80000"/>
              <a:alpha val="94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660066"/>
                </a:solidFill>
              </a:rPr>
              <a:t>***</a:t>
            </a:r>
            <a:r>
              <a:rPr lang="en-US" sz="1400" b="1" dirty="0">
                <a:solidFill>
                  <a:srgbClr val="660066"/>
                </a:solidFill>
              </a:rPr>
              <a:t> </a:t>
            </a:r>
            <a:r>
              <a:rPr lang="en-US" sz="900" dirty="0">
                <a:solidFill>
                  <a:schemeClr val="tx2">
                    <a:lumMod val="50000"/>
                  </a:schemeClr>
                </a:solidFill>
              </a:rPr>
              <a:t>Top 3 Performers vs bottom 5</a:t>
            </a:r>
            <a:r>
              <a:rPr lang="en-US" sz="700" dirty="0">
                <a:solidFill>
                  <a:schemeClr val="tx2">
                    <a:lumMod val="50000"/>
                  </a:schemeClr>
                </a:solidFill>
              </a:rPr>
              <a:t>†</a:t>
            </a:r>
            <a:endParaRPr lang="en-US" sz="105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B1A3A34-DC78-4447-AB16-B78F3348CFA2}"/>
              </a:ext>
            </a:extLst>
          </p:cNvPr>
          <p:cNvSpPr txBox="1"/>
          <p:nvPr/>
        </p:nvSpPr>
        <p:spPr>
          <a:xfrm>
            <a:off x="26634" y="4597388"/>
            <a:ext cx="425167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2060"/>
                </a:solidFill>
                <a:cs typeface="Arial" panose="020B0604020202020204" pitchFamily="34" charset="0"/>
              </a:rPr>
              <a:t>Recommendation</a:t>
            </a:r>
            <a:r>
              <a:rPr lang="en-US" sz="3200" b="1" dirty="0">
                <a:solidFill>
                  <a:srgbClr val="002060"/>
                </a:solidFill>
                <a:cs typeface="Arial" panose="020B0604020202020204" pitchFamily="34" charset="0"/>
              </a:rPr>
              <a:t>:</a:t>
            </a:r>
            <a:endParaRPr lang="en-US" dirty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Explore best practices from regions that are top performers via additional market analysis.</a:t>
            </a:r>
          </a:p>
          <a:p>
            <a:endParaRPr lang="en-US" dirty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Additional analysis on underdeveloped regions </a:t>
            </a:r>
            <a:r>
              <a:rPr lang="en-US" sz="1200" dirty="0">
                <a:solidFill>
                  <a:srgbClr val="002060"/>
                </a:solidFill>
                <a:cs typeface="Arial" panose="020B0604020202020204" pitchFamily="34" charset="0"/>
              </a:rPr>
              <a:t>(apply categorical and discount knowledge)</a:t>
            </a:r>
            <a:endParaRPr lang="en-US" dirty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8B690C3A-8DAF-4813-9379-5B2C620A1798}"/>
              </a:ext>
            </a:extLst>
          </p:cNvPr>
          <p:cNvCxnSpPr/>
          <p:nvPr/>
        </p:nvCxnSpPr>
        <p:spPr>
          <a:xfrm>
            <a:off x="0" y="4597388"/>
            <a:ext cx="4013860" cy="0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3DC2D985-AD6A-4168-9F93-3766E7B12BDC}"/>
              </a:ext>
            </a:extLst>
          </p:cNvPr>
          <p:cNvSpPr txBox="1"/>
          <p:nvPr/>
        </p:nvSpPr>
        <p:spPr>
          <a:xfrm>
            <a:off x="9866467" y="6668592"/>
            <a:ext cx="232553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tx2">
                    <a:lumMod val="50000"/>
                  </a:schemeClr>
                </a:solidFill>
              </a:rPr>
              <a:t>†See additional information in Appendix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1AD6F65-D78C-4A30-AA59-AE6F6B1C7B9F}"/>
              </a:ext>
            </a:extLst>
          </p:cNvPr>
          <p:cNvGrpSpPr/>
          <p:nvPr/>
        </p:nvGrpSpPr>
        <p:grpSpPr>
          <a:xfrm>
            <a:off x="123051" y="2571726"/>
            <a:ext cx="1577102" cy="1137455"/>
            <a:chOff x="37402" y="2200286"/>
            <a:chExt cx="2085981" cy="1522415"/>
          </a:xfrm>
        </p:grpSpPr>
        <p:sp>
          <p:nvSpPr>
            <p:cNvPr id="16" name="Freeform 982">
              <a:extLst>
                <a:ext uri="{FF2B5EF4-FFF2-40B4-BE49-F238E27FC236}">
                  <a16:creationId xmlns:a16="http://schemas.microsoft.com/office/drawing/2014/main" id="{4EEDC8C4-7B94-45B4-8AAF-F22A40131579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02" y="2265373"/>
              <a:ext cx="809628" cy="398463"/>
            </a:xfrm>
            <a:custGeom>
              <a:avLst/>
              <a:gdLst>
                <a:gd name="T0" fmla="*/ 660 w 851"/>
                <a:gd name="T1" fmla="*/ 404 h 419"/>
                <a:gd name="T2" fmla="*/ 644 w 851"/>
                <a:gd name="T3" fmla="*/ 394 h 419"/>
                <a:gd name="T4" fmla="*/ 620 w 851"/>
                <a:gd name="T5" fmla="*/ 404 h 419"/>
                <a:gd name="T6" fmla="*/ 590 w 851"/>
                <a:gd name="T7" fmla="*/ 389 h 419"/>
                <a:gd name="T8" fmla="*/ 622 w 851"/>
                <a:gd name="T9" fmla="*/ 372 h 419"/>
                <a:gd name="T10" fmla="*/ 643 w 851"/>
                <a:gd name="T11" fmla="*/ 346 h 419"/>
                <a:gd name="T12" fmla="*/ 596 w 851"/>
                <a:gd name="T13" fmla="*/ 339 h 419"/>
                <a:gd name="T14" fmla="*/ 646 w 851"/>
                <a:gd name="T15" fmla="*/ 312 h 419"/>
                <a:gd name="T16" fmla="*/ 596 w 851"/>
                <a:gd name="T17" fmla="*/ 319 h 419"/>
                <a:gd name="T18" fmla="*/ 571 w 851"/>
                <a:gd name="T19" fmla="*/ 284 h 419"/>
                <a:gd name="T20" fmla="*/ 516 w 851"/>
                <a:gd name="T21" fmla="*/ 278 h 419"/>
                <a:gd name="T22" fmla="*/ 474 w 851"/>
                <a:gd name="T23" fmla="*/ 266 h 419"/>
                <a:gd name="T24" fmla="*/ 443 w 851"/>
                <a:gd name="T25" fmla="*/ 260 h 419"/>
                <a:gd name="T26" fmla="*/ 422 w 851"/>
                <a:gd name="T27" fmla="*/ 279 h 419"/>
                <a:gd name="T28" fmla="*/ 378 w 851"/>
                <a:gd name="T29" fmla="*/ 286 h 419"/>
                <a:gd name="T30" fmla="*/ 326 w 851"/>
                <a:gd name="T31" fmla="*/ 293 h 419"/>
                <a:gd name="T32" fmla="*/ 392 w 851"/>
                <a:gd name="T33" fmla="*/ 259 h 419"/>
                <a:gd name="T34" fmla="*/ 377 w 851"/>
                <a:gd name="T35" fmla="*/ 256 h 419"/>
                <a:gd name="T36" fmla="*/ 327 w 851"/>
                <a:gd name="T37" fmla="*/ 279 h 419"/>
                <a:gd name="T38" fmla="*/ 285 w 851"/>
                <a:gd name="T39" fmla="*/ 303 h 419"/>
                <a:gd name="T40" fmla="*/ 223 w 851"/>
                <a:gd name="T41" fmla="*/ 331 h 419"/>
                <a:gd name="T42" fmla="*/ 157 w 851"/>
                <a:gd name="T43" fmla="*/ 357 h 419"/>
                <a:gd name="T44" fmla="*/ 91 w 851"/>
                <a:gd name="T45" fmla="*/ 384 h 419"/>
                <a:gd name="T46" fmla="*/ 38 w 851"/>
                <a:gd name="T47" fmla="*/ 397 h 419"/>
                <a:gd name="T48" fmla="*/ 28 w 851"/>
                <a:gd name="T49" fmla="*/ 404 h 419"/>
                <a:gd name="T50" fmla="*/ 23 w 851"/>
                <a:gd name="T51" fmla="*/ 386 h 419"/>
                <a:gd name="T52" fmla="*/ 89 w 851"/>
                <a:gd name="T53" fmla="*/ 362 h 419"/>
                <a:gd name="T54" fmla="*/ 160 w 851"/>
                <a:gd name="T55" fmla="*/ 336 h 419"/>
                <a:gd name="T56" fmla="*/ 177 w 851"/>
                <a:gd name="T57" fmla="*/ 304 h 419"/>
                <a:gd name="T58" fmla="*/ 124 w 851"/>
                <a:gd name="T59" fmla="*/ 312 h 419"/>
                <a:gd name="T60" fmla="*/ 135 w 851"/>
                <a:gd name="T61" fmla="*/ 288 h 419"/>
                <a:gd name="T62" fmla="*/ 97 w 851"/>
                <a:gd name="T63" fmla="*/ 269 h 419"/>
                <a:gd name="T64" fmla="*/ 122 w 851"/>
                <a:gd name="T65" fmla="*/ 249 h 419"/>
                <a:gd name="T66" fmla="*/ 151 w 851"/>
                <a:gd name="T67" fmla="*/ 219 h 419"/>
                <a:gd name="T68" fmla="*/ 200 w 851"/>
                <a:gd name="T69" fmla="*/ 199 h 419"/>
                <a:gd name="T70" fmla="*/ 254 w 851"/>
                <a:gd name="T71" fmla="*/ 188 h 419"/>
                <a:gd name="T72" fmla="*/ 306 w 851"/>
                <a:gd name="T73" fmla="*/ 171 h 419"/>
                <a:gd name="T74" fmla="*/ 273 w 851"/>
                <a:gd name="T75" fmla="*/ 165 h 419"/>
                <a:gd name="T76" fmla="*/ 241 w 851"/>
                <a:gd name="T77" fmla="*/ 146 h 419"/>
                <a:gd name="T78" fmla="*/ 287 w 851"/>
                <a:gd name="T79" fmla="*/ 119 h 419"/>
                <a:gd name="T80" fmla="*/ 319 w 851"/>
                <a:gd name="T81" fmla="*/ 123 h 419"/>
                <a:gd name="T82" fmla="*/ 361 w 851"/>
                <a:gd name="T83" fmla="*/ 121 h 419"/>
                <a:gd name="T84" fmla="*/ 372 w 851"/>
                <a:gd name="T85" fmla="*/ 107 h 419"/>
                <a:gd name="T86" fmla="*/ 346 w 851"/>
                <a:gd name="T87" fmla="*/ 70 h 419"/>
                <a:gd name="T88" fmla="*/ 404 w 851"/>
                <a:gd name="T89" fmla="*/ 54 h 419"/>
                <a:gd name="T90" fmla="*/ 467 w 851"/>
                <a:gd name="T91" fmla="*/ 36 h 419"/>
                <a:gd name="T92" fmla="*/ 522 w 851"/>
                <a:gd name="T93" fmla="*/ 21 h 419"/>
                <a:gd name="T94" fmla="*/ 617 w 851"/>
                <a:gd name="T95" fmla="*/ 5 h 419"/>
                <a:gd name="T96" fmla="*/ 665 w 851"/>
                <a:gd name="T97" fmla="*/ 11 h 419"/>
                <a:gd name="T98" fmla="*/ 714 w 851"/>
                <a:gd name="T99" fmla="*/ 20 h 419"/>
                <a:gd name="T100" fmla="*/ 795 w 851"/>
                <a:gd name="T101" fmla="*/ 30 h 419"/>
                <a:gd name="T102" fmla="*/ 851 w 851"/>
                <a:gd name="T103" fmla="*/ 40 h 419"/>
                <a:gd name="T104" fmla="*/ 610 w 851"/>
                <a:gd name="T105" fmla="*/ 269 h 419"/>
                <a:gd name="T106" fmla="*/ 608 w 851"/>
                <a:gd name="T107" fmla="*/ 304 h 419"/>
                <a:gd name="T108" fmla="*/ 654 w 851"/>
                <a:gd name="T109" fmla="*/ 286 h 419"/>
                <a:gd name="T110" fmla="*/ 667 w 851"/>
                <a:gd name="T111" fmla="*/ 297 h 419"/>
                <a:gd name="T112" fmla="*/ 668 w 851"/>
                <a:gd name="T113" fmla="*/ 334 h 419"/>
                <a:gd name="T114" fmla="*/ 666 w 851"/>
                <a:gd name="T115" fmla="*/ 368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851" h="419">
                  <a:moveTo>
                    <a:pt x="681" y="381"/>
                  </a:moveTo>
                  <a:cubicBezTo>
                    <a:pt x="680" y="383"/>
                    <a:pt x="679" y="384"/>
                    <a:pt x="676" y="386"/>
                  </a:cubicBezTo>
                  <a:cubicBezTo>
                    <a:pt x="673" y="388"/>
                    <a:pt x="671" y="388"/>
                    <a:pt x="668" y="393"/>
                  </a:cubicBezTo>
                  <a:cubicBezTo>
                    <a:pt x="665" y="398"/>
                    <a:pt x="666" y="401"/>
                    <a:pt x="660" y="404"/>
                  </a:cubicBezTo>
                  <a:cubicBezTo>
                    <a:pt x="654" y="408"/>
                    <a:pt x="648" y="409"/>
                    <a:pt x="645" y="412"/>
                  </a:cubicBezTo>
                  <a:cubicBezTo>
                    <a:pt x="643" y="413"/>
                    <a:pt x="638" y="413"/>
                    <a:pt x="636" y="414"/>
                  </a:cubicBezTo>
                  <a:cubicBezTo>
                    <a:pt x="638" y="406"/>
                    <a:pt x="640" y="410"/>
                    <a:pt x="646" y="405"/>
                  </a:cubicBezTo>
                  <a:cubicBezTo>
                    <a:pt x="652" y="399"/>
                    <a:pt x="641" y="399"/>
                    <a:pt x="644" y="394"/>
                  </a:cubicBezTo>
                  <a:cubicBezTo>
                    <a:pt x="648" y="388"/>
                    <a:pt x="640" y="394"/>
                    <a:pt x="629" y="391"/>
                  </a:cubicBezTo>
                  <a:cubicBezTo>
                    <a:pt x="619" y="388"/>
                    <a:pt x="636" y="386"/>
                    <a:pt x="639" y="382"/>
                  </a:cubicBezTo>
                  <a:cubicBezTo>
                    <a:pt x="641" y="377"/>
                    <a:pt x="634" y="378"/>
                    <a:pt x="625" y="385"/>
                  </a:cubicBezTo>
                  <a:cubicBezTo>
                    <a:pt x="617" y="392"/>
                    <a:pt x="623" y="393"/>
                    <a:pt x="620" y="404"/>
                  </a:cubicBezTo>
                  <a:cubicBezTo>
                    <a:pt x="618" y="415"/>
                    <a:pt x="616" y="408"/>
                    <a:pt x="607" y="414"/>
                  </a:cubicBezTo>
                  <a:cubicBezTo>
                    <a:pt x="597" y="419"/>
                    <a:pt x="593" y="410"/>
                    <a:pt x="591" y="406"/>
                  </a:cubicBezTo>
                  <a:cubicBezTo>
                    <a:pt x="589" y="402"/>
                    <a:pt x="600" y="398"/>
                    <a:pt x="602" y="393"/>
                  </a:cubicBezTo>
                  <a:cubicBezTo>
                    <a:pt x="603" y="388"/>
                    <a:pt x="591" y="393"/>
                    <a:pt x="590" y="389"/>
                  </a:cubicBezTo>
                  <a:cubicBezTo>
                    <a:pt x="590" y="386"/>
                    <a:pt x="591" y="386"/>
                    <a:pt x="593" y="384"/>
                  </a:cubicBezTo>
                  <a:cubicBezTo>
                    <a:pt x="594" y="382"/>
                    <a:pt x="599" y="384"/>
                    <a:pt x="605" y="384"/>
                  </a:cubicBezTo>
                  <a:cubicBezTo>
                    <a:pt x="611" y="384"/>
                    <a:pt x="614" y="384"/>
                    <a:pt x="614" y="375"/>
                  </a:cubicBezTo>
                  <a:cubicBezTo>
                    <a:pt x="614" y="366"/>
                    <a:pt x="620" y="373"/>
                    <a:pt x="622" y="372"/>
                  </a:cubicBezTo>
                  <a:cubicBezTo>
                    <a:pt x="623" y="370"/>
                    <a:pt x="630" y="368"/>
                    <a:pt x="633" y="367"/>
                  </a:cubicBezTo>
                  <a:cubicBezTo>
                    <a:pt x="637" y="365"/>
                    <a:pt x="648" y="359"/>
                    <a:pt x="652" y="352"/>
                  </a:cubicBezTo>
                  <a:cubicBezTo>
                    <a:pt x="657" y="345"/>
                    <a:pt x="654" y="340"/>
                    <a:pt x="653" y="331"/>
                  </a:cubicBezTo>
                  <a:cubicBezTo>
                    <a:pt x="652" y="323"/>
                    <a:pt x="651" y="338"/>
                    <a:pt x="643" y="346"/>
                  </a:cubicBezTo>
                  <a:cubicBezTo>
                    <a:pt x="635" y="353"/>
                    <a:pt x="635" y="347"/>
                    <a:pt x="617" y="347"/>
                  </a:cubicBezTo>
                  <a:cubicBezTo>
                    <a:pt x="599" y="347"/>
                    <a:pt x="617" y="352"/>
                    <a:pt x="610" y="365"/>
                  </a:cubicBezTo>
                  <a:cubicBezTo>
                    <a:pt x="603" y="378"/>
                    <a:pt x="588" y="373"/>
                    <a:pt x="593" y="369"/>
                  </a:cubicBezTo>
                  <a:cubicBezTo>
                    <a:pt x="598" y="365"/>
                    <a:pt x="596" y="349"/>
                    <a:pt x="596" y="339"/>
                  </a:cubicBezTo>
                  <a:cubicBezTo>
                    <a:pt x="597" y="330"/>
                    <a:pt x="606" y="337"/>
                    <a:pt x="607" y="336"/>
                  </a:cubicBezTo>
                  <a:cubicBezTo>
                    <a:pt x="609" y="335"/>
                    <a:pt x="619" y="335"/>
                    <a:pt x="629" y="331"/>
                  </a:cubicBezTo>
                  <a:cubicBezTo>
                    <a:pt x="639" y="328"/>
                    <a:pt x="636" y="331"/>
                    <a:pt x="647" y="326"/>
                  </a:cubicBezTo>
                  <a:cubicBezTo>
                    <a:pt x="658" y="321"/>
                    <a:pt x="647" y="319"/>
                    <a:pt x="646" y="312"/>
                  </a:cubicBezTo>
                  <a:cubicBezTo>
                    <a:pt x="644" y="306"/>
                    <a:pt x="646" y="312"/>
                    <a:pt x="633" y="321"/>
                  </a:cubicBezTo>
                  <a:cubicBezTo>
                    <a:pt x="620" y="330"/>
                    <a:pt x="628" y="319"/>
                    <a:pt x="628" y="309"/>
                  </a:cubicBezTo>
                  <a:cubicBezTo>
                    <a:pt x="628" y="300"/>
                    <a:pt x="622" y="307"/>
                    <a:pt x="618" y="320"/>
                  </a:cubicBezTo>
                  <a:cubicBezTo>
                    <a:pt x="614" y="333"/>
                    <a:pt x="599" y="323"/>
                    <a:pt x="596" y="319"/>
                  </a:cubicBezTo>
                  <a:cubicBezTo>
                    <a:pt x="592" y="316"/>
                    <a:pt x="592" y="309"/>
                    <a:pt x="592" y="306"/>
                  </a:cubicBezTo>
                  <a:cubicBezTo>
                    <a:pt x="593" y="304"/>
                    <a:pt x="591" y="300"/>
                    <a:pt x="583" y="296"/>
                  </a:cubicBezTo>
                  <a:cubicBezTo>
                    <a:pt x="576" y="292"/>
                    <a:pt x="576" y="290"/>
                    <a:pt x="583" y="286"/>
                  </a:cubicBezTo>
                  <a:cubicBezTo>
                    <a:pt x="589" y="282"/>
                    <a:pt x="585" y="283"/>
                    <a:pt x="571" y="284"/>
                  </a:cubicBezTo>
                  <a:cubicBezTo>
                    <a:pt x="557" y="285"/>
                    <a:pt x="562" y="284"/>
                    <a:pt x="561" y="281"/>
                  </a:cubicBezTo>
                  <a:cubicBezTo>
                    <a:pt x="560" y="278"/>
                    <a:pt x="555" y="281"/>
                    <a:pt x="548" y="278"/>
                  </a:cubicBezTo>
                  <a:cubicBezTo>
                    <a:pt x="541" y="275"/>
                    <a:pt x="538" y="277"/>
                    <a:pt x="534" y="274"/>
                  </a:cubicBezTo>
                  <a:cubicBezTo>
                    <a:pt x="529" y="272"/>
                    <a:pt x="522" y="277"/>
                    <a:pt x="516" y="278"/>
                  </a:cubicBezTo>
                  <a:cubicBezTo>
                    <a:pt x="510" y="279"/>
                    <a:pt x="500" y="282"/>
                    <a:pt x="503" y="277"/>
                  </a:cubicBezTo>
                  <a:cubicBezTo>
                    <a:pt x="506" y="273"/>
                    <a:pt x="489" y="270"/>
                    <a:pt x="485" y="268"/>
                  </a:cubicBezTo>
                  <a:cubicBezTo>
                    <a:pt x="482" y="266"/>
                    <a:pt x="466" y="273"/>
                    <a:pt x="460" y="272"/>
                  </a:cubicBezTo>
                  <a:cubicBezTo>
                    <a:pt x="454" y="271"/>
                    <a:pt x="467" y="266"/>
                    <a:pt x="474" y="266"/>
                  </a:cubicBezTo>
                  <a:cubicBezTo>
                    <a:pt x="482" y="266"/>
                    <a:pt x="477" y="261"/>
                    <a:pt x="478" y="255"/>
                  </a:cubicBezTo>
                  <a:cubicBezTo>
                    <a:pt x="479" y="250"/>
                    <a:pt x="468" y="252"/>
                    <a:pt x="466" y="250"/>
                  </a:cubicBezTo>
                  <a:cubicBezTo>
                    <a:pt x="464" y="248"/>
                    <a:pt x="455" y="253"/>
                    <a:pt x="449" y="251"/>
                  </a:cubicBezTo>
                  <a:cubicBezTo>
                    <a:pt x="444" y="250"/>
                    <a:pt x="459" y="256"/>
                    <a:pt x="443" y="260"/>
                  </a:cubicBezTo>
                  <a:cubicBezTo>
                    <a:pt x="427" y="264"/>
                    <a:pt x="441" y="266"/>
                    <a:pt x="435" y="267"/>
                  </a:cubicBezTo>
                  <a:cubicBezTo>
                    <a:pt x="428" y="268"/>
                    <a:pt x="429" y="269"/>
                    <a:pt x="433" y="272"/>
                  </a:cubicBezTo>
                  <a:cubicBezTo>
                    <a:pt x="437" y="276"/>
                    <a:pt x="438" y="276"/>
                    <a:pt x="434" y="279"/>
                  </a:cubicBezTo>
                  <a:cubicBezTo>
                    <a:pt x="429" y="283"/>
                    <a:pt x="425" y="282"/>
                    <a:pt x="422" y="279"/>
                  </a:cubicBezTo>
                  <a:cubicBezTo>
                    <a:pt x="419" y="277"/>
                    <a:pt x="420" y="279"/>
                    <a:pt x="413" y="278"/>
                  </a:cubicBezTo>
                  <a:cubicBezTo>
                    <a:pt x="405" y="277"/>
                    <a:pt x="408" y="278"/>
                    <a:pt x="403" y="277"/>
                  </a:cubicBezTo>
                  <a:cubicBezTo>
                    <a:pt x="397" y="276"/>
                    <a:pt x="397" y="279"/>
                    <a:pt x="392" y="279"/>
                  </a:cubicBezTo>
                  <a:cubicBezTo>
                    <a:pt x="388" y="279"/>
                    <a:pt x="388" y="283"/>
                    <a:pt x="378" y="286"/>
                  </a:cubicBezTo>
                  <a:cubicBezTo>
                    <a:pt x="368" y="289"/>
                    <a:pt x="372" y="289"/>
                    <a:pt x="362" y="292"/>
                  </a:cubicBezTo>
                  <a:cubicBezTo>
                    <a:pt x="352" y="295"/>
                    <a:pt x="355" y="294"/>
                    <a:pt x="343" y="297"/>
                  </a:cubicBezTo>
                  <a:cubicBezTo>
                    <a:pt x="330" y="300"/>
                    <a:pt x="335" y="301"/>
                    <a:pt x="324" y="301"/>
                  </a:cubicBezTo>
                  <a:cubicBezTo>
                    <a:pt x="313" y="301"/>
                    <a:pt x="323" y="296"/>
                    <a:pt x="326" y="293"/>
                  </a:cubicBezTo>
                  <a:cubicBezTo>
                    <a:pt x="329" y="291"/>
                    <a:pt x="337" y="287"/>
                    <a:pt x="339" y="284"/>
                  </a:cubicBezTo>
                  <a:cubicBezTo>
                    <a:pt x="340" y="281"/>
                    <a:pt x="349" y="281"/>
                    <a:pt x="355" y="279"/>
                  </a:cubicBezTo>
                  <a:cubicBezTo>
                    <a:pt x="360" y="277"/>
                    <a:pt x="366" y="272"/>
                    <a:pt x="371" y="268"/>
                  </a:cubicBezTo>
                  <a:cubicBezTo>
                    <a:pt x="377" y="264"/>
                    <a:pt x="384" y="261"/>
                    <a:pt x="392" y="259"/>
                  </a:cubicBezTo>
                  <a:cubicBezTo>
                    <a:pt x="399" y="256"/>
                    <a:pt x="401" y="255"/>
                    <a:pt x="412" y="253"/>
                  </a:cubicBezTo>
                  <a:cubicBezTo>
                    <a:pt x="422" y="252"/>
                    <a:pt x="419" y="252"/>
                    <a:pt x="422" y="249"/>
                  </a:cubicBezTo>
                  <a:cubicBezTo>
                    <a:pt x="424" y="245"/>
                    <a:pt x="408" y="249"/>
                    <a:pt x="396" y="251"/>
                  </a:cubicBezTo>
                  <a:cubicBezTo>
                    <a:pt x="384" y="253"/>
                    <a:pt x="387" y="254"/>
                    <a:pt x="377" y="256"/>
                  </a:cubicBezTo>
                  <a:cubicBezTo>
                    <a:pt x="367" y="259"/>
                    <a:pt x="371" y="261"/>
                    <a:pt x="367" y="261"/>
                  </a:cubicBezTo>
                  <a:cubicBezTo>
                    <a:pt x="363" y="262"/>
                    <a:pt x="366" y="264"/>
                    <a:pt x="352" y="268"/>
                  </a:cubicBezTo>
                  <a:cubicBezTo>
                    <a:pt x="339" y="272"/>
                    <a:pt x="348" y="271"/>
                    <a:pt x="340" y="273"/>
                  </a:cubicBezTo>
                  <a:cubicBezTo>
                    <a:pt x="331" y="275"/>
                    <a:pt x="338" y="279"/>
                    <a:pt x="327" y="279"/>
                  </a:cubicBezTo>
                  <a:cubicBezTo>
                    <a:pt x="317" y="279"/>
                    <a:pt x="321" y="281"/>
                    <a:pt x="311" y="282"/>
                  </a:cubicBezTo>
                  <a:cubicBezTo>
                    <a:pt x="301" y="282"/>
                    <a:pt x="308" y="287"/>
                    <a:pt x="297" y="288"/>
                  </a:cubicBezTo>
                  <a:cubicBezTo>
                    <a:pt x="286" y="289"/>
                    <a:pt x="283" y="293"/>
                    <a:pt x="278" y="296"/>
                  </a:cubicBezTo>
                  <a:cubicBezTo>
                    <a:pt x="273" y="299"/>
                    <a:pt x="281" y="301"/>
                    <a:pt x="285" y="303"/>
                  </a:cubicBezTo>
                  <a:cubicBezTo>
                    <a:pt x="288" y="305"/>
                    <a:pt x="283" y="309"/>
                    <a:pt x="277" y="313"/>
                  </a:cubicBezTo>
                  <a:cubicBezTo>
                    <a:pt x="271" y="316"/>
                    <a:pt x="271" y="316"/>
                    <a:pt x="261" y="320"/>
                  </a:cubicBezTo>
                  <a:cubicBezTo>
                    <a:pt x="251" y="323"/>
                    <a:pt x="256" y="321"/>
                    <a:pt x="241" y="325"/>
                  </a:cubicBezTo>
                  <a:cubicBezTo>
                    <a:pt x="226" y="328"/>
                    <a:pt x="235" y="327"/>
                    <a:pt x="223" y="331"/>
                  </a:cubicBezTo>
                  <a:cubicBezTo>
                    <a:pt x="212" y="335"/>
                    <a:pt x="221" y="332"/>
                    <a:pt x="203" y="339"/>
                  </a:cubicBezTo>
                  <a:cubicBezTo>
                    <a:pt x="185" y="346"/>
                    <a:pt x="199" y="341"/>
                    <a:pt x="188" y="342"/>
                  </a:cubicBezTo>
                  <a:cubicBezTo>
                    <a:pt x="177" y="343"/>
                    <a:pt x="185" y="344"/>
                    <a:pt x="174" y="350"/>
                  </a:cubicBezTo>
                  <a:cubicBezTo>
                    <a:pt x="162" y="355"/>
                    <a:pt x="169" y="354"/>
                    <a:pt x="157" y="357"/>
                  </a:cubicBezTo>
                  <a:cubicBezTo>
                    <a:pt x="146" y="360"/>
                    <a:pt x="149" y="361"/>
                    <a:pt x="139" y="361"/>
                  </a:cubicBezTo>
                  <a:cubicBezTo>
                    <a:pt x="129" y="361"/>
                    <a:pt x="124" y="367"/>
                    <a:pt x="114" y="367"/>
                  </a:cubicBezTo>
                  <a:cubicBezTo>
                    <a:pt x="104" y="367"/>
                    <a:pt x="111" y="369"/>
                    <a:pt x="99" y="373"/>
                  </a:cubicBezTo>
                  <a:cubicBezTo>
                    <a:pt x="87" y="377"/>
                    <a:pt x="97" y="377"/>
                    <a:pt x="91" y="384"/>
                  </a:cubicBezTo>
                  <a:cubicBezTo>
                    <a:pt x="86" y="392"/>
                    <a:pt x="81" y="384"/>
                    <a:pt x="73" y="386"/>
                  </a:cubicBezTo>
                  <a:cubicBezTo>
                    <a:pt x="65" y="388"/>
                    <a:pt x="60" y="391"/>
                    <a:pt x="57" y="388"/>
                  </a:cubicBezTo>
                  <a:cubicBezTo>
                    <a:pt x="54" y="385"/>
                    <a:pt x="47" y="390"/>
                    <a:pt x="44" y="390"/>
                  </a:cubicBezTo>
                  <a:cubicBezTo>
                    <a:pt x="41" y="390"/>
                    <a:pt x="44" y="392"/>
                    <a:pt x="38" y="397"/>
                  </a:cubicBezTo>
                  <a:cubicBezTo>
                    <a:pt x="32" y="402"/>
                    <a:pt x="41" y="399"/>
                    <a:pt x="47" y="401"/>
                  </a:cubicBezTo>
                  <a:cubicBezTo>
                    <a:pt x="52" y="402"/>
                    <a:pt x="48" y="404"/>
                    <a:pt x="42" y="408"/>
                  </a:cubicBezTo>
                  <a:cubicBezTo>
                    <a:pt x="36" y="412"/>
                    <a:pt x="36" y="409"/>
                    <a:pt x="30" y="409"/>
                  </a:cubicBezTo>
                  <a:cubicBezTo>
                    <a:pt x="23" y="409"/>
                    <a:pt x="31" y="404"/>
                    <a:pt x="28" y="404"/>
                  </a:cubicBezTo>
                  <a:cubicBezTo>
                    <a:pt x="24" y="405"/>
                    <a:pt x="22" y="404"/>
                    <a:pt x="22" y="401"/>
                  </a:cubicBezTo>
                  <a:cubicBezTo>
                    <a:pt x="21" y="398"/>
                    <a:pt x="18" y="403"/>
                    <a:pt x="9" y="402"/>
                  </a:cubicBezTo>
                  <a:cubicBezTo>
                    <a:pt x="0" y="402"/>
                    <a:pt x="8" y="398"/>
                    <a:pt x="10" y="394"/>
                  </a:cubicBezTo>
                  <a:cubicBezTo>
                    <a:pt x="13" y="390"/>
                    <a:pt x="23" y="392"/>
                    <a:pt x="23" y="386"/>
                  </a:cubicBezTo>
                  <a:cubicBezTo>
                    <a:pt x="23" y="381"/>
                    <a:pt x="31" y="385"/>
                    <a:pt x="42" y="384"/>
                  </a:cubicBezTo>
                  <a:cubicBezTo>
                    <a:pt x="53" y="383"/>
                    <a:pt x="45" y="383"/>
                    <a:pt x="50" y="380"/>
                  </a:cubicBezTo>
                  <a:cubicBezTo>
                    <a:pt x="56" y="378"/>
                    <a:pt x="58" y="375"/>
                    <a:pt x="72" y="370"/>
                  </a:cubicBezTo>
                  <a:cubicBezTo>
                    <a:pt x="85" y="366"/>
                    <a:pt x="79" y="367"/>
                    <a:pt x="89" y="362"/>
                  </a:cubicBezTo>
                  <a:cubicBezTo>
                    <a:pt x="98" y="356"/>
                    <a:pt x="97" y="360"/>
                    <a:pt x="107" y="359"/>
                  </a:cubicBezTo>
                  <a:cubicBezTo>
                    <a:pt x="117" y="357"/>
                    <a:pt x="115" y="354"/>
                    <a:pt x="120" y="350"/>
                  </a:cubicBezTo>
                  <a:cubicBezTo>
                    <a:pt x="125" y="345"/>
                    <a:pt x="128" y="345"/>
                    <a:pt x="143" y="343"/>
                  </a:cubicBezTo>
                  <a:cubicBezTo>
                    <a:pt x="158" y="341"/>
                    <a:pt x="152" y="342"/>
                    <a:pt x="160" y="336"/>
                  </a:cubicBezTo>
                  <a:cubicBezTo>
                    <a:pt x="168" y="330"/>
                    <a:pt x="167" y="330"/>
                    <a:pt x="172" y="326"/>
                  </a:cubicBezTo>
                  <a:cubicBezTo>
                    <a:pt x="178" y="321"/>
                    <a:pt x="186" y="319"/>
                    <a:pt x="198" y="314"/>
                  </a:cubicBezTo>
                  <a:cubicBezTo>
                    <a:pt x="211" y="309"/>
                    <a:pt x="198" y="311"/>
                    <a:pt x="190" y="312"/>
                  </a:cubicBezTo>
                  <a:cubicBezTo>
                    <a:pt x="182" y="313"/>
                    <a:pt x="181" y="310"/>
                    <a:pt x="177" y="304"/>
                  </a:cubicBezTo>
                  <a:cubicBezTo>
                    <a:pt x="174" y="299"/>
                    <a:pt x="168" y="311"/>
                    <a:pt x="164" y="314"/>
                  </a:cubicBezTo>
                  <a:cubicBezTo>
                    <a:pt x="161" y="317"/>
                    <a:pt x="159" y="319"/>
                    <a:pt x="151" y="318"/>
                  </a:cubicBezTo>
                  <a:cubicBezTo>
                    <a:pt x="143" y="317"/>
                    <a:pt x="150" y="308"/>
                    <a:pt x="146" y="304"/>
                  </a:cubicBezTo>
                  <a:cubicBezTo>
                    <a:pt x="143" y="300"/>
                    <a:pt x="131" y="308"/>
                    <a:pt x="124" y="312"/>
                  </a:cubicBezTo>
                  <a:cubicBezTo>
                    <a:pt x="117" y="317"/>
                    <a:pt x="120" y="315"/>
                    <a:pt x="104" y="317"/>
                  </a:cubicBezTo>
                  <a:cubicBezTo>
                    <a:pt x="88" y="320"/>
                    <a:pt x="98" y="310"/>
                    <a:pt x="102" y="309"/>
                  </a:cubicBezTo>
                  <a:cubicBezTo>
                    <a:pt x="107" y="309"/>
                    <a:pt x="111" y="307"/>
                    <a:pt x="120" y="298"/>
                  </a:cubicBezTo>
                  <a:cubicBezTo>
                    <a:pt x="130" y="289"/>
                    <a:pt x="134" y="291"/>
                    <a:pt x="135" y="288"/>
                  </a:cubicBezTo>
                  <a:cubicBezTo>
                    <a:pt x="137" y="285"/>
                    <a:pt x="148" y="272"/>
                    <a:pt x="148" y="267"/>
                  </a:cubicBezTo>
                  <a:cubicBezTo>
                    <a:pt x="148" y="262"/>
                    <a:pt x="139" y="277"/>
                    <a:pt x="124" y="281"/>
                  </a:cubicBezTo>
                  <a:cubicBezTo>
                    <a:pt x="108" y="285"/>
                    <a:pt x="108" y="283"/>
                    <a:pt x="102" y="282"/>
                  </a:cubicBezTo>
                  <a:cubicBezTo>
                    <a:pt x="95" y="281"/>
                    <a:pt x="98" y="277"/>
                    <a:pt x="97" y="269"/>
                  </a:cubicBezTo>
                  <a:cubicBezTo>
                    <a:pt x="96" y="262"/>
                    <a:pt x="108" y="263"/>
                    <a:pt x="113" y="261"/>
                  </a:cubicBezTo>
                  <a:cubicBezTo>
                    <a:pt x="118" y="260"/>
                    <a:pt x="133" y="261"/>
                    <a:pt x="136" y="258"/>
                  </a:cubicBezTo>
                  <a:cubicBezTo>
                    <a:pt x="140" y="254"/>
                    <a:pt x="128" y="257"/>
                    <a:pt x="118" y="256"/>
                  </a:cubicBezTo>
                  <a:cubicBezTo>
                    <a:pt x="107" y="255"/>
                    <a:pt x="116" y="252"/>
                    <a:pt x="122" y="249"/>
                  </a:cubicBezTo>
                  <a:cubicBezTo>
                    <a:pt x="128" y="245"/>
                    <a:pt x="117" y="244"/>
                    <a:pt x="118" y="240"/>
                  </a:cubicBezTo>
                  <a:cubicBezTo>
                    <a:pt x="118" y="236"/>
                    <a:pt x="118" y="236"/>
                    <a:pt x="120" y="234"/>
                  </a:cubicBezTo>
                  <a:cubicBezTo>
                    <a:pt x="121" y="232"/>
                    <a:pt x="127" y="231"/>
                    <a:pt x="132" y="229"/>
                  </a:cubicBezTo>
                  <a:cubicBezTo>
                    <a:pt x="137" y="227"/>
                    <a:pt x="142" y="224"/>
                    <a:pt x="151" y="219"/>
                  </a:cubicBezTo>
                  <a:cubicBezTo>
                    <a:pt x="160" y="214"/>
                    <a:pt x="156" y="218"/>
                    <a:pt x="162" y="215"/>
                  </a:cubicBezTo>
                  <a:cubicBezTo>
                    <a:pt x="168" y="212"/>
                    <a:pt x="174" y="215"/>
                    <a:pt x="175" y="210"/>
                  </a:cubicBezTo>
                  <a:cubicBezTo>
                    <a:pt x="177" y="206"/>
                    <a:pt x="181" y="208"/>
                    <a:pt x="186" y="204"/>
                  </a:cubicBezTo>
                  <a:cubicBezTo>
                    <a:pt x="190" y="200"/>
                    <a:pt x="191" y="202"/>
                    <a:pt x="200" y="199"/>
                  </a:cubicBezTo>
                  <a:cubicBezTo>
                    <a:pt x="209" y="195"/>
                    <a:pt x="214" y="192"/>
                    <a:pt x="215" y="198"/>
                  </a:cubicBezTo>
                  <a:cubicBezTo>
                    <a:pt x="215" y="203"/>
                    <a:pt x="218" y="200"/>
                    <a:pt x="223" y="199"/>
                  </a:cubicBezTo>
                  <a:cubicBezTo>
                    <a:pt x="229" y="198"/>
                    <a:pt x="235" y="194"/>
                    <a:pt x="236" y="193"/>
                  </a:cubicBezTo>
                  <a:cubicBezTo>
                    <a:pt x="237" y="192"/>
                    <a:pt x="250" y="188"/>
                    <a:pt x="254" y="188"/>
                  </a:cubicBezTo>
                  <a:cubicBezTo>
                    <a:pt x="258" y="187"/>
                    <a:pt x="261" y="188"/>
                    <a:pt x="266" y="186"/>
                  </a:cubicBezTo>
                  <a:cubicBezTo>
                    <a:pt x="271" y="185"/>
                    <a:pt x="270" y="187"/>
                    <a:pt x="279" y="188"/>
                  </a:cubicBezTo>
                  <a:cubicBezTo>
                    <a:pt x="289" y="188"/>
                    <a:pt x="287" y="184"/>
                    <a:pt x="292" y="178"/>
                  </a:cubicBezTo>
                  <a:cubicBezTo>
                    <a:pt x="296" y="173"/>
                    <a:pt x="299" y="173"/>
                    <a:pt x="306" y="171"/>
                  </a:cubicBezTo>
                  <a:cubicBezTo>
                    <a:pt x="313" y="168"/>
                    <a:pt x="321" y="163"/>
                    <a:pt x="329" y="155"/>
                  </a:cubicBezTo>
                  <a:cubicBezTo>
                    <a:pt x="337" y="147"/>
                    <a:pt x="326" y="156"/>
                    <a:pt x="317" y="158"/>
                  </a:cubicBezTo>
                  <a:cubicBezTo>
                    <a:pt x="308" y="160"/>
                    <a:pt x="306" y="161"/>
                    <a:pt x="294" y="164"/>
                  </a:cubicBezTo>
                  <a:cubicBezTo>
                    <a:pt x="283" y="166"/>
                    <a:pt x="281" y="166"/>
                    <a:pt x="273" y="165"/>
                  </a:cubicBezTo>
                  <a:cubicBezTo>
                    <a:pt x="265" y="163"/>
                    <a:pt x="267" y="165"/>
                    <a:pt x="250" y="162"/>
                  </a:cubicBezTo>
                  <a:cubicBezTo>
                    <a:pt x="233" y="160"/>
                    <a:pt x="236" y="166"/>
                    <a:pt x="220" y="163"/>
                  </a:cubicBezTo>
                  <a:cubicBezTo>
                    <a:pt x="204" y="160"/>
                    <a:pt x="220" y="153"/>
                    <a:pt x="223" y="150"/>
                  </a:cubicBezTo>
                  <a:cubicBezTo>
                    <a:pt x="226" y="147"/>
                    <a:pt x="237" y="149"/>
                    <a:pt x="241" y="146"/>
                  </a:cubicBezTo>
                  <a:cubicBezTo>
                    <a:pt x="244" y="144"/>
                    <a:pt x="221" y="144"/>
                    <a:pt x="217" y="137"/>
                  </a:cubicBezTo>
                  <a:cubicBezTo>
                    <a:pt x="213" y="130"/>
                    <a:pt x="227" y="134"/>
                    <a:pt x="240" y="129"/>
                  </a:cubicBezTo>
                  <a:cubicBezTo>
                    <a:pt x="252" y="123"/>
                    <a:pt x="251" y="125"/>
                    <a:pt x="268" y="124"/>
                  </a:cubicBezTo>
                  <a:cubicBezTo>
                    <a:pt x="284" y="123"/>
                    <a:pt x="280" y="124"/>
                    <a:pt x="287" y="119"/>
                  </a:cubicBezTo>
                  <a:cubicBezTo>
                    <a:pt x="294" y="113"/>
                    <a:pt x="297" y="116"/>
                    <a:pt x="300" y="115"/>
                  </a:cubicBezTo>
                  <a:cubicBezTo>
                    <a:pt x="303" y="113"/>
                    <a:pt x="313" y="112"/>
                    <a:pt x="323" y="110"/>
                  </a:cubicBezTo>
                  <a:cubicBezTo>
                    <a:pt x="333" y="109"/>
                    <a:pt x="332" y="114"/>
                    <a:pt x="329" y="115"/>
                  </a:cubicBezTo>
                  <a:cubicBezTo>
                    <a:pt x="327" y="116"/>
                    <a:pt x="325" y="118"/>
                    <a:pt x="319" y="123"/>
                  </a:cubicBezTo>
                  <a:cubicBezTo>
                    <a:pt x="314" y="128"/>
                    <a:pt x="321" y="125"/>
                    <a:pt x="329" y="126"/>
                  </a:cubicBezTo>
                  <a:cubicBezTo>
                    <a:pt x="337" y="127"/>
                    <a:pt x="334" y="126"/>
                    <a:pt x="340" y="125"/>
                  </a:cubicBezTo>
                  <a:cubicBezTo>
                    <a:pt x="346" y="124"/>
                    <a:pt x="345" y="126"/>
                    <a:pt x="354" y="126"/>
                  </a:cubicBezTo>
                  <a:cubicBezTo>
                    <a:pt x="363" y="126"/>
                    <a:pt x="359" y="124"/>
                    <a:pt x="361" y="121"/>
                  </a:cubicBezTo>
                  <a:cubicBezTo>
                    <a:pt x="364" y="118"/>
                    <a:pt x="364" y="121"/>
                    <a:pt x="372" y="122"/>
                  </a:cubicBezTo>
                  <a:cubicBezTo>
                    <a:pt x="380" y="122"/>
                    <a:pt x="372" y="115"/>
                    <a:pt x="372" y="114"/>
                  </a:cubicBezTo>
                  <a:cubicBezTo>
                    <a:pt x="372" y="112"/>
                    <a:pt x="378" y="109"/>
                    <a:pt x="382" y="106"/>
                  </a:cubicBezTo>
                  <a:cubicBezTo>
                    <a:pt x="387" y="102"/>
                    <a:pt x="375" y="107"/>
                    <a:pt x="372" y="107"/>
                  </a:cubicBezTo>
                  <a:cubicBezTo>
                    <a:pt x="369" y="107"/>
                    <a:pt x="361" y="103"/>
                    <a:pt x="359" y="103"/>
                  </a:cubicBezTo>
                  <a:cubicBezTo>
                    <a:pt x="356" y="102"/>
                    <a:pt x="357" y="95"/>
                    <a:pt x="359" y="94"/>
                  </a:cubicBezTo>
                  <a:cubicBezTo>
                    <a:pt x="361" y="92"/>
                    <a:pt x="357" y="86"/>
                    <a:pt x="357" y="85"/>
                  </a:cubicBezTo>
                  <a:cubicBezTo>
                    <a:pt x="357" y="83"/>
                    <a:pt x="348" y="73"/>
                    <a:pt x="346" y="70"/>
                  </a:cubicBezTo>
                  <a:cubicBezTo>
                    <a:pt x="344" y="66"/>
                    <a:pt x="355" y="65"/>
                    <a:pt x="359" y="61"/>
                  </a:cubicBezTo>
                  <a:cubicBezTo>
                    <a:pt x="362" y="58"/>
                    <a:pt x="367" y="60"/>
                    <a:pt x="375" y="59"/>
                  </a:cubicBezTo>
                  <a:cubicBezTo>
                    <a:pt x="382" y="58"/>
                    <a:pt x="385" y="58"/>
                    <a:pt x="390" y="58"/>
                  </a:cubicBezTo>
                  <a:cubicBezTo>
                    <a:pt x="395" y="57"/>
                    <a:pt x="395" y="56"/>
                    <a:pt x="404" y="54"/>
                  </a:cubicBezTo>
                  <a:cubicBezTo>
                    <a:pt x="413" y="52"/>
                    <a:pt x="412" y="53"/>
                    <a:pt x="421" y="51"/>
                  </a:cubicBezTo>
                  <a:cubicBezTo>
                    <a:pt x="430" y="49"/>
                    <a:pt x="427" y="50"/>
                    <a:pt x="438" y="49"/>
                  </a:cubicBezTo>
                  <a:cubicBezTo>
                    <a:pt x="448" y="47"/>
                    <a:pt x="449" y="42"/>
                    <a:pt x="449" y="42"/>
                  </a:cubicBezTo>
                  <a:cubicBezTo>
                    <a:pt x="449" y="42"/>
                    <a:pt x="461" y="39"/>
                    <a:pt x="467" y="36"/>
                  </a:cubicBezTo>
                  <a:cubicBezTo>
                    <a:pt x="473" y="34"/>
                    <a:pt x="474" y="34"/>
                    <a:pt x="480" y="31"/>
                  </a:cubicBezTo>
                  <a:cubicBezTo>
                    <a:pt x="485" y="28"/>
                    <a:pt x="489" y="28"/>
                    <a:pt x="495" y="24"/>
                  </a:cubicBezTo>
                  <a:cubicBezTo>
                    <a:pt x="501" y="21"/>
                    <a:pt x="507" y="25"/>
                    <a:pt x="510" y="24"/>
                  </a:cubicBezTo>
                  <a:cubicBezTo>
                    <a:pt x="513" y="22"/>
                    <a:pt x="515" y="23"/>
                    <a:pt x="522" y="21"/>
                  </a:cubicBezTo>
                  <a:cubicBezTo>
                    <a:pt x="528" y="19"/>
                    <a:pt x="539" y="21"/>
                    <a:pt x="543" y="19"/>
                  </a:cubicBezTo>
                  <a:cubicBezTo>
                    <a:pt x="547" y="17"/>
                    <a:pt x="553" y="17"/>
                    <a:pt x="565" y="13"/>
                  </a:cubicBezTo>
                  <a:cubicBezTo>
                    <a:pt x="577" y="9"/>
                    <a:pt x="578" y="14"/>
                    <a:pt x="586" y="13"/>
                  </a:cubicBezTo>
                  <a:cubicBezTo>
                    <a:pt x="595" y="12"/>
                    <a:pt x="602" y="9"/>
                    <a:pt x="617" y="5"/>
                  </a:cubicBezTo>
                  <a:cubicBezTo>
                    <a:pt x="633" y="0"/>
                    <a:pt x="623" y="2"/>
                    <a:pt x="632" y="1"/>
                  </a:cubicBezTo>
                  <a:cubicBezTo>
                    <a:pt x="642" y="1"/>
                    <a:pt x="643" y="5"/>
                    <a:pt x="651" y="6"/>
                  </a:cubicBezTo>
                  <a:cubicBezTo>
                    <a:pt x="660" y="6"/>
                    <a:pt x="655" y="7"/>
                    <a:pt x="651" y="10"/>
                  </a:cubicBezTo>
                  <a:cubicBezTo>
                    <a:pt x="647" y="12"/>
                    <a:pt x="652" y="11"/>
                    <a:pt x="665" y="11"/>
                  </a:cubicBezTo>
                  <a:cubicBezTo>
                    <a:pt x="679" y="11"/>
                    <a:pt x="675" y="9"/>
                    <a:pt x="684" y="10"/>
                  </a:cubicBezTo>
                  <a:cubicBezTo>
                    <a:pt x="692" y="11"/>
                    <a:pt x="689" y="15"/>
                    <a:pt x="687" y="20"/>
                  </a:cubicBezTo>
                  <a:cubicBezTo>
                    <a:pt x="685" y="25"/>
                    <a:pt x="689" y="22"/>
                    <a:pt x="697" y="21"/>
                  </a:cubicBezTo>
                  <a:cubicBezTo>
                    <a:pt x="705" y="19"/>
                    <a:pt x="702" y="20"/>
                    <a:pt x="714" y="20"/>
                  </a:cubicBezTo>
                  <a:cubicBezTo>
                    <a:pt x="725" y="20"/>
                    <a:pt x="722" y="21"/>
                    <a:pt x="730" y="22"/>
                  </a:cubicBezTo>
                  <a:cubicBezTo>
                    <a:pt x="738" y="23"/>
                    <a:pt x="745" y="25"/>
                    <a:pt x="755" y="27"/>
                  </a:cubicBezTo>
                  <a:cubicBezTo>
                    <a:pt x="764" y="29"/>
                    <a:pt x="761" y="27"/>
                    <a:pt x="773" y="25"/>
                  </a:cubicBezTo>
                  <a:cubicBezTo>
                    <a:pt x="785" y="24"/>
                    <a:pt x="779" y="26"/>
                    <a:pt x="795" y="30"/>
                  </a:cubicBezTo>
                  <a:cubicBezTo>
                    <a:pt x="810" y="33"/>
                    <a:pt x="800" y="30"/>
                    <a:pt x="810" y="27"/>
                  </a:cubicBezTo>
                  <a:cubicBezTo>
                    <a:pt x="820" y="25"/>
                    <a:pt x="815" y="27"/>
                    <a:pt x="826" y="27"/>
                  </a:cubicBezTo>
                  <a:cubicBezTo>
                    <a:pt x="837" y="27"/>
                    <a:pt x="834" y="29"/>
                    <a:pt x="844" y="36"/>
                  </a:cubicBezTo>
                  <a:cubicBezTo>
                    <a:pt x="849" y="40"/>
                    <a:pt x="851" y="40"/>
                    <a:pt x="851" y="40"/>
                  </a:cubicBezTo>
                  <a:cubicBezTo>
                    <a:pt x="823" y="63"/>
                    <a:pt x="590" y="249"/>
                    <a:pt x="575" y="269"/>
                  </a:cubicBezTo>
                  <a:cubicBezTo>
                    <a:pt x="584" y="270"/>
                    <a:pt x="580" y="273"/>
                    <a:pt x="589" y="272"/>
                  </a:cubicBezTo>
                  <a:cubicBezTo>
                    <a:pt x="597" y="270"/>
                    <a:pt x="600" y="268"/>
                    <a:pt x="604" y="268"/>
                  </a:cubicBezTo>
                  <a:cubicBezTo>
                    <a:pt x="608" y="268"/>
                    <a:pt x="614" y="266"/>
                    <a:pt x="610" y="269"/>
                  </a:cubicBezTo>
                  <a:cubicBezTo>
                    <a:pt x="607" y="273"/>
                    <a:pt x="604" y="273"/>
                    <a:pt x="604" y="276"/>
                  </a:cubicBezTo>
                  <a:cubicBezTo>
                    <a:pt x="605" y="280"/>
                    <a:pt x="605" y="280"/>
                    <a:pt x="606" y="286"/>
                  </a:cubicBezTo>
                  <a:cubicBezTo>
                    <a:pt x="608" y="292"/>
                    <a:pt x="611" y="292"/>
                    <a:pt x="609" y="296"/>
                  </a:cubicBezTo>
                  <a:cubicBezTo>
                    <a:pt x="607" y="300"/>
                    <a:pt x="605" y="303"/>
                    <a:pt x="608" y="304"/>
                  </a:cubicBezTo>
                  <a:cubicBezTo>
                    <a:pt x="610" y="304"/>
                    <a:pt x="612" y="306"/>
                    <a:pt x="616" y="304"/>
                  </a:cubicBezTo>
                  <a:cubicBezTo>
                    <a:pt x="620" y="301"/>
                    <a:pt x="624" y="301"/>
                    <a:pt x="630" y="298"/>
                  </a:cubicBezTo>
                  <a:cubicBezTo>
                    <a:pt x="635" y="296"/>
                    <a:pt x="639" y="292"/>
                    <a:pt x="641" y="290"/>
                  </a:cubicBezTo>
                  <a:cubicBezTo>
                    <a:pt x="643" y="288"/>
                    <a:pt x="648" y="287"/>
                    <a:pt x="654" y="286"/>
                  </a:cubicBezTo>
                  <a:cubicBezTo>
                    <a:pt x="659" y="285"/>
                    <a:pt x="660" y="285"/>
                    <a:pt x="662" y="285"/>
                  </a:cubicBezTo>
                  <a:cubicBezTo>
                    <a:pt x="663" y="284"/>
                    <a:pt x="666" y="282"/>
                    <a:pt x="668" y="284"/>
                  </a:cubicBezTo>
                  <a:cubicBezTo>
                    <a:pt x="670" y="286"/>
                    <a:pt x="670" y="286"/>
                    <a:pt x="669" y="289"/>
                  </a:cubicBezTo>
                  <a:cubicBezTo>
                    <a:pt x="667" y="292"/>
                    <a:pt x="665" y="293"/>
                    <a:pt x="667" y="297"/>
                  </a:cubicBezTo>
                  <a:cubicBezTo>
                    <a:pt x="670" y="301"/>
                    <a:pt x="671" y="303"/>
                    <a:pt x="670" y="306"/>
                  </a:cubicBezTo>
                  <a:cubicBezTo>
                    <a:pt x="669" y="309"/>
                    <a:pt x="674" y="311"/>
                    <a:pt x="673" y="314"/>
                  </a:cubicBezTo>
                  <a:cubicBezTo>
                    <a:pt x="673" y="314"/>
                    <a:pt x="670" y="318"/>
                    <a:pt x="670" y="322"/>
                  </a:cubicBezTo>
                  <a:cubicBezTo>
                    <a:pt x="670" y="326"/>
                    <a:pt x="667" y="331"/>
                    <a:pt x="668" y="334"/>
                  </a:cubicBezTo>
                  <a:cubicBezTo>
                    <a:pt x="668" y="338"/>
                    <a:pt x="666" y="342"/>
                    <a:pt x="665" y="347"/>
                  </a:cubicBezTo>
                  <a:cubicBezTo>
                    <a:pt x="664" y="351"/>
                    <a:pt x="663" y="351"/>
                    <a:pt x="662" y="354"/>
                  </a:cubicBezTo>
                  <a:cubicBezTo>
                    <a:pt x="661" y="358"/>
                    <a:pt x="658" y="361"/>
                    <a:pt x="659" y="363"/>
                  </a:cubicBezTo>
                  <a:cubicBezTo>
                    <a:pt x="660" y="365"/>
                    <a:pt x="663" y="366"/>
                    <a:pt x="666" y="368"/>
                  </a:cubicBezTo>
                  <a:cubicBezTo>
                    <a:pt x="669" y="370"/>
                    <a:pt x="668" y="369"/>
                    <a:pt x="673" y="373"/>
                  </a:cubicBezTo>
                  <a:cubicBezTo>
                    <a:pt x="677" y="377"/>
                    <a:pt x="681" y="379"/>
                    <a:pt x="681" y="381"/>
                  </a:cubicBezTo>
                  <a:close/>
                </a:path>
              </a:pathLst>
            </a:custGeom>
            <a:solidFill>
              <a:srgbClr val="1E0E3E"/>
            </a:solidFill>
            <a:ln w="0" cap="flat">
              <a:solidFill>
                <a:schemeClr val="bg2">
                  <a:lumMod val="5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016">
              <a:extLst>
                <a:ext uri="{FF2B5EF4-FFF2-40B4-BE49-F238E27FC236}">
                  <a16:creationId xmlns:a16="http://schemas.microsoft.com/office/drawing/2014/main" id="{F97A1806-F37B-463E-9F7D-6AB60BA5DF8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5091" y="2200286"/>
              <a:ext cx="1538292" cy="750888"/>
            </a:xfrm>
            <a:custGeom>
              <a:avLst/>
              <a:gdLst>
                <a:gd name="T0" fmla="*/ 1515 w 1616"/>
                <a:gd name="T1" fmla="*/ 518 h 788"/>
                <a:gd name="T2" fmla="*/ 1542 w 1616"/>
                <a:gd name="T3" fmla="*/ 454 h 788"/>
                <a:gd name="T4" fmla="*/ 1530 w 1616"/>
                <a:gd name="T5" fmla="*/ 376 h 788"/>
                <a:gd name="T6" fmla="*/ 1488 w 1616"/>
                <a:gd name="T7" fmla="*/ 359 h 788"/>
                <a:gd name="T8" fmla="*/ 1417 w 1616"/>
                <a:gd name="T9" fmla="*/ 374 h 788"/>
                <a:gd name="T10" fmla="*/ 1421 w 1616"/>
                <a:gd name="T11" fmla="*/ 322 h 788"/>
                <a:gd name="T12" fmla="*/ 1340 w 1616"/>
                <a:gd name="T13" fmla="*/ 287 h 788"/>
                <a:gd name="T14" fmla="*/ 1260 w 1616"/>
                <a:gd name="T15" fmla="*/ 319 h 788"/>
                <a:gd name="T16" fmla="*/ 1233 w 1616"/>
                <a:gd name="T17" fmla="*/ 400 h 788"/>
                <a:gd name="T18" fmla="*/ 1127 w 1616"/>
                <a:gd name="T19" fmla="*/ 498 h 788"/>
                <a:gd name="T20" fmla="*/ 1070 w 1616"/>
                <a:gd name="T21" fmla="*/ 578 h 788"/>
                <a:gd name="T22" fmla="*/ 1073 w 1616"/>
                <a:gd name="T23" fmla="*/ 523 h 788"/>
                <a:gd name="T24" fmla="*/ 1010 w 1616"/>
                <a:gd name="T25" fmla="*/ 456 h 788"/>
                <a:gd name="T26" fmla="*/ 908 w 1616"/>
                <a:gd name="T27" fmla="*/ 410 h 788"/>
                <a:gd name="T28" fmla="*/ 964 w 1616"/>
                <a:gd name="T29" fmla="*/ 303 h 788"/>
                <a:gd name="T30" fmla="*/ 1076 w 1616"/>
                <a:gd name="T31" fmla="*/ 251 h 788"/>
                <a:gd name="T32" fmla="*/ 1139 w 1616"/>
                <a:gd name="T33" fmla="*/ 198 h 788"/>
                <a:gd name="T34" fmla="*/ 1245 w 1616"/>
                <a:gd name="T35" fmla="*/ 202 h 788"/>
                <a:gd name="T36" fmla="*/ 1316 w 1616"/>
                <a:gd name="T37" fmla="*/ 132 h 788"/>
                <a:gd name="T38" fmla="*/ 1278 w 1616"/>
                <a:gd name="T39" fmla="*/ 113 h 788"/>
                <a:gd name="T40" fmla="*/ 1219 w 1616"/>
                <a:gd name="T41" fmla="*/ 159 h 788"/>
                <a:gd name="T42" fmla="*/ 1173 w 1616"/>
                <a:gd name="T43" fmla="*/ 128 h 788"/>
                <a:gd name="T44" fmla="*/ 1182 w 1616"/>
                <a:gd name="T45" fmla="*/ 63 h 788"/>
                <a:gd name="T46" fmla="*/ 1233 w 1616"/>
                <a:gd name="T47" fmla="*/ 1 h 788"/>
                <a:gd name="T48" fmla="*/ 1138 w 1616"/>
                <a:gd name="T49" fmla="*/ 68 h 788"/>
                <a:gd name="T50" fmla="*/ 1105 w 1616"/>
                <a:gd name="T51" fmla="*/ 134 h 788"/>
                <a:gd name="T52" fmla="*/ 1089 w 1616"/>
                <a:gd name="T53" fmla="*/ 124 h 788"/>
                <a:gd name="T54" fmla="*/ 1035 w 1616"/>
                <a:gd name="T55" fmla="*/ 133 h 788"/>
                <a:gd name="T56" fmla="*/ 935 w 1616"/>
                <a:gd name="T57" fmla="*/ 151 h 788"/>
                <a:gd name="T58" fmla="*/ 866 w 1616"/>
                <a:gd name="T59" fmla="*/ 145 h 788"/>
                <a:gd name="T60" fmla="*/ 718 w 1616"/>
                <a:gd name="T61" fmla="*/ 152 h 788"/>
                <a:gd name="T62" fmla="*/ 603 w 1616"/>
                <a:gd name="T63" fmla="*/ 107 h 788"/>
                <a:gd name="T64" fmla="*/ 523 w 1616"/>
                <a:gd name="T65" fmla="*/ 96 h 788"/>
                <a:gd name="T66" fmla="*/ 352 w 1616"/>
                <a:gd name="T67" fmla="*/ 117 h 788"/>
                <a:gd name="T68" fmla="*/ 29 w 1616"/>
                <a:gd name="T69" fmla="*/ 343 h 788"/>
                <a:gd name="T70" fmla="*/ 94 w 1616"/>
                <a:gd name="T71" fmla="*/ 356 h 788"/>
                <a:gd name="T72" fmla="*/ 98 w 1616"/>
                <a:gd name="T73" fmla="*/ 440 h 788"/>
                <a:gd name="T74" fmla="*/ 39 w 1616"/>
                <a:gd name="T75" fmla="*/ 508 h 788"/>
                <a:gd name="T76" fmla="*/ 69 w 1616"/>
                <a:gd name="T77" fmla="*/ 556 h 788"/>
                <a:gd name="T78" fmla="*/ 704 w 1616"/>
                <a:gd name="T79" fmla="*/ 636 h 788"/>
                <a:gd name="T80" fmla="*/ 784 w 1616"/>
                <a:gd name="T81" fmla="*/ 659 h 788"/>
                <a:gd name="T82" fmla="*/ 896 w 1616"/>
                <a:gd name="T83" fmla="*/ 646 h 788"/>
                <a:gd name="T84" fmla="*/ 990 w 1616"/>
                <a:gd name="T85" fmla="*/ 732 h 788"/>
                <a:gd name="T86" fmla="*/ 1206 w 1616"/>
                <a:gd name="T87" fmla="*/ 726 h 788"/>
                <a:gd name="T88" fmla="*/ 1274 w 1616"/>
                <a:gd name="T89" fmla="*/ 731 h 788"/>
                <a:gd name="T90" fmla="*/ 1325 w 1616"/>
                <a:gd name="T91" fmla="*/ 742 h 788"/>
                <a:gd name="T92" fmla="*/ 1343 w 1616"/>
                <a:gd name="T93" fmla="*/ 756 h 788"/>
                <a:gd name="T94" fmla="*/ 1426 w 1616"/>
                <a:gd name="T95" fmla="*/ 718 h 788"/>
                <a:gd name="T96" fmla="*/ 1358 w 1616"/>
                <a:gd name="T97" fmla="*/ 716 h 788"/>
                <a:gd name="T98" fmla="*/ 1320 w 1616"/>
                <a:gd name="T99" fmla="*/ 661 h 788"/>
                <a:gd name="T100" fmla="*/ 1307 w 1616"/>
                <a:gd name="T101" fmla="*/ 639 h 788"/>
                <a:gd name="T102" fmla="*/ 1351 w 1616"/>
                <a:gd name="T103" fmla="*/ 602 h 788"/>
                <a:gd name="T104" fmla="*/ 1514 w 1616"/>
                <a:gd name="T105" fmla="*/ 587 h 788"/>
                <a:gd name="T106" fmla="*/ 492 w 1616"/>
                <a:gd name="T107" fmla="*/ 208 h 788"/>
                <a:gd name="T108" fmla="*/ 506 w 1616"/>
                <a:gd name="T109" fmla="*/ 182 h 788"/>
                <a:gd name="T110" fmla="*/ 587 w 1616"/>
                <a:gd name="T111" fmla="*/ 187 h 788"/>
                <a:gd name="T112" fmla="*/ 504 w 1616"/>
                <a:gd name="T113" fmla="*/ 220 h 788"/>
                <a:gd name="T114" fmla="*/ 605 w 1616"/>
                <a:gd name="T115" fmla="*/ 303 h 788"/>
                <a:gd name="T116" fmla="*/ 558 w 1616"/>
                <a:gd name="T117" fmla="*/ 292 h 788"/>
                <a:gd name="T118" fmla="*/ 679 w 1616"/>
                <a:gd name="T119" fmla="*/ 279 h 788"/>
                <a:gd name="T120" fmla="*/ 705 w 1616"/>
                <a:gd name="T121" fmla="*/ 551 h 7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616" h="788">
                  <a:moveTo>
                    <a:pt x="1608" y="526"/>
                  </a:moveTo>
                  <a:cubicBezTo>
                    <a:pt x="1613" y="520"/>
                    <a:pt x="1616" y="518"/>
                    <a:pt x="1612" y="516"/>
                  </a:cubicBezTo>
                  <a:cubicBezTo>
                    <a:pt x="1607" y="514"/>
                    <a:pt x="1606" y="511"/>
                    <a:pt x="1603" y="511"/>
                  </a:cubicBezTo>
                  <a:cubicBezTo>
                    <a:pt x="1601" y="511"/>
                    <a:pt x="1595" y="507"/>
                    <a:pt x="1593" y="509"/>
                  </a:cubicBezTo>
                  <a:cubicBezTo>
                    <a:pt x="1591" y="511"/>
                    <a:pt x="1581" y="521"/>
                    <a:pt x="1584" y="515"/>
                  </a:cubicBezTo>
                  <a:cubicBezTo>
                    <a:pt x="1587" y="509"/>
                    <a:pt x="1592" y="506"/>
                    <a:pt x="1589" y="502"/>
                  </a:cubicBezTo>
                  <a:cubicBezTo>
                    <a:pt x="1585" y="498"/>
                    <a:pt x="1575" y="498"/>
                    <a:pt x="1571" y="500"/>
                  </a:cubicBezTo>
                  <a:cubicBezTo>
                    <a:pt x="1567" y="502"/>
                    <a:pt x="1558" y="506"/>
                    <a:pt x="1552" y="508"/>
                  </a:cubicBezTo>
                  <a:cubicBezTo>
                    <a:pt x="1546" y="511"/>
                    <a:pt x="1550" y="509"/>
                    <a:pt x="1533" y="514"/>
                  </a:cubicBezTo>
                  <a:cubicBezTo>
                    <a:pt x="1515" y="519"/>
                    <a:pt x="1508" y="523"/>
                    <a:pt x="1515" y="518"/>
                  </a:cubicBezTo>
                  <a:cubicBezTo>
                    <a:pt x="1521" y="513"/>
                    <a:pt x="1519" y="512"/>
                    <a:pt x="1531" y="509"/>
                  </a:cubicBezTo>
                  <a:cubicBezTo>
                    <a:pt x="1542" y="506"/>
                    <a:pt x="1546" y="500"/>
                    <a:pt x="1554" y="499"/>
                  </a:cubicBezTo>
                  <a:cubicBezTo>
                    <a:pt x="1563" y="498"/>
                    <a:pt x="1562" y="497"/>
                    <a:pt x="1574" y="493"/>
                  </a:cubicBezTo>
                  <a:cubicBezTo>
                    <a:pt x="1586" y="489"/>
                    <a:pt x="1600" y="490"/>
                    <a:pt x="1593" y="485"/>
                  </a:cubicBezTo>
                  <a:cubicBezTo>
                    <a:pt x="1587" y="480"/>
                    <a:pt x="1591" y="479"/>
                    <a:pt x="1580" y="478"/>
                  </a:cubicBezTo>
                  <a:cubicBezTo>
                    <a:pt x="1569" y="478"/>
                    <a:pt x="1562" y="474"/>
                    <a:pt x="1560" y="474"/>
                  </a:cubicBezTo>
                  <a:cubicBezTo>
                    <a:pt x="1557" y="474"/>
                    <a:pt x="1555" y="467"/>
                    <a:pt x="1550" y="467"/>
                  </a:cubicBezTo>
                  <a:cubicBezTo>
                    <a:pt x="1546" y="467"/>
                    <a:pt x="1537" y="467"/>
                    <a:pt x="1535" y="467"/>
                  </a:cubicBezTo>
                  <a:cubicBezTo>
                    <a:pt x="1533" y="467"/>
                    <a:pt x="1543" y="462"/>
                    <a:pt x="1542" y="460"/>
                  </a:cubicBezTo>
                  <a:cubicBezTo>
                    <a:pt x="1541" y="458"/>
                    <a:pt x="1549" y="456"/>
                    <a:pt x="1542" y="454"/>
                  </a:cubicBezTo>
                  <a:cubicBezTo>
                    <a:pt x="1535" y="452"/>
                    <a:pt x="1536" y="450"/>
                    <a:pt x="1532" y="448"/>
                  </a:cubicBezTo>
                  <a:cubicBezTo>
                    <a:pt x="1527" y="446"/>
                    <a:pt x="1521" y="442"/>
                    <a:pt x="1524" y="441"/>
                  </a:cubicBezTo>
                  <a:cubicBezTo>
                    <a:pt x="1526" y="440"/>
                    <a:pt x="1518" y="438"/>
                    <a:pt x="1527" y="434"/>
                  </a:cubicBezTo>
                  <a:cubicBezTo>
                    <a:pt x="1535" y="430"/>
                    <a:pt x="1530" y="428"/>
                    <a:pt x="1534" y="425"/>
                  </a:cubicBezTo>
                  <a:cubicBezTo>
                    <a:pt x="1539" y="422"/>
                    <a:pt x="1530" y="417"/>
                    <a:pt x="1536" y="416"/>
                  </a:cubicBezTo>
                  <a:cubicBezTo>
                    <a:pt x="1542" y="414"/>
                    <a:pt x="1533" y="412"/>
                    <a:pt x="1538" y="408"/>
                  </a:cubicBezTo>
                  <a:cubicBezTo>
                    <a:pt x="1542" y="404"/>
                    <a:pt x="1531" y="398"/>
                    <a:pt x="1534" y="397"/>
                  </a:cubicBezTo>
                  <a:cubicBezTo>
                    <a:pt x="1538" y="396"/>
                    <a:pt x="1541" y="392"/>
                    <a:pt x="1532" y="391"/>
                  </a:cubicBezTo>
                  <a:cubicBezTo>
                    <a:pt x="1523" y="390"/>
                    <a:pt x="1530" y="387"/>
                    <a:pt x="1527" y="385"/>
                  </a:cubicBezTo>
                  <a:cubicBezTo>
                    <a:pt x="1524" y="382"/>
                    <a:pt x="1534" y="381"/>
                    <a:pt x="1530" y="376"/>
                  </a:cubicBezTo>
                  <a:cubicBezTo>
                    <a:pt x="1526" y="371"/>
                    <a:pt x="1530" y="368"/>
                    <a:pt x="1528" y="366"/>
                  </a:cubicBezTo>
                  <a:cubicBezTo>
                    <a:pt x="1527" y="365"/>
                    <a:pt x="1518" y="365"/>
                    <a:pt x="1522" y="362"/>
                  </a:cubicBezTo>
                  <a:cubicBezTo>
                    <a:pt x="1526" y="360"/>
                    <a:pt x="1521" y="362"/>
                    <a:pt x="1523" y="356"/>
                  </a:cubicBezTo>
                  <a:cubicBezTo>
                    <a:pt x="1525" y="350"/>
                    <a:pt x="1518" y="349"/>
                    <a:pt x="1521" y="349"/>
                  </a:cubicBezTo>
                  <a:cubicBezTo>
                    <a:pt x="1524" y="350"/>
                    <a:pt x="1517" y="348"/>
                    <a:pt x="1519" y="344"/>
                  </a:cubicBezTo>
                  <a:cubicBezTo>
                    <a:pt x="1521" y="340"/>
                    <a:pt x="1519" y="332"/>
                    <a:pt x="1518" y="334"/>
                  </a:cubicBezTo>
                  <a:cubicBezTo>
                    <a:pt x="1516" y="336"/>
                    <a:pt x="1506" y="338"/>
                    <a:pt x="1506" y="342"/>
                  </a:cubicBezTo>
                  <a:cubicBezTo>
                    <a:pt x="1506" y="346"/>
                    <a:pt x="1501" y="348"/>
                    <a:pt x="1500" y="349"/>
                  </a:cubicBezTo>
                  <a:cubicBezTo>
                    <a:pt x="1499" y="351"/>
                    <a:pt x="1494" y="348"/>
                    <a:pt x="1494" y="352"/>
                  </a:cubicBezTo>
                  <a:cubicBezTo>
                    <a:pt x="1494" y="357"/>
                    <a:pt x="1490" y="356"/>
                    <a:pt x="1488" y="359"/>
                  </a:cubicBezTo>
                  <a:cubicBezTo>
                    <a:pt x="1486" y="363"/>
                    <a:pt x="1483" y="363"/>
                    <a:pt x="1482" y="365"/>
                  </a:cubicBezTo>
                  <a:cubicBezTo>
                    <a:pt x="1482" y="367"/>
                    <a:pt x="1475" y="367"/>
                    <a:pt x="1474" y="370"/>
                  </a:cubicBezTo>
                  <a:cubicBezTo>
                    <a:pt x="1474" y="372"/>
                    <a:pt x="1474" y="375"/>
                    <a:pt x="1468" y="376"/>
                  </a:cubicBezTo>
                  <a:cubicBezTo>
                    <a:pt x="1461" y="376"/>
                    <a:pt x="1461" y="374"/>
                    <a:pt x="1459" y="376"/>
                  </a:cubicBezTo>
                  <a:cubicBezTo>
                    <a:pt x="1456" y="379"/>
                    <a:pt x="1456" y="380"/>
                    <a:pt x="1451" y="382"/>
                  </a:cubicBezTo>
                  <a:cubicBezTo>
                    <a:pt x="1445" y="385"/>
                    <a:pt x="1441" y="386"/>
                    <a:pt x="1438" y="388"/>
                  </a:cubicBezTo>
                  <a:cubicBezTo>
                    <a:pt x="1435" y="390"/>
                    <a:pt x="1431" y="391"/>
                    <a:pt x="1430" y="391"/>
                  </a:cubicBezTo>
                  <a:cubicBezTo>
                    <a:pt x="1429" y="390"/>
                    <a:pt x="1431" y="393"/>
                    <a:pt x="1428" y="388"/>
                  </a:cubicBezTo>
                  <a:cubicBezTo>
                    <a:pt x="1425" y="383"/>
                    <a:pt x="1429" y="384"/>
                    <a:pt x="1423" y="381"/>
                  </a:cubicBezTo>
                  <a:cubicBezTo>
                    <a:pt x="1416" y="378"/>
                    <a:pt x="1416" y="377"/>
                    <a:pt x="1417" y="374"/>
                  </a:cubicBezTo>
                  <a:cubicBezTo>
                    <a:pt x="1417" y="372"/>
                    <a:pt x="1400" y="380"/>
                    <a:pt x="1402" y="374"/>
                  </a:cubicBezTo>
                  <a:cubicBezTo>
                    <a:pt x="1404" y="369"/>
                    <a:pt x="1382" y="382"/>
                    <a:pt x="1391" y="375"/>
                  </a:cubicBezTo>
                  <a:cubicBezTo>
                    <a:pt x="1401" y="368"/>
                    <a:pt x="1398" y="367"/>
                    <a:pt x="1404" y="365"/>
                  </a:cubicBezTo>
                  <a:cubicBezTo>
                    <a:pt x="1410" y="364"/>
                    <a:pt x="1406" y="363"/>
                    <a:pt x="1408" y="357"/>
                  </a:cubicBezTo>
                  <a:cubicBezTo>
                    <a:pt x="1410" y="352"/>
                    <a:pt x="1407" y="353"/>
                    <a:pt x="1410" y="348"/>
                  </a:cubicBezTo>
                  <a:cubicBezTo>
                    <a:pt x="1413" y="344"/>
                    <a:pt x="1406" y="343"/>
                    <a:pt x="1413" y="339"/>
                  </a:cubicBezTo>
                  <a:cubicBezTo>
                    <a:pt x="1421" y="335"/>
                    <a:pt x="1417" y="335"/>
                    <a:pt x="1422" y="331"/>
                  </a:cubicBezTo>
                  <a:cubicBezTo>
                    <a:pt x="1428" y="327"/>
                    <a:pt x="1426" y="326"/>
                    <a:pt x="1429" y="324"/>
                  </a:cubicBezTo>
                  <a:cubicBezTo>
                    <a:pt x="1433" y="322"/>
                    <a:pt x="1434" y="315"/>
                    <a:pt x="1430" y="319"/>
                  </a:cubicBezTo>
                  <a:cubicBezTo>
                    <a:pt x="1426" y="322"/>
                    <a:pt x="1424" y="326"/>
                    <a:pt x="1421" y="322"/>
                  </a:cubicBezTo>
                  <a:cubicBezTo>
                    <a:pt x="1418" y="319"/>
                    <a:pt x="1416" y="316"/>
                    <a:pt x="1411" y="316"/>
                  </a:cubicBezTo>
                  <a:cubicBezTo>
                    <a:pt x="1406" y="316"/>
                    <a:pt x="1398" y="315"/>
                    <a:pt x="1397" y="315"/>
                  </a:cubicBezTo>
                  <a:cubicBezTo>
                    <a:pt x="1396" y="315"/>
                    <a:pt x="1393" y="312"/>
                    <a:pt x="1396" y="307"/>
                  </a:cubicBezTo>
                  <a:cubicBezTo>
                    <a:pt x="1400" y="302"/>
                    <a:pt x="1407" y="303"/>
                    <a:pt x="1400" y="301"/>
                  </a:cubicBezTo>
                  <a:cubicBezTo>
                    <a:pt x="1393" y="298"/>
                    <a:pt x="1393" y="300"/>
                    <a:pt x="1389" y="295"/>
                  </a:cubicBezTo>
                  <a:cubicBezTo>
                    <a:pt x="1386" y="289"/>
                    <a:pt x="1384" y="287"/>
                    <a:pt x="1382" y="288"/>
                  </a:cubicBezTo>
                  <a:cubicBezTo>
                    <a:pt x="1379" y="289"/>
                    <a:pt x="1381" y="284"/>
                    <a:pt x="1375" y="284"/>
                  </a:cubicBezTo>
                  <a:cubicBezTo>
                    <a:pt x="1370" y="284"/>
                    <a:pt x="1362" y="281"/>
                    <a:pt x="1360" y="282"/>
                  </a:cubicBezTo>
                  <a:cubicBezTo>
                    <a:pt x="1358" y="284"/>
                    <a:pt x="1358" y="286"/>
                    <a:pt x="1353" y="287"/>
                  </a:cubicBezTo>
                  <a:cubicBezTo>
                    <a:pt x="1348" y="288"/>
                    <a:pt x="1347" y="287"/>
                    <a:pt x="1340" y="287"/>
                  </a:cubicBezTo>
                  <a:cubicBezTo>
                    <a:pt x="1334" y="287"/>
                    <a:pt x="1336" y="285"/>
                    <a:pt x="1330" y="285"/>
                  </a:cubicBezTo>
                  <a:cubicBezTo>
                    <a:pt x="1324" y="285"/>
                    <a:pt x="1322" y="285"/>
                    <a:pt x="1319" y="285"/>
                  </a:cubicBezTo>
                  <a:cubicBezTo>
                    <a:pt x="1315" y="284"/>
                    <a:pt x="1311" y="279"/>
                    <a:pt x="1308" y="279"/>
                  </a:cubicBezTo>
                  <a:cubicBezTo>
                    <a:pt x="1305" y="279"/>
                    <a:pt x="1299" y="279"/>
                    <a:pt x="1298" y="280"/>
                  </a:cubicBezTo>
                  <a:cubicBezTo>
                    <a:pt x="1297" y="282"/>
                    <a:pt x="1291" y="279"/>
                    <a:pt x="1288" y="283"/>
                  </a:cubicBezTo>
                  <a:cubicBezTo>
                    <a:pt x="1285" y="287"/>
                    <a:pt x="1279" y="288"/>
                    <a:pt x="1279" y="290"/>
                  </a:cubicBezTo>
                  <a:cubicBezTo>
                    <a:pt x="1279" y="293"/>
                    <a:pt x="1278" y="296"/>
                    <a:pt x="1278" y="299"/>
                  </a:cubicBezTo>
                  <a:cubicBezTo>
                    <a:pt x="1278" y="301"/>
                    <a:pt x="1284" y="302"/>
                    <a:pt x="1278" y="306"/>
                  </a:cubicBezTo>
                  <a:cubicBezTo>
                    <a:pt x="1272" y="310"/>
                    <a:pt x="1273" y="311"/>
                    <a:pt x="1268" y="315"/>
                  </a:cubicBezTo>
                  <a:cubicBezTo>
                    <a:pt x="1262" y="318"/>
                    <a:pt x="1265" y="317"/>
                    <a:pt x="1260" y="319"/>
                  </a:cubicBezTo>
                  <a:cubicBezTo>
                    <a:pt x="1254" y="322"/>
                    <a:pt x="1247" y="324"/>
                    <a:pt x="1253" y="325"/>
                  </a:cubicBezTo>
                  <a:cubicBezTo>
                    <a:pt x="1260" y="326"/>
                    <a:pt x="1267" y="324"/>
                    <a:pt x="1266" y="326"/>
                  </a:cubicBezTo>
                  <a:cubicBezTo>
                    <a:pt x="1265" y="328"/>
                    <a:pt x="1259" y="332"/>
                    <a:pt x="1259" y="334"/>
                  </a:cubicBezTo>
                  <a:cubicBezTo>
                    <a:pt x="1260" y="337"/>
                    <a:pt x="1262" y="341"/>
                    <a:pt x="1260" y="344"/>
                  </a:cubicBezTo>
                  <a:cubicBezTo>
                    <a:pt x="1258" y="346"/>
                    <a:pt x="1254" y="352"/>
                    <a:pt x="1251" y="353"/>
                  </a:cubicBezTo>
                  <a:cubicBezTo>
                    <a:pt x="1249" y="354"/>
                    <a:pt x="1249" y="354"/>
                    <a:pt x="1240" y="359"/>
                  </a:cubicBezTo>
                  <a:cubicBezTo>
                    <a:pt x="1231" y="365"/>
                    <a:pt x="1228" y="365"/>
                    <a:pt x="1225" y="368"/>
                  </a:cubicBezTo>
                  <a:cubicBezTo>
                    <a:pt x="1222" y="372"/>
                    <a:pt x="1214" y="370"/>
                    <a:pt x="1215" y="375"/>
                  </a:cubicBezTo>
                  <a:cubicBezTo>
                    <a:pt x="1216" y="380"/>
                    <a:pt x="1220" y="380"/>
                    <a:pt x="1224" y="387"/>
                  </a:cubicBezTo>
                  <a:cubicBezTo>
                    <a:pt x="1229" y="394"/>
                    <a:pt x="1235" y="394"/>
                    <a:pt x="1233" y="400"/>
                  </a:cubicBezTo>
                  <a:cubicBezTo>
                    <a:pt x="1232" y="407"/>
                    <a:pt x="1232" y="412"/>
                    <a:pt x="1230" y="419"/>
                  </a:cubicBezTo>
                  <a:cubicBezTo>
                    <a:pt x="1227" y="427"/>
                    <a:pt x="1224" y="428"/>
                    <a:pt x="1221" y="433"/>
                  </a:cubicBezTo>
                  <a:cubicBezTo>
                    <a:pt x="1218" y="439"/>
                    <a:pt x="1216" y="439"/>
                    <a:pt x="1211" y="445"/>
                  </a:cubicBezTo>
                  <a:cubicBezTo>
                    <a:pt x="1207" y="450"/>
                    <a:pt x="1195" y="456"/>
                    <a:pt x="1192" y="458"/>
                  </a:cubicBezTo>
                  <a:cubicBezTo>
                    <a:pt x="1190" y="460"/>
                    <a:pt x="1186" y="464"/>
                    <a:pt x="1179" y="466"/>
                  </a:cubicBezTo>
                  <a:cubicBezTo>
                    <a:pt x="1172" y="468"/>
                    <a:pt x="1173" y="469"/>
                    <a:pt x="1166" y="471"/>
                  </a:cubicBezTo>
                  <a:cubicBezTo>
                    <a:pt x="1159" y="473"/>
                    <a:pt x="1157" y="471"/>
                    <a:pt x="1151" y="474"/>
                  </a:cubicBezTo>
                  <a:cubicBezTo>
                    <a:pt x="1145" y="477"/>
                    <a:pt x="1138" y="480"/>
                    <a:pt x="1134" y="482"/>
                  </a:cubicBezTo>
                  <a:cubicBezTo>
                    <a:pt x="1130" y="484"/>
                    <a:pt x="1126" y="482"/>
                    <a:pt x="1126" y="486"/>
                  </a:cubicBezTo>
                  <a:cubicBezTo>
                    <a:pt x="1126" y="490"/>
                    <a:pt x="1125" y="496"/>
                    <a:pt x="1127" y="498"/>
                  </a:cubicBezTo>
                  <a:cubicBezTo>
                    <a:pt x="1129" y="500"/>
                    <a:pt x="1130" y="501"/>
                    <a:pt x="1128" y="506"/>
                  </a:cubicBezTo>
                  <a:cubicBezTo>
                    <a:pt x="1126" y="512"/>
                    <a:pt x="1119" y="518"/>
                    <a:pt x="1119" y="521"/>
                  </a:cubicBezTo>
                  <a:cubicBezTo>
                    <a:pt x="1119" y="525"/>
                    <a:pt x="1117" y="522"/>
                    <a:pt x="1117" y="528"/>
                  </a:cubicBezTo>
                  <a:cubicBezTo>
                    <a:pt x="1117" y="535"/>
                    <a:pt x="1111" y="541"/>
                    <a:pt x="1113" y="543"/>
                  </a:cubicBezTo>
                  <a:cubicBezTo>
                    <a:pt x="1115" y="546"/>
                    <a:pt x="1117" y="545"/>
                    <a:pt x="1111" y="550"/>
                  </a:cubicBezTo>
                  <a:cubicBezTo>
                    <a:pt x="1105" y="555"/>
                    <a:pt x="1099" y="557"/>
                    <a:pt x="1098" y="562"/>
                  </a:cubicBezTo>
                  <a:cubicBezTo>
                    <a:pt x="1097" y="567"/>
                    <a:pt x="1096" y="574"/>
                    <a:pt x="1094" y="571"/>
                  </a:cubicBezTo>
                  <a:cubicBezTo>
                    <a:pt x="1092" y="569"/>
                    <a:pt x="1086" y="565"/>
                    <a:pt x="1084" y="567"/>
                  </a:cubicBezTo>
                  <a:cubicBezTo>
                    <a:pt x="1083" y="569"/>
                    <a:pt x="1078" y="571"/>
                    <a:pt x="1077" y="575"/>
                  </a:cubicBezTo>
                  <a:cubicBezTo>
                    <a:pt x="1076" y="578"/>
                    <a:pt x="1073" y="583"/>
                    <a:pt x="1070" y="578"/>
                  </a:cubicBezTo>
                  <a:cubicBezTo>
                    <a:pt x="1067" y="573"/>
                    <a:pt x="1059" y="578"/>
                    <a:pt x="1060" y="573"/>
                  </a:cubicBezTo>
                  <a:cubicBezTo>
                    <a:pt x="1062" y="567"/>
                    <a:pt x="1067" y="572"/>
                    <a:pt x="1062" y="565"/>
                  </a:cubicBezTo>
                  <a:cubicBezTo>
                    <a:pt x="1057" y="557"/>
                    <a:pt x="1062" y="555"/>
                    <a:pt x="1056" y="552"/>
                  </a:cubicBezTo>
                  <a:cubicBezTo>
                    <a:pt x="1050" y="550"/>
                    <a:pt x="1046" y="547"/>
                    <a:pt x="1049" y="545"/>
                  </a:cubicBezTo>
                  <a:cubicBezTo>
                    <a:pt x="1052" y="543"/>
                    <a:pt x="1061" y="546"/>
                    <a:pt x="1054" y="541"/>
                  </a:cubicBezTo>
                  <a:cubicBezTo>
                    <a:pt x="1047" y="535"/>
                    <a:pt x="1043" y="534"/>
                    <a:pt x="1046" y="531"/>
                  </a:cubicBezTo>
                  <a:cubicBezTo>
                    <a:pt x="1049" y="527"/>
                    <a:pt x="1052" y="521"/>
                    <a:pt x="1054" y="526"/>
                  </a:cubicBezTo>
                  <a:cubicBezTo>
                    <a:pt x="1057" y="531"/>
                    <a:pt x="1055" y="533"/>
                    <a:pt x="1064" y="534"/>
                  </a:cubicBezTo>
                  <a:cubicBezTo>
                    <a:pt x="1072" y="535"/>
                    <a:pt x="1079" y="543"/>
                    <a:pt x="1078" y="534"/>
                  </a:cubicBezTo>
                  <a:cubicBezTo>
                    <a:pt x="1076" y="526"/>
                    <a:pt x="1082" y="524"/>
                    <a:pt x="1073" y="523"/>
                  </a:cubicBezTo>
                  <a:cubicBezTo>
                    <a:pt x="1064" y="522"/>
                    <a:pt x="1056" y="526"/>
                    <a:pt x="1056" y="521"/>
                  </a:cubicBezTo>
                  <a:cubicBezTo>
                    <a:pt x="1056" y="515"/>
                    <a:pt x="1057" y="511"/>
                    <a:pt x="1060" y="508"/>
                  </a:cubicBezTo>
                  <a:cubicBezTo>
                    <a:pt x="1063" y="505"/>
                    <a:pt x="1062" y="510"/>
                    <a:pt x="1062" y="501"/>
                  </a:cubicBezTo>
                  <a:cubicBezTo>
                    <a:pt x="1062" y="492"/>
                    <a:pt x="1065" y="495"/>
                    <a:pt x="1069" y="488"/>
                  </a:cubicBezTo>
                  <a:cubicBezTo>
                    <a:pt x="1073" y="481"/>
                    <a:pt x="1080" y="476"/>
                    <a:pt x="1080" y="474"/>
                  </a:cubicBezTo>
                  <a:cubicBezTo>
                    <a:pt x="1079" y="471"/>
                    <a:pt x="1081" y="470"/>
                    <a:pt x="1074" y="470"/>
                  </a:cubicBezTo>
                  <a:cubicBezTo>
                    <a:pt x="1066" y="470"/>
                    <a:pt x="1063" y="468"/>
                    <a:pt x="1056" y="468"/>
                  </a:cubicBezTo>
                  <a:cubicBezTo>
                    <a:pt x="1049" y="468"/>
                    <a:pt x="1046" y="466"/>
                    <a:pt x="1040" y="467"/>
                  </a:cubicBezTo>
                  <a:cubicBezTo>
                    <a:pt x="1033" y="468"/>
                    <a:pt x="1025" y="470"/>
                    <a:pt x="1022" y="466"/>
                  </a:cubicBezTo>
                  <a:cubicBezTo>
                    <a:pt x="1018" y="462"/>
                    <a:pt x="1019" y="459"/>
                    <a:pt x="1010" y="456"/>
                  </a:cubicBezTo>
                  <a:cubicBezTo>
                    <a:pt x="1001" y="453"/>
                    <a:pt x="998" y="451"/>
                    <a:pt x="993" y="449"/>
                  </a:cubicBezTo>
                  <a:cubicBezTo>
                    <a:pt x="989" y="448"/>
                    <a:pt x="987" y="449"/>
                    <a:pt x="985" y="444"/>
                  </a:cubicBezTo>
                  <a:cubicBezTo>
                    <a:pt x="984" y="439"/>
                    <a:pt x="984" y="438"/>
                    <a:pt x="979" y="433"/>
                  </a:cubicBezTo>
                  <a:cubicBezTo>
                    <a:pt x="974" y="429"/>
                    <a:pt x="974" y="424"/>
                    <a:pt x="967" y="424"/>
                  </a:cubicBezTo>
                  <a:cubicBezTo>
                    <a:pt x="961" y="423"/>
                    <a:pt x="965" y="422"/>
                    <a:pt x="956" y="420"/>
                  </a:cubicBezTo>
                  <a:cubicBezTo>
                    <a:pt x="947" y="418"/>
                    <a:pt x="947" y="416"/>
                    <a:pt x="939" y="416"/>
                  </a:cubicBezTo>
                  <a:cubicBezTo>
                    <a:pt x="932" y="416"/>
                    <a:pt x="929" y="414"/>
                    <a:pt x="922" y="416"/>
                  </a:cubicBezTo>
                  <a:cubicBezTo>
                    <a:pt x="915" y="419"/>
                    <a:pt x="918" y="418"/>
                    <a:pt x="910" y="420"/>
                  </a:cubicBezTo>
                  <a:cubicBezTo>
                    <a:pt x="903" y="423"/>
                    <a:pt x="894" y="429"/>
                    <a:pt x="900" y="423"/>
                  </a:cubicBezTo>
                  <a:cubicBezTo>
                    <a:pt x="906" y="417"/>
                    <a:pt x="905" y="417"/>
                    <a:pt x="908" y="410"/>
                  </a:cubicBezTo>
                  <a:cubicBezTo>
                    <a:pt x="912" y="403"/>
                    <a:pt x="912" y="404"/>
                    <a:pt x="914" y="396"/>
                  </a:cubicBezTo>
                  <a:cubicBezTo>
                    <a:pt x="916" y="388"/>
                    <a:pt x="914" y="388"/>
                    <a:pt x="917" y="380"/>
                  </a:cubicBezTo>
                  <a:cubicBezTo>
                    <a:pt x="920" y="373"/>
                    <a:pt x="918" y="374"/>
                    <a:pt x="912" y="374"/>
                  </a:cubicBezTo>
                  <a:cubicBezTo>
                    <a:pt x="907" y="374"/>
                    <a:pt x="904" y="374"/>
                    <a:pt x="901" y="375"/>
                  </a:cubicBezTo>
                  <a:cubicBezTo>
                    <a:pt x="898" y="375"/>
                    <a:pt x="889" y="379"/>
                    <a:pt x="894" y="370"/>
                  </a:cubicBezTo>
                  <a:cubicBezTo>
                    <a:pt x="899" y="362"/>
                    <a:pt x="904" y="349"/>
                    <a:pt x="911" y="344"/>
                  </a:cubicBezTo>
                  <a:cubicBezTo>
                    <a:pt x="919" y="340"/>
                    <a:pt x="911" y="339"/>
                    <a:pt x="923" y="333"/>
                  </a:cubicBezTo>
                  <a:cubicBezTo>
                    <a:pt x="936" y="327"/>
                    <a:pt x="932" y="328"/>
                    <a:pt x="941" y="322"/>
                  </a:cubicBezTo>
                  <a:cubicBezTo>
                    <a:pt x="949" y="315"/>
                    <a:pt x="948" y="315"/>
                    <a:pt x="954" y="311"/>
                  </a:cubicBezTo>
                  <a:cubicBezTo>
                    <a:pt x="961" y="306"/>
                    <a:pt x="955" y="305"/>
                    <a:pt x="964" y="303"/>
                  </a:cubicBezTo>
                  <a:cubicBezTo>
                    <a:pt x="973" y="301"/>
                    <a:pt x="972" y="301"/>
                    <a:pt x="979" y="297"/>
                  </a:cubicBezTo>
                  <a:cubicBezTo>
                    <a:pt x="987" y="294"/>
                    <a:pt x="983" y="289"/>
                    <a:pt x="994" y="286"/>
                  </a:cubicBezTo>
                  <a:cubicBezTo>
                    <a:pt x="1004" y="284"/>
                    <a:pt x="998" y="280"/>
                    <a:pt x="1007" y="279"/>
                  </a:cubicBezTo>
                  <a:cubicBezTo>
                    <a:pt x="1016" y="279"/>
                    <a:pt x="1017" y="271"/>
                    <a:pt x="1024" y="271"/>
                  </a:cubicBezTo>
                  <a:cubicBezTo>
                    <a:pt x="1032" y="271"/>
                    <a:pt x="1039" y="274"/>
                    <a:pt x="1048" y="270"/>
                  </a:cubicBezTo>
                  <a:cubicBezTo>
                    <a:pt x="1057" y="267"/>
                    <a:pt x="1065" y="263"/>
                    <a:pt x="1055" y="259"/>
                  </a:cubicBezTo>
                  <a:cubicBezTo>
                    <a:pt x="1046" y="255"/>
                    <a:pt x="1045" y="255"/>
                    <a:pt x="1038" y="252"/>
                  </a:cubicBezTo>
                  <a:cubicBezTo>
                    <a:pt x="1032" y="250"/>
                    <a:pt x="1023" y="243"/>
                    <a:pt x="1030" y="244"/>
                  </a:cubicBezTo>
                  <a:cubicBezTo>
                    <a:pt x="1038" y="245"/>
                    <a:pt x="1045" y="253"/>
                    <a:pt x="1055" y="254"/>
                  </a:cubicBezTo>
                  <a:cubicBezTo>
                    <a:pt x="1064" y="254"/>
                    <a:pt x="1068" y="257"/>
                    <a:pt x="1076" y="251"/>
                  </a:cubicBezTo>
                  <a:cubicBezTo>
                    <a:pt x="1085" y="244"/>
                    <a:pt x="1078" y="237"/>
                    <a:pt x="1086" y="239"/>
                  </a:cubicBezTo>
                  <a:cubicBezTo>
                    <a:pt x="1095" y="242"/>
                    <a:pt x="1091" y="249"/>
                    <a:pt x="1106" y="244"/>
                  </a:cubicBezTo>
                  <a:cubicBezTo>
                    <a:pt x="1121" y="239"/>
                    <a:pt x="1110" y="241"/>
                    <a:pt x="1126" y="238"/>
                  </a:cubicBezTo>
                  <a:cubicBezTo>
                    <a:pt x="1142" y="234"/>
                    <a:pt x="1137" y="232"/>
                    <a:pt x="1148" y="228"/>
                  </a:cubicBezTo>
                  <a:cubicBezTo>
                    <a:pt x="1159" y="224"/>
                    <a:pt x="1162" y="225"/>
                    <a:pt x="1162" y="219"/>
                  </a:cubicBezTo>
                  <a:cubicBezTo>
                    <a:pt x="1163" y="212"/>
                    <a:pt x="1168" y="211"/>
                    <a:pt x="1163" y="211"/>
                  </a:cubicBezTo>
                  <a:cubicBezTo>
                    <a:pt x="1157" y="211"/>
                    <a:pt x="1153" y="212"/>
                    <a:pt x="1145" y="211"/>
                  </a:cubicBezTo>
                  <a:cubicBezTo>
                    <a:pt x="1137" y="210"/>
                    <a:pt x="1131" y="215"/>
                    <a:pt x="1128" y="208"/>
                  </a:cubicBezTo>
                  <a:cubicBezTo>
                    <a:pt x="1125" y="201"/>
                    <a:pt x="1118" y="194"/>
                    <a:pt x="1125" y="196"/>
                  </a:cubicBezTo>
                  <a:cubicBezTo>
                    <a:pt x="1131" y="198"/>
                    <a:pt x="1134" y="195"/>
                    <a:pt x="1139" y="198"/>
                  </a:cubicBezTo>
                  <a:cubicBezTo>
                    <a:pt x="1144" y="200"/>
                    <a:pt x="1140" y="201"/>
                    <a:pt x="1148" y="203"/>
                  </a:cubicBezTo>
                  <a:cubicBezTo>
                    <a:pt x="1156" y="205"/>
                    <a:pt x="1153" y="206"/>
                    <a:pt x="1160" y="207"/>
                  </a:cubicBezTo>
                  <a:cubicBezTo>
                    <a:pt x="1168" y="207"/>
                    <a:pt x="1171" y="205"/>
                    <a:pt x="1175" y="204"/>
                  </a:cubicBezTo>
                  <a:cubicBezTo>
                    <a:pt x="1179" y="204"/>
                    <a:pt x="1182" y="202"/>
                    <a:pt x="1186" y="198"/>
                  </a:cubicBezTo>
                  <a:cubicBezTo>
                    <a:pt x="1191" y="195"/>
                    <a:pt x="1202" y="193"/>
                    <a:pt x="1203" y="191"/>
                  </a:cubicBezTo>
                  <a:cubicBezTo>
                    <a:pt x="1204" y="189"/>
                    <a:pt x="1192" y="184"/>
                    <a:pt x="1197" y="183"/>
                  </a:cubicBezTo>
                  <a:cubicBezTo>
                    <a:pt x="1202" y="181"/>
                    <a:pt x="1215" y="180"/>
                    <a:pt x="1218" y="181"/>
                  </a:cubicBezTo>
                  <a:cubicBezTo>
                    <a:pt x="1220" y="183"/>
                    <a:pt x="1220" y="186"/>
                    <a:pt x="1223" y="187"/>
                  </a:cubicBezTo>
                  <a:cubicBezTo>
                    <a:pt x="1226" y="188"/>
                    <a:pt x="1227" y="196"/>
                    <a:pt x="1227" y="196"/>
                  </a:cubicBezTo>
                  <a:cubicBezTo>
                    <a:pt x="1227" y="197"/>
                    <a:pt x="1241" y="203"/>
                    <a:pt x="1245" y="202"/>
                  </a:cubicBezTo>
                  <a:cubicBezTo>
                    <a:pt x="1249" y="200"/>
                    <a:pt x="1250" y="198"/>
                    <a:pt x="1246" y="195"/>
                  </a:cubicBezTo>
                  <a:cubicBezTo>
                    <a:pt x="1241" y="193"/>
                    <a:pt x="1237" y="187"/>
                    <a:pt x="1240" y="187"/>
                  </a:cubicBezTo>
                  <a:cubicBezTo>
                    <a:pt x="1244" y="188"/>
                    <a:pt x="1247" y="176"/>
                    <a:pt x="1251" y="180"/>
                  </a:cubicBezTo>
                  <a:cubicBezTo>
                    <a:pt x="1254" y="183"/>
                    <a:pt x="1245" y="193"/>
                    <a:pt x="1263" y="187"/>
                  </a:cubicBezTo>
                  <a:cubicBezTo>
                    <a:pt x="1282" y="181"/>
                    <a:pt x="1283" y="175"/>
                    <a:pt x="1288" y="175"/>
                  </a:cubicBezTo>
                  <a:cubicBezTo>
                    <a:pt x="1293" y="175"/>
                    <a:pt x="1290" y="174"/>
                    <a:pt x="1299" y="171"/>
                  </a:cubicBezTo>
                  <a:cubicBezTo>
                    <a:pt x="1309" y="167"/>
                    <a:pt x="1305" y="171"/>
                    <a:pt x="1312" y="164"/>
                  </a:cubicBezTo>
                  <a:cubicBezTo>
                    <a:pt x="1319" y="157"/>
                    <a:pt x="1321" y="159"/>
                    <a:pt x="1317" y="153"/>
                  </a:cubicBezTo>
                  <a:cubicBezTo>
                    <a:pt x="1313" y="148"/>
                    <a:pt x="1309" y="149"/>
                    <a:pt x="1312" y="142"/>
                  </a:cubicBezTo>
                  <a:cubicBezTo>
                    <a:pt x="1315" y="135"/>
                    <a:pt x="1304" y="128"/>
                    <a:pt x="1316" y="132"/>
                  </a:cubicBezTo>
                  <a:cubicBezTo>
                    <a:pt x="1328" y="135"/>
                    <a:pt x="1329" y="130"/>
                    <a:pt x="1335" y="128"/>
                  </a:cubicBezTo>
                  <a:cubicBezTo>
                    <a:pt x="1340" y="126"/>
                    <a:pt x="1342" y="122"/>
                    <a:pt x="1341" y="121"/>
                  </a:cubicBezTo>
                  <a:cubicBezTo>
                    <a:pt x="1339" y="120"/>
                    <a:pt x="1343" y="117"/>
                    <a:pt x="1339" y="115"/>
                  </a:cubicBezTo>
                  <a:cubicBezTo>
                    <a:pt x="1336" y="113"/>
                    <a:pt x="1332" y="111"/>
                    <a:pt x="1334" y="109"/>
                  </a:cubicBezTo>
                  <a:cubicBezTo>
                    <a:pt x="1336" y="108"/>
                    <a:pt x="1346" y="106"/>
                    <a:pt x="1331" y="105"/>
                  </a:cubicBezTo>
                  <a:cubicBezTo>
                    <a:pt x="1316" y="104"/>
                    <a:pt x="1316" y="104"/>
                    <a:pt x="1311" y="103"/>
                  </a:cubicBezTo>
                  <a:cubicBezTo>
                    <a:pt x="1306" y="103"/>
                    <a:pt x="1303" y="101"/>
                    <a:pt x="1300" y="102"/>
                  </a:cubicBezTo>
                  <a:cubicBezTo>
                    <a:pt x="1297" y="103"/>
                    <a:pt x="1291" y="103"/>
                    <a:pt x="1290" y="104"/>
                  </a:cubicBezTo>
                  <a:cubicBezTo>
                    <a:pt x="1288" y="104"/>
                    <a:pt x="1284" y="102"/>
                    <a:pt x="1283" y="104"/>
                  </a:cubicBezTo>
                  <a:cubicBezTo>
                    <a:pt x="1282" y="107"/>
                    <a:pt x="1278" y="109"/>
                    <a:pt x="1278" y="113"/>
                  </a:cubicBezTo>
                  <a:cubicBezTo>
                    <a:pt x="1277" y="116"/>
                    <a:pt x="1273" y="114"/>
                    <a:pt x="1275" y="117"/>
                  </a:cubicBezTo>
                  <a:cubicBezTo>
                    <a:pt x="1277" y="119"/>
                    <a:pt x="1279" y="121"/>
                    <a:pt x="1277" y="123"/>
                  </a:cubicBezTo>
                  <a:cubicBezTo>
                    <a:pt x="1274" y="125"/>
                    <a:pt x="1280" y="130"/>
                    <a:pt x="1272" y="129"/>
                  </a:cubicBezTo>
                  <a:cubicBezTo>
                    <a:pt x="1264" y="129"/>
                    <a:pt x="1263" y="127"/>
                    <a:pt x="1261" y="129"/>
                  </a:cubicBezTo>
                  <a:cubicBezTo>
                    <a:pt x="1258" y="130"/>
                    <a:pt x="1255" y="133"/>
                    <a:pt x="1252" y="137"/>
                  </a:cubicBezTo>
                  <a:cubicBezTo>
                    <a:pt x="1249" y="140"/>
                    <a:pt x="1239" y="144"/>
                    <a:pt x="1236" y="146"/>
                  </a:cubicBezTo>
                  <a:cubicBezTo>
                    <a:pt x="1236" y="146"/>
                    <a:pt x="1236" y="146"/>
                    <a:pt x="1236" y="146"/>
                  </a:cubicBezTo>
                  <a:cubicBezTo>
                    <a:pt x="1237" y="146"/>
                    <a:pt x="1243" y="138"/>
                    <a:pt x="1234" y="140"/>
                  </a:cubicBezTo>
                  <a:cubicBezTo>
                    <a:pt x="1223" y="142"/>
                    <a:pt x="1220" y="152"/>
                    <a:pt x="1221" y="153"/>
                  </a:cubicBezTo>
                  <a:cubicBezTo>
                    <a:pt x="1222" y="154"/>
                    <a:pt x="1227" y="156"/>
                    <a:pt x="1219" y="159"/>
                  </a:cubicBezTo>
                  <a:cubicBezTo>
                    <a:pt x="1211" y="161"/>
                    <a:pt x="1204" y="163"/>
                    <a:pt x="1201" y="165"/>
                  </a:cubicBezTo>
                  <a:cubicBezTo>
                    <a:pt x="1197" y="167"/>
                    <a:pt x="1194" y="168"/>
                    <a:pt x="1194" y="157"/>
                  </a:cubicBezTo>
                  <a:cubicBezTo>
                    <a:pt x="1194" y="147"/>
                    <a:pt x="1193" y="144"/>
                    <a:pt x="1197" y="142"/>
                  </a:cubicBezTo>
                  <a:cubicBezTo>
                    <a:pt x="1201" y="141"/>
                    <a:pt x="1198" y="140"/>
                    <a:pt x="1204" y="139"/>
                  </a:cubicBezTo>
                  <a:cubicBezTo>
                    <a:pt x="1210" y="138"/>
                    <a:pt x="1215" y="139"/>
                    <a:pt x="1218" y="132"/>
                  </a:cubicBezTo>
                  <a:cubicBezTo>
                    <a:pt x="1220" y="126"/>
                    <a:pt x="1222" y="117"/>
                    <a:pt x="1210" y="117"/>
                  </a:cubicBezTo>
                  <a:cubicBezTo>
                    <a:pt x="1198" y="117"/>
                    <a:pt x="1194" y="117"/>
                    <a:pt x="1189" y="122"/>
                  </a:cubicBezTo>
                  <a:cubicBezTo>
                    <a:pt x="1183" y="126"/>
                    <a:pt x="1181" y="132"/>
                    <a:pt x="1177" y="136"/>
                  </a:cubicBezTo>
                  <a:cubicBezTo>
                    <a:pt x="1173" y="141"/>
                    <a:pt x="1168" y="142"/>
                    <a:pt x="1168" y="137"/>
                  </a:cubicBezTo>
                  <a:cubicBezTo>
                    <a:pt x="1168" y="132"/>
                    <a:pt x="1169" y="134"/>
                    <a:pt x="1173" y="128"/>
                  </a:cubicBezTo>
                  <a:cubicBezTo>
                    <a:pt x="1176" y="122"/>
                    <a:pt x="1180" y="124"/>
                    <a:pt x="1176" y="119"/>
                  </a:cubicBezTo>
                  <a:cubicBezTo>
                    <a:pt x="1173" y="114"/>
                    <a:pt x="1168" y="112"/>
                    <a:pt x="1175" y="112"/>
                  </a:cubicBezTo>
                  <a:cubicBezTo>
                    <a:pt x="1182" y="112"/>
                    <a:pt x="1188" y="115"/>
                    <a:pt x="1189" y="112"/>
                  </a:cubicBezTo>
                  <a:cubicBezTo>
                    <a:pt x="1190" y="109"/>
                    <a:pt x="1198" y="104"/>
                    <a:pt x="1185" y="106"/>
                  </a:cubicBezTo>
                  <a:cubicBezTo>
                    <a:pt x="1172" y="107"/>
                    <a:pt x="1166" y="107"/>
                    <a:pt x="1163" y="107"/>
                  </a:cubicBezTo>
                  <a:cubicBezTo>
                    <a:pt x="1160" y="108"/>
                    <a:pt x="1153" y="106"/>
                    <a:pt x="1157" y="103"/>
                  </a:cubicBezTo>
                  <a:cubicBezTo>
                    <a:pt x="1162" y="99"/>
                    <a:pt x="1171" y="97"/>
                    <a:pt x="1178" y="94"/>
                  </a:cubicBezTo>
                  <a:cubicBezTo>
                    <a:pt x="1185" y="91"/>
                    <a:pt x="1185" y="89"/>
                    <a:pt x="1181" y="84"/>
                  </a:cubicBezTo>
                  <a:cubicBezTo>
                    <a:pt x="1178" y="80"/>
                    <a:pt x="1173" y="79"/>
                    <a:pt x="1178" y="73"/>
                  </a:cubicBezTo>
                  <a:cubicBezTo>
                    <a:pt x="1182" y="68"/>
                    <a:pt x="1187" y="66"/>
                    <a:pt x="1182" y="63"/>
                  </a:cubicBezTo>
                  <a:cubicBezTo>
                    <a:pt x="1178" y="60"/>
                    <a:pt x="1169" y="56"/>
                    <a:pt x="1174" y="54"/>
                  </a:cubicBezTo>
                  <a:cubicBezTo>
                    <a:pt x="1179" y="52"/>
                    <a:pt x="1183" y="51"/>
                    <a:pt x="1192" y="48"/>
                  </a:cubicBezTo>
                  <a:cubicBezTo>
                    <a:pt x="1200" y="45"/>
                    <a:pt x="1206" y="33"/>
                    <a:pt x="1211" y="35"/>
                  </a:cubicBezTo>
                  <a:cubicBezTo>
                    <a:pt x="1215" y="36"/>
                    <a:pt x="1221" y="37"/>
                    <a:pt x="1240" y="31"/>
                  </a:cubicBezTo>
                  <a:cubicBezTo>
                    <a:pt x="1258" y="25"/>
                    <a:pt x="1258" y="22"/>
                    <a:pt x="1269" y="18"/>
                  </a:cubicBezTo>
                  <a:cubicBezTo>
                    <a:pt x="1280" y="14"/>
                    <a:pt x="1281" y="11"/>
                    <a:pt x="1286" y="9"/>
                  </a:cubicBezTo>
                  <a:cubicBezTo>
                    <a:pt x="1291" y="7"/>
                    <a:pt x="1287" y="1"/>
                    <a:pt x="1278" y="3"/>
                  </a:cubicBezTo>
                  <a:cubicBezTo>
                    <a:pt x="1269" y="6"/>
                    <a:pt x="1262" y="5"/>
                    <a:pt x="1260" y="6"/>
                  </a:cubicBezTo>
                  <a:cubicBezTo>
                    <a:pt x="1258" y="6"/>
                    <a:pt x="1259" y="2"/>
                    <a:pt x="1252" y="3"/>
                  </a:cubicBezTo>
                  <a:cubicBezTo>
                    <a:pt x="1244" y="3"/>
                    <a:pt x="1239" y="0"/>
                    <a:pt x="1233" y="1"/>
                  </a:cubicBezTo>
                  <a:cubicBezTo>
                    <a:pt x="1227" y="2"/>
                    <a:pt x="1213" y="6"/>
                    <a:pt x="1210" y="7"/>
                  </a:cubicBezTo>
                  <a:cubicBezTo>
                    <a:pt x="1208" y="7"/>
                    <a:pt x="1204" y="8"/>
                    <a:pt x="1205" y="10"/>
                  </a:cubicBezTo>
                  <a:cubicBezTo>
                    <a:pt x="1206" y="12"/>
                    <a:pt x="1210" y="16"/>
                    <a:pt x="1204" y="15"/>
                  </a:cubicBezTo>
                  <a:cubicBezTo>
                    <a:pt x="1198" y="13"/>
                    <a:pt x="1197" y="10"/>
                    <a:pt x="1194" y="13"/>
                  </a:cubicBezTo>
                  <a:cubicBezTo>
                    <a:pt x="1191" y="15"/>
                    <a:pt x="1188" y="15"/>
                    <a:pt x="1184" y="22"/>
                  </a:cubicBezTo>
                  <a:cubicBezTo>
                    <a:pt x="1179" y="29"/>
                    <a:pt x="1172" y="33"/>
                    <a:pt x="1171" y="34"/>
                  </a:cubicBezTo>
                  <a:cubicBezTo>
                    <a:pt x="1170" y="35"/>
                    <a:pt x="1172" y="36"/>
                    <a:pt x="1171" y="41"/>
                  </a:cubicBezTo>
                  <a:cubicBezTo>
                    <a:pt x="1170" y="46"/>
                    <a:pt x="1160" y="48"/>
                    <a:pt x="1152" y="53"/>
                  </a:cubicBezTo>
                  <a:cubicBezTo>
                    <a:pt x="1144" y="57"/>
                    <a:pt x="1140" y="59"/>
                    <a:pt x="1140" y="61"/>
                  </a:cubicBezTo>
                  <a:cubicBezTo>
                    <a:pt x="1140" y="62"/>
                    <a:pt x="1147" y="67"/>
                    <a:pt x="1138" y="68"/>
                  </a:cubicBezTo>
                  <a:cubicBezTo>
                    <a:pt x="1129" y="68"/>
                    <a:pt x="1126" y="64"/>
                    <a:pt x="1120" y="68"/>
                  </a:cubicBezTo>
                  <a:cubicBezTo>
                    <a:pt x="1113" y="72"/>
                    <a:pt x="1107" y="75"/>
                    <a:pt x="1107" y="80"/>
                  </a:cubicBezTo>
                  <a:cubicBezTo>
                    <a:pt x="1108" y="84"/>
                    <a:pt x="1107" y="84"/>
                    <a:pt x="1102" y="90"/>
                  </a:cubicBezTo>
                  <a:cubicBezTo>
                    <a:pt x="1097" y="96"/>
                    <a:pt x="1090" y="94"/>
                    <a:pt x="1096" y="99"/>
                  </a:cubicBezTo>
                  <a:cubicBezTo>
                    <a:pt x="1102" y="104"/>
                    <a:pt x="1108" y="106"/>
                    <a:pt x="1113" y="107"/>
                  </a:cubicBezTo>
                  <a:cubicBezTo>
                    <a:pt x="1118" y="108"/>
                    <a:pt x="1122" y="109"/>
                    <a:pt x="1120" y="112"/>
                  </a:cubicBezTo>
                  <a:cubicBezTo>
                    <a:pt x="1118" y="115"/>
                    <a:pt x="1114" y="117"/>
                    <a:pt x="1112" y="119"/>
                  </a:cubicBezTo>
                  <a:cubicBezTo>
                    <a:pt x="1109" y="121"/>
                    <a:pt x="1104" y="128"/>
                    <a:pt x="1107" y="128"/>
                  </a:cubicBezTo>
                  <a:cubicBezTo>
                    <a:pt x="1109" y="128"/>
                    <a:pt x="1121" y="121"/>
                    <a:pt x="1118" y="125"/>
                  </a:cubicBezTo>
                  <a:cubicBezTo>
                    <a:pt x="1115" y="128"/>
                    <a:pt x="1112" y="133"/>
                    <a:pt x="1105" y="134"/>
                  </a:cubicBezTo>
                  <a:cubicBezTo>
                    <a:pt x="1098" y="135"/>
                    <a:pt x="1096" y="134"/>
                    <a:pt x="1090" y="138"/>
                  </a:cubicBezTo>
                  <a:cubicBezTo>
                    <a:pt x="1085" y="141"/>
                    <a:pt x="1085" y="144"/>
                    <a:pt x="1078" y="145"/>
                  </a:cubicBezTo>
                  <a:cubicBezTo>
                    <a:pt x="1071" y="146"/>
                    <a:pt x="1060" y="147"/>
                    <a:pt x="1059" y="151"/>
                  </a:cubicBezTo>
                  <a:cubicBezTo>
                    <a:pt x="1058" y="156"/>
                    <a:pt x="1061" y="160"/>
                    <a:pt x="1054" y="163"/>
                  </a:cubicBezTo>
                  <a:cubicBezTo>
                    <a:pt x="1047" y="167"/>
                    <a:pt x="1047" y="170"/>
                    <a:pt x="1042" y="165"/>
                  </a:cubicBezTo>
                  <a:cubicBezTo>
                    <a:pt x="1038" y="160"/>
                    <a:pt x="1031" y="160"/>
                    <a:pt x="1041" y="155"/>
                  </a:cubicBezTo>
                  <a:cubicBezTo>
                    <a:pt x="1052" y="149"/>
                    <a:pt x="1049" y="148"/>
                    <a:pt x="1055" y="144"/>
                  </a:cubicBezTo>
                  <a:cubicBezTo>
                    <a:pt x="1062" y="139"/>
                    <a:pt x="1034" y="136"/>
                    <a:pt x="1046" y="134"/>
                  </a:cubicBezTo>
                  <a:cubicBezTo>
                    <a:pt x="1058" y="133"/>
                    <a:pt x="1059" y="135"/>
                    <a:pt x="1070" y="131"/>
                  </a:cubicBezTo>
                  <a:cubicBezTo>
                    <a:pt x="1080" y="127"/>
                    <a:pt x="1095" y="129"/>
                    <a:pt x="1089" y="124"/>
                  </a:cubicBezTo>
                  <a:cubicBezTo>
                    <a:pt x="1083" y="119"/>
                    <a:pt x="1081" y="120"/>
                    <a:pt x="1081" y="116"/>
                  </a:cubicBezTo>
                  <a:cubicBezTo>
                    <a:pt x="1081" y="112"/>
                    <a:pt x="1102" y="110"/>
                    <a:pt x="1088" y="109"/>
                  </a:cubicBezTo>
                  <a:cubicBezTo>
                    <a:pt x="1074" y="107"/>
                    <a:pt x="1071" y="112"/>
                    <a:pt x="1068" y="106"/>
                  </a:cubicBezTo>
                  <a:cubicBezTo>
                    <a:pt x="1065" y="100"/>
                    <a:pt x="1065" y="96"/>
                    <a:pt x="1057" y="100"/>
                  </a:cubicBezTo>
                  <a:cubicBezTo>
                    <a:pt x="1049" y="105"/>
                    <a:pt x="1046" y="104"/>
                    <a:pt x="1044" y="108"/>
                  </a:cubicBezTo>
                  <a:cubicBezTo>
                    <a:pt x="1041" y="112"/>
                    <a:pt x="1041" y="115"/>
                    <a:pt x="1034" y="117"/>
                  </a:cubicBezTo>
                  <a:cubicBezTo>
                    <a:pt x="1028" y="118"/>
                    <a:pt x="1016" y="119"/>
                    <a:pt x="1015" y="120"/>
                  </a:cubicBezTo>
                  <a:cubicBezTo>
                    <a:pt x="1013" y="121"/>
                    <a:pt x="1010" y="126"/>
                    <a:pt x="1015" y="126"/>
                  </a:cubicBezTo>
                  <a:cubicBezTo>
                    <a:pt x="1020" y="127"/>
                    <a:pt x="1034" y="127"/>
                    <a:pt x="1035" y="129"/>
                  </a:cubicBezTo>
                  <a:cubicBezTo>
                    <a:pt x="1035" y="130"/>
                    <a:pt x="1039" y="131"/>
                    <a:pt x="1035" y="133"/>
                  </a:cubicBezTo>
                  <a:cubicBezTo>
                    <a:pt x="1031" y="135"/>
                    <a:pt x="1026" y="138"/>
                    <a:pt x="1023" y="138"/>
                  </a:cubicBezTo>
                  <a:cubicBezTo>
                    <a:pt x="1019" y="138"/>
                    <a:pt x="1014" y="135"/>
                    <a:pt x="1015" y="140"/>
                  </a:cubicBezTo>
                  <a:cubicBezTo>
                    <a:pt x="1017" y="145"/>
                    <a:pt x="1034" y="143"/>
                    <a:pt x="1034" y="147"/>
                  </a:cubicBezTo>
                  <a:cubicBezTo>
                    <a:pt x="1033" y="151"/>
                    <a:pt x="1030" y="153"/>
                    <a:pt x="1026" y="153"/>
                  </a:cubicBezTo>
                  <a:cubicBezTo>
                    <a:pt x="1022" y="154"/>
                    <a:pt x="1024" y="156"/>
                    <a:pt x="1015" y="151"/>
                  </a:cubicBezTo>
                  <a:cubicBezTo>
                    <a:pt x="1006" y="145"/>
                    <a:pt x="1003" y="144"/>
                    <a:pt x="1001" y="147"/>
                  </a:cubicBezTo>
                  <a:cubicBezTo>
                    <a:pt x="999" y="151"/>
                    <a:pt x="1007" y="155"/>
                    <a:pt x="995" y="152"/>
                  </a:cubicBezTo>
                  <a:cubicBezTo>
                    <a:pt x="982" y="149"/>
                    <a:pt x="988" y="147"/>
                    <a:pt x="977" y="149"/>
                  </a:cubicBezTo>
                  <a:cubicBezTo>
                    <a:pt x="966" y="151"/>
                    <a:pt x="964" y="152"/>
                    <a:pt x="955" y="152"/>
                  </a:cubicBezTo>
                  <a:cubicBezTo>
                    <a:pt x="945" y="153"/>
                    <a:pt x="945" y="154"/>
                    <a:pt x="935" y="151"/>
                  </a:cubicBezTo>
                  <a:cubicBezTo>
                    <a:pt x="925" y="148"/>
                    <a:pt x="917" y="144"/>
                    <a:pt x="911" y="144"/>
                  </a:cubicBezTo>
                  <a:cubicBezTo>
                    <a:pt x="905" y="145"/>
                    <a:pt x="901" y="146"/>
                    <a:pt x="899" y="142"/>
                  </a:cubicBezTo>
                  <a:cubicBezTo>
                    <a:pt x="897" y="138"/>
                    <a:pt x="894" y="135"/>
                    <a:pt x="895" y="132"/>
                  </a:cubicBezTo>
                  <a:cubicBezTo>
                    <a:pt x="896" y="129"/>
                    <a:pt x="908" y="122"/>
                    <a:pt x="891" y="123"/>
                  </a:cubicBezTo>
                  <a:cubicBezTo>
                    <a:pt x="875" y="124"/>
                    <a:pt x="881" y="124"/>
                    <a:pt x="867" y="127"/>
                  </a:cubicBezTo>
                  <a:cubicBezTo>
                    <a:pt x="854" y="130"/>
                    <a:pt x="847" y="130"/>
                    <a:pt x="841" y="133"/>
                  </a:cubicBezTo>
                  <a:cubicBezTo>
                    <a:pt x="835" y="135"/>
                    <a:pt x="825" y="140"/>
                    <a:pt x="831" y="142"/>
                  </a:cubicBezTo>
                  <a:cubicBezTo>
                    <a:pt x="837" y="144"/>
                    <a:pt x="850" y="141"/>
                    <a:pt x="859" y="140"/>
                  </a:cubicBezTo>
                  <a:cubicBezTo>
                    <a:pt x="869" y="138"/>
                    <a:pt x="888" y="132"/>
                    <a:pt x="885" y="136"/>
                  </a:cubicBezTo>
                  <a:cubicBezTo>
                    <a:pt x="883" y="139"/>
                    <a:pt x="877" y="143"/>
                    <a:pt x="866" y="145"/>
                  </a:cubicBezTo>
                  <a:cubicBezTo>
                    <a:pt x="856" y="146"/>
                    <a:pt x="852" y="146"/>
                    <a:pt x="845" y="148"/>
                  </a:cubicBezTo>
                  <a:cubicBezTo>
                    <a:pt x="839" y="151"/>
                    <a:pt x="828" y="152"/>
                    <a:pt x="826" y="159"/>
                  </a:cubicBezTo>
                  <a:cubicBezTo>
                    <a:pt x="825" y="166"/>
                    <a:pt x="825" y="179"/>
                    <a:pt x="820" y="171"/>
                  </a:cubicBezTo>
                  <a:cubicBezTo>
                    <a:pt x="814" y="164"/>
                    <a:pt x="820" y="166"/>
                    <a:pt x="814" y="159"/>
                  </a:cubicBezTo>
                  <a:cubicBezTo>
                    <a:pt x="808" y="153"/>
                    <a:pt x="808" y="151"/>
                    <a:pt x="803" y="151"/>
                  </a:cubicBezTo>
                  <a:cubicBezTo>
                    <a:pt x="798" y="151"/>
                    <a:pt x="798" y="146"/>
                    <a:pt x="789" y="147"/>
                  </a:cubicBezTo>
                  <a:cubicBezTo>
                    <a:pt x="781" y="149"/>
                    <a:pt x="789" y="148"/>
                    <a:pt x="776" y="150"/>
                  </a:cubicBezTo>
                  <a:cubicBezTo>
                    <a:pt x="762" y="152"/>
                    <a:pt x="759" y="152"/>
                    <a:pt x="748" y="153"/>
                  </a:cubicBezTo>
                  <a:cubicBezTo>
                    <a:pt x="738" y="154"/>
                    <a:pt x="740" y="155"/>
                    <a:pt x="730" y="154"/>
                  </a:cubicBezTo>
                  <a:cubicBezTo>
                    <a:pt x="720" y="152"/>
                    <a:pt x="730" y="152"/>
                    <a:pt x="718" y="152"/>
                  </a:cubicBezTo>
                  <a:cubicBezTo>
                    <a:pt x="705" y="151"/>
                    <a:pt x="695" y="144"/>
                    <a:pt x="705" y="142"/>
                  </a:cubicBezTo>
                  <a:cubicBezTo>
                    <a:pt x="715" y="140"/>
                    <a:pt x="729" y="142"/>
                    <a:pt x="735" y="139"/>
                  </a:cubicBezTo>
                  <a:cubicBezTo>
                    <a:pt x="741" y="136"/>
                    <a:pt x="742" y="131"/>
                    <a:pt x="733" y="128"/>
                  </a:cubicBezTo>
                  <a:cubicBezTo>
                    <a:pt x="723" y="124"/>
                    <a:pt x="718" y="123"/>
                    <a:pt x="708" y="124"/>
                  </a:cubicBezTo>
                  <a:cubicBezTo>
                    <a:pt x="698" y="125"/>
                    <a:pt x="696" y="126"/>
                    <a:pt x="690" y="125"/>
                  </a:cubicBezTo>
                  <a:cubicBezTo>
                    <a:pt x="685" y="123"/>
                    <a:pt x="687" y="123"/>
                    <a:pt x="676" y="120"/>
                  </a:cubicBezTo>
                  <a:cubicBezTo>
                    <a:pt x="666" y="116"/>
                    <a:pt x="670" y="117"/>
                    <a:pt x="660" y="114"/>
                  </a:cubicBezTo>
                  <a:cubicBezTo>
                    <a:pt x="650" y="111"/>
                    <a:pt x="653" y="110"/>
                    <a:pt x="643" y="108"/>
                  </a:cubicBezTo>
                  <a:cubicBezTo>
                    <a:pt x="633" y="105"/>
                    <a:pt x="638" y="103"/>
                    <a:pt x="625" y="104"/>
                  </a:cubicBezTo>
                  <a:cubicBezTo>
                    <a:pt x="612" y="105"/>
                    <a:pt x="607" y="106"/>
                    <a:pt x="603" y="107"/>
                  </a:cubicBezTo>
                  <a:cubicBezTo>
                    <a:pt x="600" y="108"/>
                    <a:pt x="601" y="113"/>
                    <a:pt x="591" y="115"/>
                  </a:cubicBezTo>
                  <a:cubicBezTo>
                    <a:pt x="580" y="117"/>
                    <a:pt x="564" y="115"/>
                    <a:pt x="586" y="104"/>
                  </a:cubicBezTo>
                  <a:cubicBezTo>
                    <a:pt x="591" y="99"/>
                    <a:pt x="600" y="95"/>
                    <a:pt x="592" y="96"/>
                  </a:cubicBezTo>
                  <a:cubicBezTo>
                    <a:pt x="583" y="97"/>
                    <a:pt x="574" y="97"/>
                    <a:pt x="570" y="100"/>
                  </a:cubicBezTo>
                  <a:cubicBezTo>
                    <a:pt x="566" y="103"/>
                    <a:pt x="560" y="102"/>
                    <a:pt x="556" y="107"/>
                  </a:cubicBezTo>
                  <a:cubicBezTo>
                    <a:pt x="551" y="112"/>
                    <a:pt x="546" y="116"/>
                    <a:pt x="544" y="109"/>
                  </a:cubicBezTo>
                  <a:cubicBezTo>
                    <a:pt x="542" y="102"/>
                    <a:pt x="540" y="102"/>
                    <a:pt x="544" y="99"/>
                  </a:cubicBezTo>
                  <a:cubicBezTo>
                    <a:pt x="548" y="95"/>
                    <a:pt x="557" y="86"/>
                    <a:pt x="544" y="84"/>
                  </a:cubicBezTo>
                  <a:cubicBezTo>
                    <a:pt x="530" y="82"/>
                    <a:pt x="526" y="80"/>
                    <a:pt x="528" y="87"/>
                  </a:cubicBezTo>
                  <a:cubicBezTo>
                    <a:pt x="530" y="94"/>
                    <a:pt x="532" y="94"/>
                    <a:pt x="523" y="96"/>
                  </a:cubicBezTo>
                  <a:cubicBezTo>
                    <a:pt x="514" y="98"/>
                    <a:pt x="513" y="104"/>
                    <a:pt x="507" y="104"/>
                  </a:cubicBezTo>
                  <a:cubicBezTo>
                    <a:pt x="502" y="105"/>
                    <a:pt x="498" y="106"/>
                    <a:pt x="499" y="101"/>
                  </a:cubicBezTo>
                  <a:cubicBezTo>
                    <a:pt x="501" y="95"/>
                    <a:pt x="496" y="93"/>
                    <a:pt x="486" y="94"/>
                  </a:cubicBezTo>
                  <a:cubicBezTo>
                    <a:pt x="477" y="94"/>
                    <a:pt x="464" y="94"/>
                    <a:pt x="462" y="97"/>
                  </a:cubicBezTo>
                  <a:cubicBezTo>
                    <a:pt x="460" y="100"/>
                    <a:pt x="450" y="104"/>
                    <a:pt x="445" y="104"/>
                  </a:cubicBezTo>
                  <a:cubicBezTo>
                    <a:pt x="441" y="104"/>
                    <a:pt x="439" y="101"/>
                    <a:pt x="431" y="105"/>
                  </a:cubicBezTo>
                  <a:cubicBezTo>
                    <a:pt x="422" y="109"/>
                    <a:pt x="427" y="107"/>
                    <a:pt x="417" y="110"/>
                  </a:cubicBezTo>
                  <a:cubicBezTo>
                    <a:pt x="407" y="113"/>
                    <a:pt x="410" y="107"/>
                    <a:pt x="396" y="108"/>
                  </a:cubicBezTo>
                  <a:cubicBezTo>
                    <a:pt x="381" y="109"/>
                    <a:pt x="382" y="107"/>
                    <a:pt x="370" y="110"/>
                  </a:cubicBezTo>
                  <a:cubicBezTo>
                    <a:pt x="358" y="114"/>
                    <a:pt x="353" y="111"/>
                    <a:pt x="352" y="117"/>
                  </a:cubicBezTo>
                  <a:cubicBezTo>
                    <a:pt x="350" y="123"/>
                    <a:pt x="356" y="125"/>
                    <a:pt x="343" y="124"/>
                  </a:cubicBezTo>
                  <a:cubicBezTo>
                    <a:pt x="330" y="123"/>
                    <a:pt x="335" y="129"/>
                    <a:pt x="323" y="123"/>
                  </a:cubicBezTo>
                  <a:cubicBezTo>
                    <a:pt x="311" y="116"/>
                    <a:pt x="318" y="111"/>
                    <a:pt x="305" y="110"/>
                  </a:cubicBezTo>
                  <a:cubicBezTo>
                    <a:pt x="293" y="108"/>
                    <a:pt x="289" y="106"/>
                    <a:pt x="281" y="106"/>
                  </a:cubicBezTo>
                  <a:cubicBezTo>
                    <a:pt x="278" y="106"/>
                    <a:pt x="277" y="107"/>
                    <a:pt x="276" y="107"/>
                  </a:cubicBezTo>
                  <a:cubicBezTo>
                    <a:pt x="248" y="130"/>
                    <a:pt x="15" y="316"/>
                    <a:pt x="0" y="336"/>
                  </a:cubicBezTo>
                  <a:cubicBezTo>
                    <a:pt x="9" y="337"/>
                    <a:pt x="5" y="340"/>
                    <a:pt x="14" y="339"/>
                  </a:cubicBezTo>
                  <a:cubicBezTo>
                    <a:pt x="22" y="337"/>
                    <a:pt x="25" y="335"/>
                    <a:pt x="29" y="335"/>
                  </a:cubicBezTo>
                  <a:cubicBezTo>
                    <a:pt x="33" y="335"/>
                    <a:pt x="39" y="333"/>
                    <a:pt x="35" y="336"/>
                  </a:cubicBezTo>
                  <a:cubicBezTo>
                    <a:pt x="32" y="340"/>
                    <a:pt x="29" y="340"/>
                    <a:pt x="29" y="343"/>
                  </a:cubicBezTo>
                  <a:cubicBezTo>
                    <a:pt x="30" y="347"/>
                    <a:pt x="30" y="347"/>
                    <a:pt x="31" y="353"/>
                  </a:cubicBezTo>
                  <a:cubicBezTo>
                    <a:pt x="33" y="359"/>
                    <a:pt x="36" y="359"/>
                    <a:pt x="34" y="363"/>
                  </a:cubicBezTo>
                  <a:cubicBezTo>
                    <a:pt x="32" y="367"/>
                    <a:pt x="30" y="370"/>
                    <a:pt x="33" y="371"/>
                  </a:cubicBezTo>
                  <a:cubicBezTo>
                    <a:pt x="35" y="371"/>
                    <a:pt x="37" y="373"/>
                    <a:pt x="41" y="371"/>
                  </a:cubicBezTo>
                  <a:cubicBezTo>
                    <a:pt x="45" y="368"/>
                    <a:pt x="49" y="368"/>
                    <a:pt x="55" y="365"/>
                  </a:cubicBezTo>
                  <a:cubicBezTo>
                    <a:pt x="60" y="363"/>
                    <a:pt x="64" y="359"/>
                    <a:pt x="66" y="357"/>
                  </a:cubicBezTo>
                  <a:cubicBezTo>
                    <a:pt x="68" y="355"/>
                    <a:pt x="73" y="354"/>
                    <a:pt x="79" y="353"/>
                  </a:cubicBezTo>
                  <a:cubicBezTo>
                    <a:pt x="84" y="352"/>
                    <a:pt x="85" y="352"/>
                    <a:pt x="87" y="352"/>
                  </a:cubicBezTo>
                  <a:cubicBezTo>
                    <a:pt x="88" y="351"/>
                    <a:pt x="91" y="349"/>
                    <a:pt x="93" y="351"/>
                  </a:cubicBezTo>
                  <a:cubicBezTo>
                    <a:pt x="95" y="353"/>
                    <a:pt x="95" y="353"/>
                    <a:pt x="94" y="356"/>
                  </a:cubicBezTo>
                  <a:cubicBezTo>
                    <a:pt x="92" y="359"/>
                    <a:pt x="90" y="360"/>
                    <a:pt x="92" y="364"/>
                  </a:cubicBezTo>
                  <a:cubicBezTo>
                    <a:pt x="95" y="368"/>
                    <a:pt x="96" y="370"/>
                    <a:pt x="95" y="373"/>
                  </a:cubicBezTo>
                  <a:cubicBezTo>
                    <a:pt x="94" y="376"/>
                    <a:pt x="99" y="378"/>
                    <a:pt x="98" y="381"/>
                  </a:cubicBezTo>
                  <a:cubicBezTo>
                    <a:pt x="98" y="381"/>
                    <a:pt x="95" y="385"/>
                    <a:pt x="95" y="389"/>
                  </a:cubicBezTo>
                  <a:cubicBezTo>
                    <a:pt x="95" y="393"/>
                    <a:pt x="92" y="398"/>
                    <a:pt x="93" y="401"/>
                  </a:cubicBezTo>
                  <a:cubicBezTo>
                    <a:pt x="93" y="405"/>
                    <a:pt x="91" y="409"/>
                    <a:pt x="90" y="414"/>
                  </a:cubicBezTo>
                  <a:cubicBezTo>
                    <a:pt x="89" y="418"/>
                    <a:pt x="88" y="418"/>
                    <a:pt x="87" y="421"/>
                  </a:cubicBezTo>
                  <a:cubicBezTo>
                    <a:pt x="86" y="425"/>
                    <a:pt x="83" y="428"/>
                    <a:pt x="84" y="430"/>
                  </a:cubicBezTo>
                  <a:cubicBezTo>
                    <a:pt x="85" y="432"/>
                    <a:pt x="88" y="433"/>
                    <a:pt x="91" y="435"/>
                  </a:cubicBezTo>
                  <a:cubicBezTo>
                    <a:pt x="94" y="437"/>
                    <a:pt x="93" y="436"/>
                    <a:pt x="98" y="440"/>
                  </a:cubicBezTo>
                  <a:cubicBezTo>
                    <a:pt x="102" y="444"/>
                    <a:pt x="106" y="446"/>
                    <a:pt x="106" y="448"/>
                  </a:cubicBezTo>
                  <a:cubicBezTo>
                    <a:pt x="105" y="450"/>
                    <a:pt x="104" y="451"/>
                    <a:pt x="101" y="453"/>
                  </a:cubicBezTo>
                  <a:cubicBezTo>
                    <a:pt x="98" y="455"/>
                    <a:pt x="96" y="455"/>
                    <a:pt x="93" y="460"/>
                  </a:cubicBezTo>
                  <a:cubicBezTo>
                    <a:pt x="90" y="465"/>
                    <a:pt x="91" y="468"/>
                    <a:pt x="85" y="471"/>
                  </a:cubicBezTo>
                  <a:cubicBezTo>
                    <a:pt x="79" y="475"/>
                    <a:pt x="73" y="476"/>
                    <a:pt x="70" y="479"/>
                  </a:cubicBezTo>
                  <a:cubicBezTo>
                    <a:pt x="68" y="480"/>
                    <a:pt x="63" y="480"/>
                    <a:pt x="61" y="481"/>
                  </a:cubicBezTo>
                  <a:cubicBezTo>
                    <a:pt x="61" y="481"/>
                    <a:pt x="61" y="481"/>
                    <a:pt x="61" y="482"/>
                  </a:cubicBezTo>
                  <a:cubicBezTo>
                    <a:pt x="59" y="491"/>
                    <a:pt x="62" y="494"/>
                    <a:pt x="58" y="497"/>
                  </a:cubicBezTo>
                  <a:cubicBezTo>
                    <a:pt x="54" y="501"/>
                    <a:pt x="52" y="500"/>
                    <a:pt x="48" y="504"/>
                  </a:cubicBezTo>
                  <a:cubicBezTo>
                    <a:pt x="45" y="507"/>
                    <a:pt x="41" y="501"/>
                    <a:pt x="39" y="508"/>
                  </a:cubicBezTo>
                  <a:cubicBezTo>
                    <a:pt x="38" y="516"/>
                    <a:pt x="25" y="519"/>
                    <a:pt x="37" y="520"/>
                  </a:cubicBezTo>
                  <a:cubicBezTo>
                    <a:pt x="49" y="521"/>
                    <a:pt x="38" y="521"/>
                    <a:pt x="50" y="514"/>
                  </a:cubicBezTo>
                  <a:cubicBezTo>
                    <a:pt x="61" y="506"/>
                    <a:pt x="55" y="507"/>
                    <a:pt x="64" y="504"/>
                  </a:cubicBezTo>
                  <a:cubicBezTo>
                    <a:pt x="74" y="501"/>
                    <a:pt x="79" y="489"/>
                    <a:pt x="81" y="497"/>
                  </a:cubicBezTo>
                  <a:cubicBezTo>
                    <a:pt x="83" y="506"/>
                    <a:pt x="87" y="505"/>
                    <a:pt x="75" y="511"/>
                  </a:cubicBezTo>
                  <a:cubicBezTo>
                    <a:pt x="62" y="518"/>
                    <a:pt x="60" y="522"/>
                    <a:pt x="52" y="525"/>
                  </a:cubicBezTo>
                  <a:cubicBezTo>
                    <a:pt x="45" y="527"/>
                    <a:pt x="40" y="523"/>
                    <a:pt x="41" y="530"/>
                  </a:cubicBezTo>
                  <a:cubicBezTo>
                    <a:pt x="42" y="537"/>
                    <a:pt x="53" y="527"/>
                    <a:pt x="49" y="535"/>
                  </a:cubicBezTo>
                  <a:cubicBezTo>
                    <a:pt x="45" y="543"/>
                    <a:pt x="64" y="541"/>
                    <a:pt x="58" y="546"/>
                  </a:cubicBezTo>
                  <a:cubicBezTo>
                    <a:pt x="51" y="550"/>
                    <a:pt x="81" y="549"/>
                    <a:pt x="69" y="556"/>
                  </a:cubicBezTo>
                  <a:cubicBezTo>
                    <a:pt x="58" y="562"/>
                    <a:pt x="49" y="557"/>
                    <a:pt x="45" y="566"/>
                  </a:cubicBezTo>
                  <a:cubicBezTo>
                    <a:pt x="42" y="574"/>
                    <a:pt x="32" y="585"/>
                    <a:pt x="40" y="587"/>
                  </a:cubicBezTo>
                  <a:cubicBezTo>
                    <a:pt x="48" y="588"/>
                    <a:pt x="45" y="587"/>
                    <a:pt x="56" y="590"/>
                  </a:cubicBezTo>
                  <a:cubicBezTo>
                    <a:pt x="67" y="593"/>
                    <a:pt x="67" y="588"/>
                    <a:pt x="72" y="595"/>
                  </a:cubicBezTo>
                  <a:cubicBezTo>
                    <a:pt x="77" y="603"/>
                    <a:pt x="88" y="600"/>
                    <a:pt x="85" y="604"/>
                  </a:cubicBezTo>
                  <a:cubicBezTo>
                    <a:pt x="82" y="607"/>
                    <a:pt x="89" y="605"/>
                    <a:pt x="88" y="611"/>
                  </a:cubicBezTo>
                  <a:cubicBezTo>
                    <a:pt x="87" y="617"/>
                    <a:pt x="96" y="615"/>
                    <a:pt x="95" y="621"/>
                  </a:cubicBezTo>
                  <a:cubicBezTo>
                    <a:pt x="94" y="627"/>
                    <a:pt x="105" y="628"/>
                    <a:pt x="104" y="633"/>
                  </a:cubicBezTo>
                  <a:cubicBezTo>
                    <a:pt x="104" y="634"/>
                    <a:pt x="104" y="635"/>
                    <a:pt x="104" y="636"/>
                  </a:cubicBezTo>
                  <a:cubicBezTo>
                    <a:pt x="150" y="636"/>
                    <a:pt x="697" y="639"/>
                    <a:pt x="704" y="636"/>
                  </a:cubicBezTo>
                  <a:cubicBezTo>
                    <a:pt x="711" y="633"/>
                    <a:pt x="719" y="619"/>
                    <a:pt x="719" y="627"/>
                  </a:cubicBezTo>
                  <a:cubicBezTo>
                    <a:pt x="719" y="635"/>
                    <a:pt x="713" y="643"/>
                    <a:pt x="715" y="643"/>
                  </a:cubicBezTo>
                  <a:cubicBezTo>
                    <a:pt x="717" y="643"/>
                    <a:pt x="723" y="643"/>
                    <a:pt x="726" y="645"/>
                  </a:cubicBezTo>
                  <a:cubicBezTo>
                    <a:pt x="730" y="647"/>
                    <a:pt x="733" y="649"/>
                    <a:pt x="735" y="648"/>
                  </a:cubicBezTo>
                  <a:cubicBezTo>
                    <a:pt x="738" y="647"/>
                    <a:pt x="741" y="643"/>
                    <a:pt x="745" y="644"/>
                  </a:cubicBezTo>
                  <a:cubicBezTo>
                    <a:pt x="748" y="645"/>
                    <a:pt x="751" y="647"/>
                    <a:pt x="753" y="649"/>
                  </a:cubicBezTo>
                  <a:cubicBezTo>
                    <a:pt x="755" y="650"/>
                    <a:pt x="755" y="650"/>
                    <a:pt x="757" y="653"/>
                  </a:cubicBezTo>
                  <a:cubicBezTo>
                    <a:pt x="758" y="656"/>
                    <a:pt x="761" y="652"/>
                    <a:pt x="764" y="655"/>
                  </a:cubicBezTo>
                  <a:cubicBezTo>
                    <a:pt x="767" y="658"/>
                    <a:pt x="764" y="660"/>
                    <a:pt x="771" y="660"/>
                  </a:cubicBezTo>
                  <a:cubicBezTo>
                    <a:pt x="778" y="661"/>
                    <a:pt x="779" y="659"/>
                    <a:pt x="784" y="659"/>
                  </a:cubicBezTo>
                  <a:cubicBezTo>
                    <a:pt x="789" y="658"/>
                    <a:pt x="790" y="658"/>
                    <a:pt x="792" y="660"/>
                  </a:cubicBezTo>
                  <a:cubicBezTo>
                    <a:pt x="795" y="661"/>
                    <a:pt x="809" y="666"/>
                    <a:pt x="809" y="668"/>
                  </a:cubicBezTo>
                  <a:cubicBezTo>
                    <a:pt x="810" y="669"/>
                    <a:pt x="810" y="674"/>
                    <a:pt x="810" y="674"/>
                  </a:cubicBezTo>
                  <a:cubicBezTo>
                    <a:pt x="811" y="674"/>
                    <a:pt x="811" y="674"/>
                    <a:pt x="811" y="674"/>
                  </a:cubicBezTo>
                  <a:cubicBezTo>
                    <a:pt x="814" y="674"/>
                    <a:pt x="817" y="667"/>
                    <a:pt x="819" y="665"/>
                  </a:cubicBezTo>
                  <a:cubicBezTo>
                    <a:pt x="824" y="661"/>
                    <a:pt x="823" y="656"/>
                    <a:pt x="833" y="652"/>
                  </a:cubicBezTo>
                  <a:cubicBezTo>
                    <a:pt x="842" y="649"/>
                    <a:pt x="844" y="641"/>
                    <a:pt x="849" y="642"/>
                  </a:cubicBezTo>
                  <a:cubicBezTo>
                    <a:pt x="854" y="643"/>
                    <a:pt x="856" y="637"/>
                    <a:pt x="862" y="637"/>
                  </a:cubicBezTo>
                  <a:cubicBezTo>
                    <a:pt x="868" y="637"/>
                    <a:pt x="876" y="641"/>
                    <a:pt x="882" y="641"/>
                  </a:cubicBezTo>
                  <a:cubicBezTo>
                    <a:pt x="888" y="641"/>
                    <a:pt x="896" y="642"/>
                    <a:pt x="896" y="646"/>
                  </a:cubicBezTo>
                  <a:cubicBezTo>
                    <a:pt x="895" y="651"/>
                    <a:pt x="885" y="661"/>
                    <a:pt x="896" y="663"/>
                  </a:cubicBezTo>
                  <a:cubicBezTo>
                    <a:pt x="907" y="664"/>
                    <a:pt x="914" y="661"/>
                    <a:pt x="914" y="666"/>
                  </a:cubicBezTo>
                  <a:cubicBezTo>
                    <a:pt x="913" y="670"/>
                    <a:pt x="905" y="672"/>
                    <a:pt x="911" y="676"/>
                  </a:cubicBezTo>
                  <a:cubicBezTo>
                    <a:pt x="917" y="681"/>
                    <a:pt x="908" y="688"/>
                    <a:pt x="910" y="689"/>
                  </a:cubicBezTo>
                  <a:cubicBezTo>
                    <a:pt x="911" y="690"/>
                    <a:pt x="912" y="690"/>
                    <a:pt x="909" y="695"/>
                  </a:cubicBezTo>
                  <a:cubicBezTo>
                    <a:pt x="906" y="700"/>
                    <a:pt x="906" y="703"/>
                    <a:pt x="914" y="705"/>
                  </a:cubicBezTo>
                  <a:cubicBezTo>
                    <a:pt x="921" y="708"/>
                    <a:pt x="920" y="709"/>
                    <a:pt x="931" y="710"/>
                  </a:cubicBezTo>
                  <a:cubicBezTo>
                    <a:pt x="942" y="710"/>
                    <a:pt x="941" y="710"/>
                    <a:pt x="955" y="712"/>
                  </a:cubicBezTo>
                  <a:cubicBezTo>
                    <a:pt x="969" y="715"/>
                    <a:pt x="971" y="714"/>
                    <a:pt x="977" y="720"/>
                  </a:cubicBezTo>
                  <a:cubicBezTo>
                    <a:pt x="983" y="726"/>
                    <a:pt x="992" y="720"/>
                    <a:pt x="990" y="732"/>
                  </a:cubicBezTo>
                  <a:cubicBezTo>
                    <a:pt x="989" y="739"/>
                    <a:pt x="988" y="743"/>
                    <a:pt x="988" y="747"/>
                  </a:cubicBezTo>
                  <a:cubicBezTo>
                    <a:pt x="989" y="747"/>
                    <a:pt x="990" y="748"/>
                    <a:pt x="994" y="751"/>
                  </a:cubicBezTo>
                  <a:cubicBezTo>
                    <a:pt x="1003" y="758"/>
                    <a:pt x="1029" y="759"/>
                    <a:pt x="1033" y="763"/>
                  </a:cubicBezTo>
                  <a:cubicBezTo>
                    <a:pt x="1037" y="767"/>
                    <a:pt x="1040" y="771"/>
                    <a:pt x="1045" y="772"/>
                  </a:cubicBezTo>
                  <a:cubicBezTo>
                    <a:pt x="1046" y="770"/>
                    <a:pt x="1047" y="768"/>
                    <a:pt x="1049" y="766"/>
                  </a:cubicBezTo>
                  <a:cubicBezTo>
                    <a:pt x="1054" y="760"/>
                    <a:pt x="1058" y="763"/>
                    <a:pt x="1061" y="767"/>
                  </a:cubicBezTo>
                  <a:cubicBezTo>
                    <a:pt x="1064" y="765"/>
                    <a:pt x="1073" y="761"/>
                    <a:pt x="1074" y="760"/>
                  </a:cubicBezTo>
                  <a:cubicBezTo>
                    <a:pt x="1076" y="759"/>
                    <a:pt x="1097" y="746"/>
                    <a:pt x="1097" y="746"/>
                  </a:cubicBezTo>
                  <a:cubicBezTo>
                    <a:pt x="1097" y="746"/>
                    <a:pt x="1171" y="752"/>
                    <a:pt x="1180" y="746"/>
                  </a:cubicBezTo>
                  <a:cubicBezTo>
                    <a:pt x="1188" y="739"/>
                    <a:pt x="1192" y="736"/>
                    <a:pt x="1206" y="726"/>
                  </a:cubicBezTo>
                  <a:cubicBezTo>
                    <a:pt x="1220" y="716"/>
                    <a:pt x="1219" y="711"/>
                    <a:pt x="1229" y="702"/>
                  </a:cubicBezTo>
                  <a:cubicBezTo>
                    <a:pt x="1239" y="692"/>
                    <a:pt x="1255" y="670"/>
                    <a:pt x="1256" y="676"/>
                  </a:cubicBezTo>
                  <a:cubicBezTo>
                    <a:pt x="1258" y="681"/>
                    <a:pt x="1255" y="683"/>
                    <a:pt x="1259" y="684"/>
                  </a:cubicBezTo>
                  <a:cubicBezTo>
                    <a:pt x="1263" y="685"/>
                    <a:pt x="1264" y="685"/>
                    <a:pt x="1269" y="684"/>
                  </a:cubicBezTo>
                  <a:cubicBezTo>
                    <a:pt x="1273" y="682"/>
                    <a:pt x="1280" y="679"/>
                    <a:pt x="1280" y="682"/>
                  </a:cubicBezTo>
                  <a:cubicBezTo>
                    <a:pt x="1280" y="685"/>
                    <a:pt x="1281" y="688"/>
                    <a:pt x="1280" y="692"/>
                  </a:cubicBezTo>
                  <a:cubicBezTo>
                    <a:pt x="1279" y="696"/>
                    <a:pt x="1280" y="696"/>
                    <a:pt x="1278" y="702"/>
                  </a:cubicBezTo>
                  <a:cubicBezTo>
                    <a:pt x="1275" y="709"/>
                    <a:pt x="1274" y="712"/>
                    <a:pt x="1272" y="717"/>
                  </a:cubicBezTo>
                  <a:cubicBezTo>
                    <a:pt x="1270" y="722"/>
                    <a:pt x="1269" y="726"/>
                    <a:pt x="1271" y="727"/>
                  </a:cubicBezTo>
                  <a:cubicBezTo>
                    <a:pt x="1273" y="728"/>
                    <a:pt x="1275" y="729"/>
                    <a:pt x="1274" y="731"/>
                  </a:cubicBezTo>
                  <a:cubicBezTo>
                    <a:pt x="1274" y="733"/>
                    <a:pt x="1271" y="739"/>
                    <a:pt x="1273" y="739"/>
                  </a:cubicBezTo>
                  <a:cubicBezTo>
                    <a:pt x="1274" y="739"/>
                    <a:pt x="1279" y="743"/>
                    <a:pt x="1279" y="744"/>
                  </a:cubicBezTo>
                  <a:cubicBezTo>
                    <a:pt x="1279" y="744"/>
                    <a:pt x="1279" y="745"/>
                    <a:pt x="1279" y="747"/>
                  </a:cubicBezTo>
                  <a:cubicBezTo>
                    <a:pt x="1281" y="746"/>
                    <a:pt x="1283" y="745"/>
                    <a:pt x="1287" y="744"/>
                  </a:cubicBezTo>
                  <a:cubicBezTo>
                    <a:pt x="1303" y="742"/>
                    <a:pt x="1299" y="735"/>
                    <a:pt x="1309" y="736"/>
                  </a:cubicBezTo>
                  <a:cubicBezTo>
                    <a:pt x="1318" y="737"/>
                    <a:pt x="1319" y="734"/>
                    <a:pt x="1327" y="732"/>
                  </a:cubicBezTo>
                  <a:cubicBezTo>
                    <a:pt x="1335" y="730"/>
                    <a:pt x="1346" y="718"/>
                    <a:pt x="1342" y="724"/>
                  </a:cubicBezTo>
                  <a:cubicBezTo>
                    <a:pt x="1339" y="729"/>
                    <a:pt x="1330" y="736"/>
                    <a:pt x="1337" y="736"/>
                  </a:cubicBezTo>
                  <a:cubicBezTo>
                    <a:pt x="1343" y="736"/>
                    <a:pt x="1356" y="738"/>
                    <a:pt x="1350" y="740"/>
                  </a:cubicBezTo>
                  <a:cubicBezTo>
                    <a:pt x="1344" y="742"/>
                    <a:pt x="1338" y="737"/>
                    <a:pt x="1325" y="742"/>
                  </a:cubicBezTo>
                  <a:cubicBezTo>
                    <a:pt x="1313" y="747"/>
                    <a:pt x="1310" y="752"/>
                    <a:pt x="1301" y="757"/>
                  </a:cubicBezTo>
                  <a:cubicBezTo>
                    <a:pt x="1292" y="761"/>
                    <a:pt x="1293" y="760"/>
                    <a:pt x="1291" y="765"/>
                  </a:cubicBezTo>
                  <a:cubicBezTo>
                    <a:pt x="1289" y="771"/>
                    <a:pt x="1283" y="770"/>
                    <a:pt x="1285" y="775"/>
                  </a:cubicBezTo>
                  <a:cubicBezTo>
                    <a:pt x="1287" y="779"/>
                    <a:pt x="1286" y="783"/>
                    <a:pt x="1289" y="783"/>
                  </a:cubicBezTo>
                  <a:cubicBezTo>
                    <a:pt x="1293" y="783"/>
                    <a:pt x="1290" y="788"/>
                    <a:pt x="1297" y="787"/>
                  </a:cubicBezTo>
                  <a:cubicBezTo>
                    <a:pt x="1304" y="785"/>
                    <a:pt x="1300" y="783"/>
                    <a:pt x="1306" y="781"/>
                  </a:cubicBezTo>
                  <a:cubicBezTo>
                    <a:pt x="1312" y="779"/>
                    <a:pt x="1309" y="780"/>
                    <a:pt x="1316" y="776"/>
                  </a:cubicBezTo>
                  <a:cubicBezTo>
                    <a:pt x="1323" y="772"/>
                    <a:pt x="1318" y="771"/>
                    <a:pt x="1324" y="768"/>
                  </a:cubicBezTo>
                  <a:cubicBezTo>
                    <a:pt x="1330" y="766"/>
                    <a:pt x="1330" y="766"/>
                    <a:pt x="1334" y="763"/>
                  </a:cubicBezTo>
                  <a:cubicBezTo>
                    <a:pt x="1338" y="761"/>
                    <a:pt x="1339" y="754"/>
                    <a:pt x="1343" y="756"/>
                  </a:cubicBezTo>
                  <a:cubicBezTo>
                    <a:pt x="1347" y="757"/>
                    <a:pt x="1350" y="758"/>
                    <a:pt x="1354" y="758"/>
                  </a:cubicBezTo>
                  <a:cubicBezTo>
                    <a:pt x="1359" y="758"/>
                    <a:pt x="1366" y="753"/>
                    <a:pt x="1372" y="752"/>
                  </a:cubicBezTo>
                  <a:cubicBezTo>
                    <a:pt x="1378" y="751"/>
                    <a:pt x="1375" y="752"/>
                    <a:pt x="1384" y="750"/>
                  </a:cubicBezTo>
                  <a:cubicBezTo>
                    <a:pt x="1393" y="748"/>
                    <a:pt x="1388" y="747"/>
                    <a:pt x="1397" y="744"/>
                  </a:cubicBezTo>
                  <a:cubicBezTo>
                    <a:pt x="1406" y="742"/>
                    <a:pt x="1410" y="745"/>
                    <a:pt x="1414" y="741"/>
                  </a:cubicBezTo>
                  <a:cubicBezTo>
                    <a:pt x="1418" y="736"/>
                    <a:pt x="1405" y="734"/>
                    <a:pt x="1414" y="732"/>
                  </a:cubicBezTo>
                  <a:cubicBezTo>
                    <a:pt x="1422" y="730"/>
                    <a:pt x="1419" y="734"/>
                    <a:pt x="1429" y="730"/>
                  </a:cubicBezTo>
                  <a:cubicBezTo>
                    <a:pt x="1439" y="726"/>
                    <a:pt x="1447" y="724"/>
                    <a:pt x="1449" y="719"/>
                  </a:cubicBezTo>
                  <a:cubicBezTo>
                    <a:pt x="1451" y="714"/>
                    <a:pt x="1451" y="705"/>
                    <a:pt x="1443" y="712"/>
                  </a:cubicBezTo>
                  <a:cubicBezTo>
                    <a:pt x="1434" y="720"/>
                    <a:pt x="1421" y="723"/>
                    <a:pt x="1426" y="718"/>
                  </a:cubicBezTo>
                  <a:cubicBezTo>
                    <a:pt x="1430" y="714"/>
                    <a:pt x="1435" y="712"/>
                    <a:pt x="1438" y="707"/>
                  </a:cubicBezTo>
                  <a:cubicBezTo>
                    <a:pt x="1442" y="701"/>
                    <a:pt x="1449" y="694"/>
                    <a:pt x="1445" y="693"/>
                  </a:cubicBezTo>
                  <a:cubicBezTo>
                    <a:pt x="1441" y="692"/>
                    <a:pt x="1435" y="691"/>
                    <a:pt x="1431" y="698"/>
                  </a:cubicBezTo>
                  <a:cubicBezTo>
                    <a:pt x="1426" y="706"/>
                    <a:pt x="1420" y="704"/>
                    <a:pt x="1415" y="713"/>
                  </a:cubicBezTo>
                  <a:cubicBezTo>
                    <a:pt x="1411" y="722"/>
                    <a:pt x="1412" y="727"/>
                    <a:pt x="1406" y="726"/>
                  </a:cubicBezTo>
                  <a:cubicBezTo>
                    <a:pt x="1400" y="726"/>
                    <a:pt x="1401" y="722"/>
                    <a:pt x="1395" y="724"/>
                  </a:cubicBezTo>
                  <a:cubicBezTo>
                    <a:pt x="1389" y="726"/>
                    <a:pt x="1394" y="732"/>
                    <a:pt x="1386" y="728"/>
                  </a:cubicBezTo>
                  <a:cubicBezTo>
                    <a:pt x="1379" y="724"/>
                    <a:pt x="1383" y="724"/>
                    <a:pt x="1377" y="723"/>
                  </a:cubicBezTo>
                  <a:cubicBezTo>
                    <a:pt x="1370" y="723"/>
                    <a:pt x="1369" y="722"/>
                    <a:pt x="1366" y="721"/>
                  </a:cubicBezTo>
                  <a:cubicBezTo>
                    <a:pt x="1363" y="720"/>
                    <a:pt x="1358" y="716"/>
                    <a:pt x="1358" y="716"/>
                  </a:cubicBezTo>
                  <a:cubicBezTo>
                    <a:pt x="1358" y="715"/>
                    <a:pt x="1356" y="710"/>
                    <a:pt x="1352" y="710"/>
                  </a:cubicBezTo>
                  <a:cubicBezTo>
                    <a:pt x="1348" y="711"/>
                    <a:pt x="1346" y="708"/>
                    <a:pt x="1347" y="703"/>
                  </a:cubicBezTo>
                  <a:cubicBezTo>
                    <a:pt x="1347" y="699"/>
                    <a:pt x="1344" y="697"/>
                    <a:pt x="1347" y="692"/>
                  </a:cubicBezTo>
                  <a:cubicBezTo>
                    <a:pt x="1349" y="688"/>
                    <a:pt x="1341" y="689"/>
                    <a:pt x="1346" y="684"/>
                  </a:cubicBezTo>
                  <a:cubicBezTo>
                    <a:pt x="1351" y="679"/>
                    <a:pt x="1356" y="675"/>
                    <a:pt x="1360" y="672"/>
                  </a:cubicBezTo>
                  <a:cubicBezTo>
                    <a:pt x="1363" y="668"/>
                    <a:pt x="1364" y="664"/>
                    <a:pt x="1360" y="666"/>
                  </a:cubicBezTo>
                  <a:cubicBezTo>
                    <a:pt x="1355" y="669"/>
                    <a:pt x="1353" y="668"/>
                    <a:pt x="1347" y="670"/>
                  </a:cubicBezTo>
                  <a:cubicBezTo>
                    <a:pt x="1342" y="671"/>
                    <a:pt x="1339" y="679"/>
                    <a:pt x="1336" y="673"/>
                  </a:cubicBezTo>
                  <a:cubicBezTo>
                    <a:pt x="1334" y="667"/>
                    <a:pt x="1331" y="665"/>
                    <a:pt x="1326" y="664"/>
                  </a:cubicBezTo>
                  <a:cubicBezTo>
                    <a:pt x="1321" y="664"/>
                    <a:pt x="1313" y="663"/>
                    <a:pt x="1320" y="661"/>
                  </a:cubicBezTo>
                  <a:cubicBezTo>
                    <a:pt x="1326" y="659"/>
                    <a:pt x="1324" y="658"/>
                    <a:pt x="1336" y="659"/>
                  </a:cubicBezTo>
                  <a:cubicBezTo>
                    <a:pt x="1348" y="660"/>
                    <a:pt x="1351" y="661"/>
                    <a:pt x="1355" y="660"/>
                  </a:cubicBezTo>
                  <a:cubicBezTo>
                    <a:pt x="1358" y="658"/>
                    <a:pt x="1357" y="656"/>
                    <a:pt x="1363" y="655"/>
                  </a:cubicBezTo>
                  <a:cubicBezTo>
                    <a:pt x="1369" y="653"/>
                    <a:pt x="1372" y="654"/>
                    <a:pt x="1375" y="652"/>
                  </a:cubicBezTo>
                  <a:cubicBezTo>
                    <a:pt x="1377" y="650"/>
                    <a:pt x="1379" y="647"/>
                    <a:pt x="1379" y="642"/>
                  </a:cubicBezTo>
                  <a:cubicBezTo>
                    <a:pt x="1379" y="637"/>
                    <a:pt x="1381" y="632"/>
                    <a:pt x="1376" y="632"/>
                  </a:cubicBezTo>
                  <a:cubicBezTo>
                    <a:pt x="1370" y="631"/>
                    <a:pt x="1367" y="627"/>
                    <a:pt x="1361" y="628"/>
                  </a:cubicBezTo>
                  <a:cubicBezTo>
                    <a:pt x="1356" y="629"/>
                    <a:pt x="1354" y="625"/>
                    <a:pt x="1345" y="628"/>
                  </a:cubicBezTo>
                  <a:cubicBezTo>
                    <a:pt x="1336" y="632"/>
                    <a:pt x="1346" y="629"/>
                    <a:pt x="1333" y="632"/>
                  </a:cubicBezTo>
                  <a:cubicBezTo>
                    <a:pt x="1319" y="635"/>
                    <a:pt x="1315" y="635"/>
                    <a:pt x="1307" y="639"/>
                  </a:cubicBezTo>
                  <a:cubicBezTo>
                    <a:pt x="1299" y="642"/>
                    <a:pt x="1294" y="645"/>
                    <a:pt x="1287" y="648"/>
                  </a:cubicBezTo>
                  <a:cubicBezTo>
                    <a:pt x="1280" y="651"/>
                    <a:pt x="1270" y="654"/>
                    <a:pt x="1266" y="658"/>
                  </a:cubicBezTo>
                  <a:cubicBezTo>
                    <a:pt x="1262" y="662"/>
                    <a:pt x="1259" y="666"/>
                    <a:pt x="1249" y="670"/>
                  </a:cubicBezTo>
                  <a:cubicBezTo>
                    <a:pt x="1240" y="674"/>
                    <a:pt x="1231" y="679"/>
                    <a:pt x="1240" y="670"/>
                  </a:cubicBezTo>
                  <a:cubicBezTo>
                    <a:pt x="1248" y="662"/>
                    <a:pt x="1261" y="655"/>
                    <a:pt x="1266" y="651"/>
                  </a:cubicBezTo>
                  <a:cubicBezTo>
                    <a:pt x="1271" y="647"/>
                    <a:pt x="1265" y="646"/>
                    <a:pt x="1277" y="641"/>
                  </a:cubicBezTo>
                  <a:cubicBezTo>
                    <a:pt x="1289" y="636"/>
                    <a:pt x="1294" y="633"/>
                    <a:pt x="1300" y="631"/>
                  </a:cubicBezTo>
                  <a:cubicBezTo>
                    <a:pt x="1305" y="628"/>
                    <a:pt x="1323" y="627"/>
                    <a:pt x="1326" y="623"/>
                  </a:cubicBezTo>
                  <a:cubicBezTo>
                    <a:pt x="1328" y="620"/>
                    <a:pt x="1325" y="614"/>
                    <a:pt x="1331" y="611"/>
                  </a:cubicBezTo>
                  <a:cubicBezTo>
                    <a:pt x="1338" y="608"/>
                    <a:pt x="1346" y="602"/>
                    <a:pt x="1351" y="602"/>
                  </a:cubicBezTo>
                  <a:cubicBezTo>
                    <a:pt x="1357" y="602"/>
                    <a:pt x="1366" y="600"/>
                    <a:pt x="1373" y="600"/>
                  </a:cubicBezTo>
                  <a:cubicBezTo>
                    <a:pt x="1380" y="601"/>
                    <a:pt x="1386" y="602"/>
                    <a:pt x="1389" y="602"/>
                  </a:cubicBezTo>
                  <a:cubicBezTo>
                    <a:pt x="1392" y="602"/>
                    <a:pt x="1398" y="599"/>
                    <a:pt x="1402" y="600"/>
                  </a:cubicBezTo>
                  <a:cubicBezTo>
                    <a:pt x="1406" y="601"/>
                    <a:pt x="1413" y="607"/>
                    <a:pt x="1418" y="604"/>
                  </a:cubicBezTo>
                  <a:cubicBezTo>
                    <a:pt x="1423" y="601"/>
                    <a:pt x="1420" y="598"/>
                    <a:pt x="1429" y="600"/>
                  </a:cubicBezTo>
                  <a:cubicBezTo>
                    <a:pt x="1438" y="602"/>
                    <a:pt x="1436" y="600"/>
                    <a:pt x="1445" y="603"/>
                  </a:cubicBezTo>
                  <a:cubicBezTo>
                    <a:pt x="1455" y="606"/>
                    <a:pt x="1458" y="608"/>
                    <a:pt x="1467" y="604"/>
                  </a:cubicBezTo>
                  <a:cubicBezTo>
                    <a:pt x="1476" y="601"/>
                    <a:pt x="1474" y="601"/>
                    <a:pt x="1481" y="600"/>
                  </a:cubicBezTo>
                  <a:cubicBezTo>
                    <a:pt x="1489" y="600"/>
                    <a:pt x="1486" y="604"/>
                    <a:pt x="1497" y="598"/>
                  </a:cubicBezTo>
                  <a:cubicBezTo>
                    <a:pt x="1507" y="591"/>
                    <a:pt x="1500" y="593"/>
                    <a:pt x="1514" y="587"/>
                  </a:cubicBezTo>
                  <a:cubicBezTo>
                    <a:pt x="1527" y="581"/>
                    <a:pt x="1518" y="578"/>
                    <a:pt x="1530" y="575"/>
                  </a:cubicBezTo>
                  <a:cubicBezTo>
                    <a:pt x="1543" y="573"/>
                    <a:pt x="1549" y="574"/>
                    <a:pt x="1558" y="571"/>
                  </a:cubicBezTo>
                  <a:cubicBezTo>
                    <a:pt x="1566" y="568"/>
                    <a:pt x="1570" y="571"/>
                    <a:pt x="1579" y="565"/>
                  </a:cubicBezTo>
                  <a:cubicBezTo>
                    <a:pt x="1589" y="559"/>
                    <a:pt x="1596" y="558"/>
                    <a:pt x="1602" y="552"/>
                  </a:cubicBezTo>
                  <a:cubicBezTo>
                    <a:pt x="1608" y="545"/>
                    <a:pt x="1607" y="546"/>
                    <a:pt x="1604" y="543"/>
                  </a:cubicBezTo>
                  <a:cubicBezTo>
                    <a:pt x="1601" y="541"/>
                    <a:pt x="1595" y="541"/>
                    <a:pt x="1602" y="536"/>
                  </a:cubicBezTo>
                  <a:cubicBezTo>
                    <a:pt x="1608" y="532"/>
                    <a:pt x="1609" y="530"/>
                    <a:pt x="1608" y="529"/>
                  </a:cubicBezTo>
                  <a:cubicBezTo>
                    <a:pt x="1607" y="528"/>
                    <a:pt x="1604" y="531"/>
                    <a:pt x="1608" y="526"/>
                  </a:cubicBezTo>
                  <a:close/>
                  <a:moveTo>
                    <a:pt x="476" y="212"/>
                  </a:moveTo>
                  <a:cubicBezTo>
                    <a:pt x="484" y="211"/>
                    <a:pt x="490" y="211"/>
                    <a:pt x="492" y="208"/>
                  </a:cubicBezTo>
                  <a:cubicBezTo>
                    <a:pt x="495" y="204"/>
                    <a:pt x="494" y="205"/>
                    <a:pt x="500" y="203"/>
                  </a:cubicBezTo>
                  <a:cubicBezTo>
                    <a:pt x="507" y="200"/>
                    <a:pt x="501" y="198"/>
                    <a:pt x="512" y="196"/>
                  </a:cubicBezTo>
                  <a:cubicBezTo>
                    <a:pt x="523" y="194"/>
                    <a:pt x="515" y="195"/>
                    <a:pt x="525" y="194"/>
                  </a:cubicBezTo>
                  <a:cubicBezTo>
                    <a:pt x="536" y="193"/>
                    <a:pt x="540" y="189"/>
                    <a:pt x="531" y="188"/>
                  </a:cubicBezTo>
                  <a:cubicBezTo>
                    <a:pt x="522" y="186"/>
                    <a:pt x="520" y="188"/>
                    <a:pt x="512" y="190"/>
                  </a:cubicBezTo>
                  <a:cubicBezTo>
                    <a:pt x="505" y="192"/>
                    <a:pt x="512" y="194"/>
                    <a:pt x="500" y="191"/>
                  </a:cubicBezTo>
                  <a:cubicBezTo>
                    <a:pt x="487" y="189"/>
                    <a:pt x="484" y="193"/>
                    <a:pt x="477" y="194"/>
                  </a:cubicBezTo>
                  <a:cubicBezTo>
                    <a:pt x="470" y="195"/>
                    <a:pt x="461" y="193"/>
                    <a:pt x="468" y="189"/>
                  </a:cubicBezTo>
                  <a:cubicBezTo>
                    <a:pt x="474" y="185"/>
                    <a:pt x="476" y="185"/>
                    <a:pt x="485" y="185"/>
                  </a:cubicBezTo>
                  <a:cubicBezTo>
                    <a:pt x="493" y="186"/>
                    <a:pt x="500" y="183"/>
                    <a:pt x="506" y="182"/>
                  </a:cubicBezTo>
                  <a:cubicBezTo>
                    <a:pt x="511" y="181"/>
                    <a:pt x="514" y="179"/>
                    <a:pt x="519" y="181"/>
                  </a:cubicBezTo>
                  <a:cubicBezTo>
                    <a:pt x="528" y="180"/>
                    <a:pt x="526" y="181"/>
                    <a:pt x="534" y="178"/>
                  </a:cubicBezTo>
                  <a:cubicBezTo>
                    <a:pt x="542" y="176"/>
                    <a:pt x="540" y="177"/>
                    <a:pt x="546" y="175"/>
                  </a:cubicBezTo>
                  <a:cubicBezTo>
                    <a:pt x="552" y="174"/>
                    <a:pt x="560" y="172"/>
                    <a:pt x="568" y="172"/>
                  </a:cubicBezTo>
                  <a:cubicBezTo>
                    <a:pt x="577" y="171"/>
                    <a:pt x="573" y="173"/>
                    <a:pt x="581" y="172"/>
                  </a:cubicBezTo>
                  <a:cubicBezTo>
                    <a:pt x="589" y="171"/>
                    <a:pt x="595" y="167"/>
                    <a:pt x="597" y="170"/>
                  </a:cubicBezTo>
                  <a:cubicBezTo>
                    <a:pt x="599" y="172"/>
                    <a:pt x="600" y="176"/>
                    <a:pt x="592" y="177"/>
                  </a:cubicBezTo>
                  <a:cubicBezTo>
                    <a:pt x="584" y="177"/>
                    <a:pt x="580" y="179"/>
                    <a:pt x="576" y="180"/>
                  </a:cubicBezTo>
                  <a:cubicBezTo>
                    <a:pt x="573" y="181"/>
                    <a:pt x="560" y="180"/>
                    <a:pt x="569" y="184"/>
                  </a:cubicBezTo>
                  <a:cubicBezTo>
                    <a:pt x="578" y="188"/>
                    <a:pt x="578" y="188"/>
                    <a:pt x="587" y="187"/>
                  </a:cubicBezTo>
                  <a:cubicBezTo>
                    <a:pt x="595" y="186"/>
                    <a:pt x="598" y="186"/>
                    <a:pt x="603" y="183"/>
                  </a:cubicBezTo>
                  <a:cubicBezTo>
                    <a:pt x="608" y="180"/>
                    <a:pt x="622" y="171"/>
                    <a:pt x="619" y="178"/>
                  </a:cubicBezTo>
                  <a:cubicBezTo>
                    <a:pt x="616" y="185"/>
                    <a:pt x="619" y="184"/>
                    <a:pt x="611" y="188"/>
                  </a:cubicBezTo>
                  <a:cubicBezTo>
                    <a:pt x="604" y="191"/>
                    <a:pt x="598" y="194"/>
                    <a:pt x="596" y="197"/>
                  </a:cubicBezTo>
                  <a:cubicBezTo>
                    <a:pt x="595" y="199"/>
                    <a:pt x="586" y="205"/>
                    <a:pt x="580" y="202"/>
                  </a:cubicBezTo>
                  <a:cubicBezTo>
                    <a:pt x="575" y="200"/>
                    <a:pt x="570" y="196"/>
                    <a:pt x="562" y="198"/>
                  </a:cubicBezTo>
                  <a:cubicBezTo>
                    <a:pt x="555" y="199"/>
                    <a:pt x="550" y="202"/>
                    <a:pt x="551" y="205"/>
                  </a:cubicBezTo>
                  <a:cubicBezTo>
                    <a:pt x="553" y="208"/>
                    <a:pt x="548" y="212"/>
                    <a:pt x="543" y="213"/>
                  </a:cubicBezTo>
                  <a:cubicBezTo>
                    <a:pt x="537" y="214"/>
                    <a:pt x="525" y="220"/>
                    <a:pt x="518" y="222"/>
                  </a:cubicBezTo>
                  <a:cubicBezTo>
                    <a:pt x="510" y="224"/>
                    <a:pt x="501" y="224"/>
                    <a:pt x="504" y="220"/>
                  </a:cubicBezTo>
                  <a:cubicBezTo>
                    <a:pt x="508" y="217"/>
                    <a:pt x="517" y="218"/>
                    <a:pt x="523" y="214"/>
                  </a:cubicBezTo>
                  <a:cubicBezTo>
                    <a:pt x="529" y="211"/>
                    <a:pt x="537" y="207"/>
                    <a:pt x="537" y="205"/>
                  </a:cubicBezTo>
                  <a:cubicBezTo>
                    <a:pt x="536" y="203"/>
                    <a:pt x="533" y="202"/>
                    <a:pt x="526" y="206"/>
                  </a:cubicBezTo>
                  <a:cubicBezTo>
                    <a:pt x="519" y="210"/>
                    <a:pt x="503" y="214"/>
                    <a:pt x="499" y="215"/>
                  </a:cubicBezTo>
                  <a:cubicBezTo>
                    <a:pt x="494" y="216"/>
                    <a:pt x="488" y="217"/>
                    <a:pt x="483" y="216"/>
                  </a:cubicBezTo>
                  <a:cubicBezTo>
                    <a:pt x="478" y="215"/>
                    <a:pt x="467" y="214"/>
                    <a:pt x="476" y="212"/>
                  </a:cubicBezTo>
                  <a:close/>
                  <a:moveTo>
                    <a:pt x="679" y="279"/>
                  </a:moveTo>
                  <a:cubicBezTo>
                    <a:pt x="674" y="276"/>
                    <a:pt x="671" y="275"/>
                    <a:pt x="661" y="279"/>
                  </a:cubicBezTo>
                  <a:cubicBezTo>
                    <a:pt x="651" y="282"/>
                    <a:pt x="647" y="288"/>
                    <a:pt x="632" y="292"/>
                  </a:cubicBezTo>
                  <a:cubicBezTo>
                    <a:pt x="616" y="296"/>
                    <a:pt x="616" y="301"/>
                    <a:pt x="605" y="303"/>
                  </a:cubicBezTo>
                  <a:cubicBezTo>
                    <a:pt x="593" y="305"/>
                    <a:pt x="585" y="306"/>
                    <a:pt x="577" y="308"/>
                  </a:cubicBezTo>
                  <a:cubicBezTo>
                    <a:pt x="570" y="309"/>
                    <a:pt x="572" y="310"/>
                    <a:pt x="564" y="313"/>
                  </a:cubicBezTo>
                  <a:cubicBezTo>
                    <a:pt x="555" y="317"/>
                    <a:pt x="553" y="319"/>
                    <a:pt x="540" y="322"/>
                  </a:cubicBezTo>
                  <a:cubicBezTo>
                    <a:pt x="528" y="324"/>
                    <a:pt x="519" y="327"/>
                    <a:pt x="511" y="324"/>
                  </a:cubicBezTo>
                  <a:cubicBezTo>
                    <a:pt x="503" y="322"/>
                    <a:pt x="486" y="318"/>
                    <a:pt x="487" y="315"/>
                  </a:cubicBezTo>
                  <a:cubicBezTo>
                    <a:pt x="487" y="312"/>
                    <a:pt x="490" y="312"/>
                    <a:pt x="496" y="313"/>
                  </a:cubicBezTo>
                  <a:cubicBezTo>
                    <a:pt x="504" y="312"/>
                    <a:pt x="503" y="311"/>
                    <a:pt x="514" y="311"/>
                  </a:cubicBezTo>
                  <a:cubicBezTo>
                    <a:pt x="525" y="311"/>
                    <a:pt x="532" y="306"/>
                    <a:pt x="533" y="304"/>
                  </a:cubicBezTo>
                  <a:cubicBezTo>
                    <a:pt x="534" y="302"/>
                    <a:pt x="543" y="303"/>
                    <a:pt x="549" y="301"/>
                  </a:cubicBezTo>
                  <a:cubicBezTo>
                    <a:pt x="555" y="298"/>
                    <a:pt x="560" y="298"/>
                    <a:pt x="558" y="292"/>
                  </a:cubicBezTo>
                  <a:cubicBezTo>
                    <a:pt x="557" y="286"/>
                    <a:pt x="562" y="287"/>
                    <a:pt x="558" y="282"/>
                  </a:cubicBezTo>
                  <a:cubicBezTo>
                    <a:pt x="555" y="277"/>
                    <a:pt x="551" y="274"/>
                    <a:pt x="555" y="274"/>
                  </a:cubicBezTo>
                  <a:cubicBezTo>
                    <a:pt x="558" y="274"/>
                    <a:pt x="562" y="275"/>
                    <a:pt x="571" y="279"/>
                  </a:cubicBezTo>
                  <a:cubicBezTo>
                    <a:pt x="581" y="282"/>
                    <a:pt x="581" y="283"/>
                    <a:pt x="582" y="287"/>
                  </a:cubicBezTo>
                  <a:cubicBezTo>
                    <a:pt x="582" y="291"/>
                    <a:pt x="586" y="294"/>
                    <a:pt x="590" y="294"/>
                  </a:cubicBezTo>
                  <a:cubicBezTo>
                    <a:pt x="595" y="293"/>
                    <a:pt x="605" y="293"/>
                    <a:pt x="610" y="291"/>
                  </a:cubicBezTo>
                  <a:cubicBezTo>
                    <a:pt x="616" y="288"/>
                    <a:pt x="627" y="288"/>
                    <a:pt x="634" y="282"/>
                  </a:cubicBezTo>
                  <a:cubicBezTo>
                    <a:pt x="641" y="277"/>
                    <a:pt x="646" y="274"/>
                    <a:pt x="654" y="274"/>
                  </a:cubicBezTo>
                  <a:cubicBezTo>
                    <a:pt x="662" y="274"/>
                    <a:pt x="691" y="266"/>
                    <a:pt x="688" y="272"/>
                  </a:cubicBezTo>
                  <a:cubicBezTo>
                    <a:pt x="686" y="279"/>
                    <a:pt x="683" y="282"/>
                    <a:pt x="679" y="279"/>
                  </a:cubicBezTo>
                  <a:close/>
                  <a:moveTo>
                    <a:pt x="724" y="529"/>
                  </a:moveTo>
                  <a:cubicBezTo>
                    <a:pt x="722" y="536"/>
                    <a:pt x="719" y="549"/>
                    <a:pt x="718" y="556"/>
                  </a:cubicBezTo>
                  <a:cubicBezTo>
                    <a:pt x="718" y="563"/>
                    <a:pt x="714" y="564"/>
                    <a:pt x="715" y="567"/>
                  </a:cubicBezTo>
                  <a:cubicBezTo>
                    <a:pt x="717" y="571"/>
                    <a:pt x="718" y="579"/>
                    <a:pt x="713" y="583"/>
                  </a:cubicBezTo>
                  <a:cubicBezTo>
                    <a:pt x="708" y="587"/>
                    <a:pt x="700" y="596"/>
                    <a:pt x="695" y="598"/>
                  </a:cubicBezTo>
                  <a:cubicBezTo>
                    <a:pt x="691" y="599"/>
                    <a:pt x="683" y="601"/>
                    <a:pt x="689" y="591"/>
                  </a:cubicBezTo>
                  <a:cubicBezTo>
                    <a:pt x="695" y="581"/>
                    <a:pt x="703" y="580"/>
                    <a:pt x="706" y="575"/>
                  </a:cubicBezTo>
                  <a:cubicBezTo>
                    <a:pt x="709" y="570"/>
                    <a:pt x="712" y="563"/>
                    <a:pt x="708" y="565"/>
                  </a:cubicBezTo>
                  <a:cubicBezTo>
                    <a:pt x="705" y="567"/>
                    <a:pt x="698" y="571"/>
                    <a:pt x="702" y="564"/>
                  </a:cubicBezTo>
                  <a:cubicBezTo>
                    <a:pt x="705" y="556"/>
                    <a:pt x="709" y="550"/>
                    <a:pt x="705" y="551"/>
                  </a:cubicBezTo>
                  <a:cubicBezTo>
                    <a:pt x="700" y="553"/>
                    <a:pt x="698" y="565"/>
                    <a:pt x="695" y="558"/>
                  </a:cubicBezTo>
                  <a:cubicBezTo>
                    <a:pt x="692" y="552"/>
                    <a:pt x="695" y="546"/>
                    <a:pt x="693" y="541"/>
                  </a:cubicBezTo>
                  <a:cubicBezTo>
                    <a:pt x="690" y="536"/>
                    <a:pt x="685" y="533"/>
                    <a:pt x="689" y="531"/>
                  </a:cubicBezTo>
                  <a:cubicBezTo>
                    <a:pt x="693" y="528"/>
                    <a:pt x="697" y="529"/>
                    <a:pt x="694" y="527"/>
                  </a:cubicBezTo>
                  <a:cubicBezTo>
                    <a:pt x="691" y="525"/>
                    <a:pt x="687" y="524"/>
                    <a:pt x="689" y="521"/>
                  </a:cubicBezTo>
                  <a:cubicBezTo>
                    <a:pt x="693" y="516"/>
                    <a:pt x="703" y="504"/>
                    <a:pt x="710" y="504"/>
                  </a:cubicBezTo>
                  <a:cubicBezTo>
                    <a:pt x="717" y="504"/>
                    <a:pt x="729" y="504"/>
                    <a:pt x="729" y="511"/>
                  </a:cubicBezTo>
                  <a:cubicBezTo>
                    <a:pt x="729" y="518"/>
                    <a:pt x="726" y="522"/>
                    <a:pt x="724" y="529"/>
                  </a:cubicBezTo>
                  <a:close/>
                </a:path>
              </a:pathLst>
            </a:custGeom>
            <a:solidFill>
              <a:srgbClr val="1E0E3E"/>
            </a:solidFill>
            <a:ln w="0" cap="flat">
              <a:solidFill>
                <a:schemeClr val="bg2">
                  <a:lumMod val="5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020">
              <a:extLst>
                <a:ext uri="{FF2B5EF4-FFF2-40B4-BE49-F238E27FC236}">
                  <a16:creationId xmlns:a16="http://schemas.microsoft.com/office/drawing/2014/main" id="{BE0514D8-CE59-4C86-BAC1-D14CD5BEB4C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79" y="3236925"/>
              <a:ext cx="625477" cy="485776"/>
            </a:xfrm>
            <a:custGeom>
              <a:avLst/>
              <a:gdLst>
                <a:gd name="T0" fmla="*/ 632 w 658"/>
                <a:gd name="T1" fmla="*/ 376 h 509"/>
                <a:gd name="T2" fmla="*/ 607 w 658"/>
                <a:gd name="T3" fmla="*/ 398 h 509"/>
                <a:gd name="T4" fmla="*/ 538 w 658"/>
                <a:gd name="T5" fmla="*/ 429 h 509"/>
                <a:gd name="T6" fmla="*/ 545 w 658"/>
                <a:gd name="T7" fmla="*/ 466 h 509"/>
                <a:gd name="T8" fmla="*/ 499 w 658"/>
                <a:gd name="T9" fmla="*/ 499 h 509"/>
                <a:gd name="T10" fmla="*/ 441 w 658"/>
                <a:gd name="T11" fmla="*/ 458 h 509"/>
                <a:gd name="T12" fmla="*/ 367 w 658"/>
                <a:gd name="T13" fmla="*/ 469 h 509"/>
                <a:gd name="T14" fmla="*/ 284 w 658"/>
                <a:gd name="T15" fmla="*/ 432 h 509"/>
                <a:gd name="T16" fmla="*/ 233 w 658"/>
                <a:gd name="T17" fmla="*/ 400 h 509"/>
                <a:gd name="T18" fmla="*/ 191 w 658"/>
                <a:gd name="T19" fmla="*/ 344 h 509"/>
                <a:gd name="T20" fmla="*/ 203 w 658"/>
                <a:gd name="T21" fmla="*/ 310 h 509"/>
                <a:gd name="T22" fmla="*/ 169 w 658"/>
                <a:gd name="T23" fmla="*/ 241 h 509"/>
                <a:gd name="T24" fmla="*/ 134 w 658"/>
                <a:gd name="T25" fmla="*/ 199 h 509"/>
                <a:gd name="T26" fmla="*/ 124 w 658"/>
                <a:gd name="T27" fmla="*/ 156 h 509"/>
                <a:gd name="T28" fmla="*/ 92 w 658"/>
                <a:gd name="T29" fmla="*/ 115 h 509"/>
                <a:gd name="T30" fmla="*/ 83 w 658"/>
                <a:gd name="T31" fmla="*/ 82 h 509"/>
                <a:gd name="T32" fmla="*/ 83 w 658"/>
                <a:gd name="T33" fmla="*/ 42 h 509"/>
                <a:gd name="T34" fmla="*/ 51 w 658"/>
                <a:gd name="T35" fmla="*/ 33 h 509"/>
                <a:gd name="T36" fmla="*/ 52 w 658"/>
                <a:gd name="T37" fmla="*/ 92 h 509"/>
                <a:gd name="T38" fmla="*/ 76 w 658"/>
                <a:gd name="T39" fmla="*/ 157 h 509"/>
                <a:gd name="T40" fmla="*/ 88 w 658"/>
                <a:gd name="T41" fmla="*/ 205 h 509"/>
                <a:gd name="T42" fmla="*/ 91 w 658"/>
                <a:gd name="T43" fmla="*/ 236 h 509"/>
                <a:gd name="T44" fmla="*/ 114 w 658"/>
                <a:gd name="T45" fmla="*/ 256 h 509"/>
                <a:gd name="T46" fmla="*/ 96 w 658"/>
                <a:gd name="T47" fmla="*/ 263 h 509"/>
                <a:gd name="T48" fmla="*/ 54 w 658"/>
                <a:gd name="T49" fmla="*/ 216 h 509"/>
                <a:gd name="T50" fmla="*/ 44 w 658"/>
                <a:gd name="T51" fmla="*/ 168 h 509"/>
                <a:gd name="T52" fmla="*/ 8 w 658"/>
                <a:gd name="T53" fmla="*/ 143 h 509"/>
                <a:gd name="T54" fmla="*/ 36 w 658"/>
                <a:gd name="T55" fmla="*/ 121 h 509"/>
                <a:gd name="T56" fmla="*/ 10 w 658"/>
                <a:gd name="T57" fmla="*/ 73 h 509"/>
                <a:gd name="T58" fmla="*/ 7 w 658"/>
                <a:gd name="T59" fmla="*/ 28 h 509"/>
                <a:gd name="T60" fmla="*/ 29 w 658"/>
                <a:gd name="T61" fmla="*/ 2 h 509"/>
                <a:gd name="T62" fmla="*/ 72 w 658"/>
                <a:gd name="T63" fmla="*/ 12 h 509"/>
                <a:gd name="T64" fmla="*/ 139 w 658"/>
                <a:gd name="T65" fmla="*/ 39 h 509"/>
                <a:gd name="T66" fmla="*/ 210 w 658"/>
                <a:gd name="T67" fmla="*/ 26 h 509"/>
                <a:gd name="T68" fmla="*/ 278 w 658"/>
                <a:gd name="T69" fmla="*/ 84 h 509"/>
                <a:gd name="T70" fmla="*/ 335 w 658"/>
                <a:gd name="T71" fmla="*/ 80 h 509"/>
                <a:gd name="T72" fmla="*/ 380 w 658"/>
                <a:gd name="T73" fmla="*/ 143 h 509"/>
                <a:gd name="T74" fmla="*/ 393 w 658"/>
                <a:gd name="T75" fmla="*/ 179 h 509"/>
                <a:gd name="T76" fmla="*/ 429 w 658"/>
                <a:gd name="T77" fmla="*/ 189 h 509"/>
                <a:gd name="T78" fmla="*/ 404 w 658"/>
                <a:gd name="T79" fmla="*/ 241 h 509"/>
                <a:gd name="T80" fmla="*/ 397 w 658"/>
                <a:gd name="T81" fmla="*/ 304 h 509"/>
                <a:gd name="T82" fmla="*/ 410 w 658"/>
                <a:gd name="T83" fmla="*/ 353 h 509"/>
                <a:gd name="T84" fmla="*/ 440 w 658"/>
                <a:gd name="T85" fmla="*/ 393 h 509"/>
                <a:gd name="T86" fmla="*/ 486 w 658"/>
                <a:gd name="T87" fmla="*/ 401 h 509"/>
                <a:gd name="T88" fmla="*/ 534 w 658"/>
                <a:gd name="T89" fmla="*/ 391 h 509"/>
                <a:gd name="T90" fmla="*/ 561 w 658"/>
                <a:gd name="T91" fmla="*/ 345 h 509"/>
                <a:gd name="T92" fmla="*/ 611 w 658"/>
                <a:gd name="T93" fmla="*/ 314 h 509"/>
                <a:gd name="T94" fmla="*/ 658 w 658"/>
                <a:gd name="T95" fmla="*/ 320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58" h="509">
                  <a:moveTo>
                    <a:pt x="654" y="333"/>
                  </a:moveTo>
                  <a:cubicBezTo>
                    <a:pt x="650" y="338"/>
                    <a:pt x="649" y="339"/>
                    <a:pt x="641" y="346"/>
                  </a:cubicBezTo>
                  <a:cubicBezTo>
                    <a:pt x="634" y="353"/>
                    <a:pt x="637" y="358"/>
                    <a:pt x="634" y="362"/>
                  </a:cubicBezTo>
                  <a:cubicBezTo>
                    <a:pt x="632" y="365"/>
                    <a:pt x="635" y="372"/>
                    <a:pt x="632" y="376"/>
                  </a:cubicBezTo>
                  <a:cubicBezTo>
                    <a:pt x="629" y="381"/>
                    <a:pt x="629" y="388"/>
                    <a:pt x="625" y="394"/>
                  </a:cubicBezTo>
                  <a:cubicBezTo>
                    <a:pt x="622" y="400"/>
                    <a:pt x="624" y="404"/>
                    <a:pt x="619" y="406"/>
                  </a:cubicBezTo>
                  <a:cubicBezTo>
                    <a:pt x="615" y="409"/>
                    <a:pt x="618" y="395"/>
                    <a:pt x="618" y="390"/>
                  </a:cubicBezTo>
                  <a:cubicBezTo>
                    <a:pt x="618" y="386"/>
                    <a:pt x="610" y="396"/>
                    <a:pt x="607" y="398"/>
                  </a:cubicBezTo>
                  <a:cubicBezTo>
                    <a:pt x="605" y="396"/>
                    <a:pt x="597" y="406"/>
                    <a:pt x="596" y="411"/>
                  </a:cubicBezTo>
                  <a:cubicBezTo>
                    <a:pt x="594" y="416"/>
                    <a:pt x="587" y="417"/>
                    <a:pt x="584" y="417"/>
                  </a:cubicBezTo>
                  <a:cubicBezTo>
                    <a:pt x="582" y="417"/>
                    <a:pt x="547" y="416"/>
                    <a:pt x="543" y="416"/>
                  </a:cubicBezTo>
                  <a:cubicBezTo>
                    <a:pt x="539" y="416"/>
                    <a:pt x="539" y="426"/>
                    <a:pt x="538" y="429"/>
                  </a:cubicBezTo>
                  <a:cubicBezTo>
                    <a:pt x="536" y="432"/>
                    <a:pt x="530" y="433"/>
                    <a:pt x="527" y="433"/>
                  </a:cubicBezTo>
                  <a:cubicBezTo>
                    <a:pt x="524" y="433"/>
                    <a:pt x="546" y="453"/>
                    <a:pt x="548" y="454"/>
                  </a:cubicBezTo>
                  <a:cubicBezTo>
                    <a:pt x="550" y="455"/>
                    <a:pt x="548" y="461"/>
                    <a:pt x="545" y="462"/>
                  </a:cubicBezTo>
                  <a:cubicBezTo>
                    <a:pt x="543" y="462"/>
                    <a:pt x="545" y="466"/>
                    <a:pt x="545" y="466"/>
                  </a:cubicBezTo>
                  <a:cubicBezTo>
                    <a:pt x="545" y="468"/>
                    <a:pt x="517" y="466"/>
                    <a:pt x="515" y="466"/>
                  </a:cubicBezTo>
                  <a:cubicBezTo>
                    <a:pt x="513" y="466"/>
                    <a:pt x="506" y="477"/>
                    <a:pt x="504" y="481"/>
                  </a:cubicBezTo>
                  <a:cubicBezTo>
                    <a:pt x="501" y="485"/>
                    <a:pt x="502" y="488"/>
                    <a:pt x="502" y="491"/>
                  </a:cubicBezTo>
                  <a:cubicBezTo>
                    <a:pt x="502" y="494"/>
                    <a:pt x="499" y="499"/>
                    <a:pt x="499" y="499"/>
                  </a:cubicBezTo>
                  <a:cubicBezTo>
                    <a:pt x="498" y="502"/>
                    <a:pt x="498" y="506"/>
                    <a:pt x="497" y="509"/>
                  </a:cubicBezTo>
                  <a:cubicBezTo>
                    <a:pt x="496" y="508"/>
                    <a:pt x="496" y="507"/>
                    <a:pt x="495" y="506"/>
                  </a:cubicBezTo>
                  <a:cubicBezTo>
                    <a:pt x="491" y="502"/>
                    <a:pt x="464" y="471"/>
                    <a:pt x="459" y="466"/>
                  </a:cubicBezTo>
                  <a:cubicBezTo>
                    <a:pt x="454" y="461"/>
                    <a:pt x="450" y="463"/>
                    <a:pt x="441" y="458"/>
                  </a:cubicBezTo>
                  <a:cubicBezTo>
                    <a:pt x="432" y="454"/>
                    <a:pt x="437" y="459"/>
                    <a:pt x="434" y="464"/>
                  </a:cubicBezTo>
                  <a:cubicBezTo>
                    <a:pt x="431" y="468"/>
                    <a:pt x="422" y="467"/>
                    <a:pt x="416" y="473"/>
                  </a:cubicBezTo>
                  <a:cubicBezTo>
                    <a:pt x="411" y="478"/>
                    <a:pt x="396" y="477"/>
                    <a:pt x="387" y="475"/>
                  </a:cubicBezTo>
                  <a:cubicBezTo>
                    <a:pt x="378" y="473"/>
                    <a:pt x="374" y="474"/>
                    <a:pt x="367" y="469"/>
                  </a:cubicBezTo>
                  <a:cubicBezTo>
                    <a:pt x="360" y="465"/>
                    <a:pt x="357" y="465"/>
                    <a:pt x="350" y="458"/>
                  </a:cubicBezTo>
                  <a:cubicBezTo>
                    <a:pt x="342" y="451"/>
                    <a:pt x="340" y="455"/>
                    <a:pt x="331" y="450"/>
                  </a:cubicBezTo>
                  <a:cubicBezTo>
                    <a:pt x="321" y="445"/>
                    <a:pt x="314" y="446"/>
                    <a:pt x="304" y="441"/>
                  </a:cubicBezTo>
                  <a:cubicBezTo>
                    <a:pt x="294" y="436"/>
                    <a:pt x="292" y="436"/>
                    <a:pt x="284" y="432"/>
                  </a:cubicBezTo>
                  <a:cubicBezTo>
                    <a:pt x="275" y="427"/>
                    <a:pt x="276" y="420"/>
                    <a:pt x="272" y="414"/>
                  </a:cubicBezTo>
                  <a:cubicBezTo>
                    <a:pt x="269" y="409"/>
                    <a:pt x="258" y="413"/>
                    <a:pt x="255" y="412"/>
                  </a:cubicBezTo>
                  <a:cubicBezTo>
                    <a:pt x="252" y="411"/>
                    <a:pt x="247" y="410"/>
                    <a:pt x="242" y="408"/>
                  </a:cubicBezTo>
                  <a:cubicBezTo>
                    <a:pt x="236" y="406"/>
                    <a:pt x="234" y="403"/>
                    <a:pt x="233" y="400"/>
                  </a:cubicBezTo>
                  <a:cubicBezTo>
                    <a:pt x="233" y="396"/>
                    <a:pt x="225" y="392"/>
                    <a:pt x="222" y="387"/>
                  </a:cubicBezTo>
                  <a:cubicBezTo>
                    <a:pt x="218" y="382"/>
                    <a:pt x="210" y="382"/>
                    <a:pt x="207" y="379"/>
                  </a:cubicBezTo>
                  <a:cubicBezTo>
                    <a:pt x="203" y="376"/>
                    <a:pt x="201" y="370"/>
                    <a:pt x="195" y="365"/>
                  </a:cubicBezTo>
                  <a:cubicBezTo>
                    <a:pt x="190" y="360"/>
                    <a:pt x="191" y="351"/>
                    <a:pt x="191" y="344"/>
                  </a:cubicBezTo>
                  <a:cubicBezTo>
                    <a:pt x="191" y="337"/>
                    <a:pt x="195" y="342"/>
                    <a:pt x="198" y="341"/>
                  </a:cubicBezTo>
                  <a:cubicBezTo>
                    <a:pt x="201" y="340"/>
                    <a:pt x="201" y="337"/>
                    <a:pt x="199" y="336"/>
                  </a:cubicBezTo>
                  <a:cubicBezTo>
                    <a:pt x="196" y="335"/>
                    <a:pt x="202" y="329"/>
                    <a:pt x="205" y="325"/>
                  </a:cubicBezTo>
                  <a:cubicBezTo>
                    <a:pt x="209" y="321"/>
                    <a:pt x="211" y="319"/>
                    <a:pt x="203" y="310"/>
                  </a:cubicBezTo>
                  <a:cubicBezTo>
                    <a:pt x="195" y="301"/>
                    <a:pt x="200" y="294"/>
                    <a:pt x="200" y="290"/>
                  </a:cubicBezTo>
                  <a:cubicBezTo>
                    <a:pt x="199" y="285"/>
                    <a:pt x="193" y="278"/>
                    <a:pt x="192" y="275"/>
                  </a:cubicBezTo>
                  <a:cubicBezTo>
                    <a:pt x="191" y="271"/>
                    <a:pt x="185" y="262"/>
                    <a:pt x="184" y="257"/>
                  </a:cubicBezTo>
                  <a:cubicBezTo>
                    <a:pt x="184" y="251"/>
                    <a:pt x="173" y="248"/>
                    <a:pt x="169" y="241"/>
                  </a:cubicBezTo>
                  <a:cubicBezTo>
                    <a:pt x="164" y="235"/>
                    <a:pt x="161" y="234"/>
                    <a:pt x="156" y="226"/>
                  </a:cubicBezTo>
                  <a:cubicBezTo>
                    <a:pt x="152" y="218"/>
                    <a:pt x="157" y="215"/>
                    <a:pt x="156" y="212"/>
                  </a:cubicBezTo>
                  <a:cubicBezTo>
                    <a:pt x="156" y="210"/>
                    <a:pt x="144" y="208"/>
                    <a:pt x="144" y="206"/>
                  </a:cubicBezTo>
                  <a:cubicBezTo>
                    <a:pt x="144" y="204"/>
                    <a:pt x="138" y="200"/>
                    <a:pt x="134" y="199"/>
                  </a:cubicBezTo>
                  <a:cubicBezTo>
                    <a:pt x="130" y="197"/>
                    <a:pt x="130" y="195"/>
                    <a:pt x="130" y="191"/>
                  </a:cubicBezTo>
                  <a:cubicBezTo>
                    <a:pt x="130" y="187"/>
                    <a:pt x="134" y="183"/>
                    <a:pt x="139" y="182"/>
                  </a:cubicBezTo>
                  <a:cubicBezTo>
                    <a:pt x="144" y="180"/>
                    <a:pt x="138" y="175"/>
                    <a:pt x="130" y="170"/>
                  </a:cubicBezTo>
                  <a:cubicBezTo>
                    <a:pt x="122" y="166"/>
                    <a:pt x="128" y="159"/>
                    <a:pt x="124" y="156"/>
                  </a:cubicBezTo>
                  <a:cubicBezTo>
                    <a:pt x="120" y="153"/>
                    <a:pt x="117" y="153"/>
                    <a:pt x="116" y="150"/>
                  </a:cubicBezTo>
                  <a:cubicBezTo>
                    <a:pt x="115" y="146"/>
                    <a:pt x="114" y="140"/>
                    <a:pt x="115" y="136"/>
                  </a:cubicBezTo>
                  <a:cubicBezTo>
                    <a:pt x="117" y="132"/>
                    <a:pt x="102" y="132"/>
                    <a:pt x="101" y="129"/>
                  </a:cubicBezTo>
                  <a:cubicBezTo>
                    <a:pt x="101" y="126"/>
                    <a:pt x="96" y="122"/>
                    <a:pt x="92" y="115"/>
                  </a:cubicBezTo>
                  <a:cubicBezTo>
                    <a:pt x="88" y="108"/>
                    <a:pt x="90" y="107"/>
                    <a:pt x="89" y="104"/>
                  </a:cubicBezTo>
                  <a:cubicBezTo>
                    <a:pt x="88" y="102"/>
                    <a:pt x="87" y="109"/>
                    <a:pt x="81" y="110"/>
                  </a:cubicBezTo>
                  <a:cubicBezTo>
                    <a:pt x="75" y="111"/>
                    <a:pt x="79" y="100"/>
                    <a:pt x="84" y="97"/>
                  </a:cubicBezTo>
                  <a:cubicBezTo>
                    <a:pt x="88" y="94"/>
                    <a:pt x="83" y="92"/>
                    <a:pt x="83" y="82"/>
                  </a:cubicBezTo>
                  <a:cubicBezTo>
                    <a:pt x="83" y="72"/>
                    <a:pt x="84" y="73"/>
                    <a:pt x="84" y="69"/>
                  </a:cubicBezTo>
                  <a:cubicBezTo>
                    <a:pt x="84" y="64"/>
                    <a:pt x="83" y="61"/>
                    <a:pt x="82" y="57"/>
                  </a:cubicBezTo>
                  <a:cubicBezTo>
                    <a:pt x="80" y="52"/>
                    <a:pt x="83" y="50"/>
                    <a:pt x="84" y="48"/>
                  </a:cubicBezTo>
                  <a:cubicBezTo>
                    <a:pt x="85" y="47"/>
                    <a:pt x="85" y="43"/>
                    <a:pt x="83" y="42"/>
                  </a:cubicBezTo>
                  <a:cubicBezTo>
                    <a:pt x="81" y="41"/>
                    <a:pt x="75" y="38"/>
                    <a:pt x="75" y="34"/>
                  </a:cubicBezTo>
                  <a:cubicBezTo>
                    <a:pt x="74" y="29"/>
                    <a:pt x="72" y="33"/>
                    <a:pt x="67" y="34"/>
                  </a:cubicBezTo>
                  <a:cubicBezTo>
                    <a:pt x="61" y="34"/>
                    <a:pt x="59" y="31"/>
                    <a:pt x="57" y="28"/>
                  </a:cubicBezTo>
                  <a:cubicBezTo>
                    <a:pt x="55" y="26"/>
                    <a:pt x="55" y="30"/>
                    <a:pt x="51" y="33"/>
                  </a:cubicBezTo>
                  <a:cubicBezTo>
                    <a:pt x="46" y="35"/>
                    <a:pt x="46" y="41"/>
                    <a:pt x="45" y="49"/>
                  </a:cubicBezTo>
                  <a:cubicBezTo>
                    <a:pt x="44" y="56"/>
                    <a:pt x="43" y="60"/>
                    <a:pt x="40" y="66"/>
                  </a:cubicBezTo>
                  <a:cubicBezTo>
                    <a:pt x="37" y="72"/>
                    <a:pt x="42" y="72"/>
                    <a:pt x="42" y="77"/>
                  </a:cubicBezTo>
                  <a:cubicBezTo>
                    <a:pt x="43" y="82"/>
                    <a:pt x="46" y="84"/>
                    <a:pt x="52" y="92"/>
                  </a:cubicBezTo>
                  <a:cubicBezTo>
                    <a:pt x="58" y="100"/>
                    <a:pt x="51" y="98"/>
                    <a:pt x="59" y="106"/>
                  </a:cubicBezTo>
                  <a:cubicBezTo>
                    <a:pt x="66" y="115"/>
                    <a:pt x="67" y="122"/>
                    <a:pt x="65" y="127"/>
                  </a:cubicBezTo>
                  <a:cubicBezTo>
                    <a:pt x="63" y="132"/>
                    <a:pt x="67" y="132"/>
                    <a:pt x="68" y="141"/>
                  </a:cubicBezTo>
                  <a:cubicBezTo>
                    <a:pt x="69" y="151"/>
                    <a:pt x="76" y="148"/>
                    <a:pt x="76" y="157"/>
                  </a:cubicBezTo>
                  <a:cubicBezTo>
                    <a:pt x="76" y="166"/>
                    <a:pt x="77" y="161"/>
                    <a:pt x="81" y="165"/>
                  </a:cubicBezTo>
                  <a:cubicBezTo>
                    <a:pt x="84" y="168"/>
                    <a:pt x="82" y="170"/>
                    <a:pt x="84" y="180"/>
                  </a:cubicBezTo>
                  <a:cubicBezTo>
                    <a:pt x="86" y="189"/>
                    <a:pt x="85" y="187"/>
                    <a:pt x="86" y="193"/>
                  </a:cubicBezTo>
                  <a:cubicBezTo>
                    <a:pt x="87" y="199"/>
                    <a:pt x="88" y="199"/>
                    <a:pt x="88" y="205"/>
                  </a:cubicBezTo>
                  <a:cubicBezTo>
                    <a:pt x="88" y="210"/>
                    <a:pt x="91" y="210"/>
                    <a:pt x="94" y="214"/>
                  </a:cubicBezTo>
                  <a:cubicBezTo>
                    <a:pt x="96" y="218"/>
                    <a:pt x="90" y="217"/>
                    <a:pt x="90" y="217"/>
                  </a:cubicBezTo>
                  <a:cubicBezTo>
                    <a:pt x="90" y="217"/>
                    <a:pt x="90" y="222"/>
                    <a:pt x="89" y="225"/>
                  </a:cubicBezTo>
                  <a:cubicBezTo>
                    <a:pt x="87" y="228"/>
                    <a:pt x="88" y="231"/>
                    <a:pt x="91" y="236"/>
                  </a:cubicBezTo>
                  <a:cubicBezTo>
                    <a:pt x="94" y="242"/>
                    <a:pt x="97" y="236"/>
                    <a:pt x="98" y="234"/>
                  </a:cubicBezTo>
                  <a:cubicBezTo>
                    <a:pt x="99" y="231"/>
                    <a:pt x="98" y="234"/>
                    <a:pt x="106" y="238"/>
                  </a:cubicBezTo>
                  <a:cubicBezTo>
                    <a:pt x="113" y="242"/>
                    <a:pt x="110" y="237"/>
                    <a:pt x="110" y="244"/>
                  </a:cubicBezTo>
                  <a:cubicBezTo>
                    <a:pt x="110" y="250"/>
                    <a:pt x="110" y="250"/>
                    <a:pt x="114" y="256"/>
                  </a:cubicBezTo>
                  <a:cubicBezTo>
                    <a:pt x="117" y="261"/>
                    <a:pt x="115" y="261"/>
                    <a:pt x="114" y="265"/>
                  </a:cubicBezTo>
                  <a:cubicBezTo>
                    <a:pt x="112" y="269"/>
                    <a:pt x="110" y="271"/>
                    <a:pt x="106" y="274"/>
                  </a:cubicBezTo>
                  <a:cubicBezTo>
                    <a:pt x="101" y="276"/>
                    <a:pt x="100" y="274"/>
                    <a:pt x="96" y="274"/>
                  </a:cubicBezTo>
                  <a:cubicBezTo>
                    <a:pt x="93" y="274"/>
                    <a:pt x="97" y="267"/>
                    <a:pt x="96" y="263"/>
                  </a:cubicBezTo>
                  <a:cubicBezTo>
                    <a:pt x="96" y="259"/>
                    <a:pt x="91" y="256"/>
                    <a:pt x="88" y="252"/>
                  </a:cubicBezTo>
                  <a:cubicBezTo>
                    <a:pt x="85" y="248"/>
                    <a:pt x="76" y="244"/>
                    <a:pt x="73" y="238"/>
                  </a:cubicBezTo>
                  <a:cubicBezTo>
                    <a:pt x="71" y="233"/>
                    <a:pt x="64" y="229"/>
                    <a:pt x="60" y="226"/>
                  </a:cubicBezTo>
                  <a:cubicBezTo>
                    <a:pt x="56" y="223"/>
                    <a:pt x="54" y="219"/>
                    <a:pt x="54" y="216"/>
                  </a:cubicBezTo>
                  <a:cubicBezTo>
                    <a:pt x="54" y="213"/>
                    <a:pt x="57" y="208"/>
                    <a:pt x="61" y="203"/>
                  </a:cubicBezTo>
                  <a:cubicBezTo>
                    <a:pt x="65" y="198"/>
                    <a:pt x="64" y="193"/>
                    <a:pt x="63" y="188"/>
                  </a:cubicBezTo>
                  <a:cubicBezTo>
                    <a:pt x="63" y="183"/>
                    <a:pt x="58" y="181"/>
                    <a:pt x="55" y="179"/>
                  </a:cubicBezTo>
                  <a:cubicBezTo>
                    <a:pt x="52" y="177"/>
                    <a:pt x="48" y="173"/>
                    <a:pt x="44" y="168"/>
                  </a:cubicBezTo>
                  <a:cubicBezTo>
                    <a:pt x="40" y="163"/>
                    <a:pt x="37" y="169"/>
                    <a:pt x="34" y="168"/>
                  </a:cubicBezTo>
                  <a:cubicBezTo>
                    <a:pt x="30" y="167"/>
                    <a:pt x="29" y="160"/>
                    <a:pt x="26" y="159"/>
                  </a:cubicBezTo>
                  <a:cubicBezTo>
                    <a:pt x="24" y="157"/>
                    <a:pt x="19" y="153"/>
                    <a:pt x="19" y="147"/>
                  </a:cubicBezTo>
                  <a:cubicBezTo>
                    <a:pt x="19" y="141"/>
                    <a:pt x="16" y="152"/>
                    <a:pt x="8" y="143"/>
                  </a:cubicBezTo>
                  <a:cubicBezTo>
                    <a:pt x="0" y="134"/>
                    <a:pt x="17" y="139"/>
                    <a:pt x="19" y="137"/>
                  </a:cubicBezTo>
                  <a:cubicBezTo>
                    <a:pt x="21" y="135"/>
                    <a:pt x="24" y="137"/>
                    <a:pt x="29" y="139"/>
                  </a:cubicBezTo>
                  <a:cubicBezTo>
                    <a:pt x="34" y="141"/>
                    <a:pt x="30" y="134"/>
                    <a:pt x="30" y="132"/>
                  </a:cubicBezTo>
                  <a:cubicBezTo>
                    <a:pt x="30" y="130"/>
                    <a:pt x="35" y="125"/>
                    <a:pt x="36" y="121"/>
                  </a:cubicBezTo>
                  <a:cubicBezTo>
                    <a:pt x="37" y="118"/>
                    <a:pt x="32" y="112"/>
                    <a:pt x="31" y="106"/>
                  </a:cubicBezTo>
                  <a:cubicBezTo>
                    <a:pt x="29" y="101"/>
                    <a:pt x="23" y="96"/>
                    <a:pt x="20" y="92"/>
                  </a:cubicBezTo>
                  <a:cubicBezTo>
                    <a:pt x="17" y="88"/>
                    <a:pt x="14" y="87"/>
                    <a:pt x="11" y="84"/>
                  </a:cubicBezTo>
                  <a:cubicBezTo>
                    <a:pt x="8" y="80"/>
                    <a:pt x="10" y="76"/>
                    <a:pt x="10" y="73"/>
                  </a:cubicBezTo>
                  <a:cubicBezTo>
                    <a:pt x="11" y="70"/>
                    <a:pt x="10" y="64"/>
                    <a:pt x="10" y="61"/>
                  </a:cubicBezTo>
                  <a:cubicBezTo>
                    <a:pt x="10" y="58"/>
                    <a:pt x="8" y="54"/>
                    <a:pt x="7" y="49"/>
                  </a:cubicBezTo>
                  <a:cubicBezTo>
                    <a:pt x="6" y="45"/>
                    <a:pt x="6" y="43"/>
                    <a:pt x="7" y="41"/>
                  </a:cubicBezTo>
                  <a:cubicBezTo>
                    <a:pt x="8" y="38"/>
                    <a:pt x="7" y="32"/>
                    <a:pt x="7" y="28"/>
                  </a:cubicBezTo>
                  <a:cubicBezTo>
                    <a:pt x="7" y="24"/>
                    <a:pt x="7" y="22"/>
                    <a:pt x="3" y="19"/>
                  </a:cubicBezTo>
                  <a:cubicBezTo>
                    <a:pt x="1" y="17"/>
                    <a:pt x="3" y="10"/>
                    <a:pt x="3" y="5"/>
                  </a:cubicBezTo>
                  <a:cubicBezTo>
                    <a:pt x="6" y="5"/>
                    <a:pt x="10" y="4"/>
                    <a:pt x="13" y="4"/>
                  </a:cubicBezTo>
                  <a:cubicBezTo>
                    <a:pt x="16" y="4"/>
                    <a:pt x="23" y="2"/>
                    <a:pt x="29" y="2"/>
                  </a:cubicBezTo>
                  <a:cubicBezTo>
                    <a:pt x="35" y="2"/>
                    <a:pt x="40" y="0"/>
                    <a:pt x="48" y="0"/>
                  </a:cubicBezTo>
                  <a:cubicBezTo>
                    <a:pt x="55" y="0"/>
                    <a:pt x="62" y="0"/>
                    <a:pt x="62" y="2"/>
                  </a:cubicBezTo>
                  <a:cubicBezTo>
                    <a:pt x="62" y="5"/>
                    <a:pt x="56" y="5"/>
                    <a:pt x="62" y="8"/>
                  </a:cubicBezTo>
                  <a:cubicBezTo>
                    <a:pt x="68" y="10"/>
                    <a:pt x="66" y="11"/>
                    <a:pt x="72" y="12"/>
                  </a:cubicBezTo>
                  <a:cubicBezTo>
                    <a:pt x="77" y="14"/>
                    <a:pt x="79" y="13"/>
                    <a:pt x="84" y="16"/>
                  </a:cubicBezTo>
                  <a:cubicBezTo>
                    <a:pt x="89" y="19"/>
                    <a:pt x="101" y="22"/>
                    <a:pt x="104" y="24"/>
                  </a:cubicBezTo>
                  <a:cubicBezTo>
                    <a:pt x="107" y="26"/>
                    <a:pt x="112" y="28"/>
                    <a:pt x="119" y="31"/>
                  </a:cubicBezTo>
                  <a:cubicBezTo>
                    <a:pt x="126" y="34"/>
                    <a:pt x="135" y="37"/>
                    <a:pt x="139" y="39"/>
                  </a:cubicBezTo>
                  <a:cubicBezTo>
                    <a:pt x="144" y="41"/>
                    <a:pt x="159" y="39"/>
                    <a:pt x="161" y="39"/>
                  </a:cubicBezTo>
                  <a:cubicBezTo>
                    <a:pt x="164" y="40"/>
                    <a:pt x="173" y="38"/>
                    <a:pt x="181" y="38"/>
                  </a:cubicBezTo>
                  <a:cubicBezTo>
                    <a:pt x="189" y="38"/>
                    <a:pt x="196" y="41"/>
                    <a:pt x="200" y="38"/>
                  </a:cubicBezTo>
                  <a:cubicBezTo>
                    <a:pt x="203" y="36"/>
                    <a:pt x="202" y="29"/>
                    <a:pt x="210" y="26"/>
                  </a:cubicBezTo>
                  <a:cubicBezTo>
                    <a:pt x="217" y="23"/>
                    <a:pt x="247" y="25"/>
                    <a:pt x="248" y="26"/>
                  </a:cubicBezTo>
                  <a:cubicBezTo>
                    <a:pt x="249" y="26"/>
                    <a:pt x="255" y="35"/>
                    <a:pt x="260" y="40"/>
                  </a:cubicBezTo>
                  <a:cubicBezTo>
                    <a:pt x="264" y="45"/>
                    <a:pt x="275" y="54"/>
                    <a:pt x="275" y="57"/>
                  </a:cubicBezTo>
                  <a:cubicBezTo>
                    <a:pt x="276" y="60"/>
                    <a:pt x="274" y="78"/>
                    <a:pt x="278" y="84"/>
                  </a:cubicBezTo>
                  <a:cubicBezTo>
                    <a:pt x="283" y="91"/>
                    <a:pt x="286" y="93"/>
                    <a:pt x="290" y="96"/>
                  </a:cubicBezTo>
                  <a:cubicBezTo>
                    <a:pt x="294" y="99"/>
                    <a:pt x="306" y="105"/>
                    <a:pt x="308" y="102"/>
                  </a:cubicBezTo>
                  <a:cubicBezTo>
                    <a:pt x="311" y="98"/>
                    <a:pt x="317" y="86"/>
                    <a:pt x="321" y="84"/>
                  </a:cubicBezTo>
                  <a:cubicBezTo>
                    <a:pt x="326" y="82"/>
                    <a:pt x="330" y="80"/>
                    <a:pt x="335" y="80"/>
                  </a:cubicBezTo>
                  <a:cubicBezTo>
                    <a:pt x="340" y="80"/>
                    <a:pt x="351" y="79"/>
                    <a:pt x="355" y="84"/>
                  </a:cubicBezTo>
                  <a:cubicBezTo>
                    <a:pt x="359" y="90"/>
                    <a:pt x="363" y="92"/>
                    <a:pt x="365" y="102"/>
                  </a:cubicBezTo>
                  <a:cubicBezTo>
                    <a:pt x="367" y="112"/>
                    <a:pt x="368" y="116"/>
                    <a:pt x="371" y="124"/>
                  </a:cubicBezTo>
                  <a:cubicBezTo>
                    <a:pt x="374" y="132"/>
                    <a:pt x="378" y="141"/>
                    <a:pt x="380" y="143"/>
                  </a:cubicBezTo>
                  <a:cubicBezTo>
                    <a:pt x="382" y="146"/>
                    <a:pt x="385" y="147"/>
                    <a:pt x="383" y="152"/>
                  </a:cubicBezTo>
                  <a:cubicBezTo>
                    <a:pt x="381" y="157"/>
                    <a:pt x="380" y="154"/>
                    <a:pt x="382" y="161"/>
                  </a:cubicBezTo>
                  <a:cubicBezTo>
                    <a:pt x="383" y="168"/>
                    <a:pt x="384" y="172"/>
                    <a:pt x="386" y="174"/>
                  </a:cubicBezTo>
                  <a:cubicBezTo>
                    <a:pt x="388" y="176"/>
                    <a:pt x="390" y="177"/>
                    <a:pt x="393" y="179"/>
                  </a:cubicBezTo>
                  <a:cubicBezTo>
                    <a:pt x="397" y="181"/>
                    <a:pt x="401" y="185"/>
                    <a:pt x="405" y="186"/>
                  </a:cubicBezTo>
                  <a:cubicBezTo>
                    <a:pt x="409" y="187"/>
                    <a:pt x="414" y="185"/>
                    <a:pt x="417" y="189"/>
                  </a:cubicBezTo>
                  <a:cubicBezTo>
                    <a:pt x="420" y="192"/>
                    <a:pt x="427" y="191"/>
                    <a:pt x="429" y="188"/>
                  </a:cubicBezTo>
                  <a:cubicBezTo>
                    <a:pt x="429" y="188"/>
                    <a:pt x="429" y="188"/>
                    <a:pt x="429" y="189"/>
                  </a:cubicBezTo>
                  <a:cubicBezTo>
                    <a:pt x="433" y="194"/>
                    <a:pt x="430" y="193"/>
                    <a:pt x="423" y="198"/>
                  </a:cubicBezTo>
                  <a:cubicBezTo>
                    <a:pt x="416" y="204"/>
                    <a:pt x="420" y="204"/>
                    <a:pt x="417" y="209"/>
                  </a:cubicBezTo>
                  <a:cubicBezTo>
                    <a:pt x="414" y="215"/>
                    <a:pt x="416" y="215"/>
                    <a:pt x="407" y="226"/>
                  </a:cubicBezTo>
                  <a:cubicBezTo>
                    <a:pt x="398" y="237"/>
                    <a:pt x="408" y="236"/>
                    <a:pt x="404" y="241"/>
                  </a:cubicBezTo>
                  <a:cubicBezTo>
                    <a:pt x="400" y="246"/>
                    <a:pt x="400" y="252"/>
                    <a:pt x="399" y="257"/>
                  </a:cubicBezTo>
                  <a:cubicBezTo>
                    <a:pt x="398" y="262"/>
                    <a:pt x="399" y="268"/>
                    <a:pt x="397" y="274"/>
                  </a:cubicBezTo>
                  <a:cubicBezTo>
                    <a:pt x="394" y="280"/>
                    <a:pt x="398" y="279"/>
                    <a:pt x="396" y="288"/>
                  </a:cubicBezTo>
                  <a:cubicBezTo>
                    <a:pt x="393" y="296"/>
                    <a:pt x="394" y="296"/>
                    <a:pt x="397" y="304"/>
                  </a:cubicBezTo>
                  <a:cubicBezTo>
                    <a:pt x="400" y="312"/>
                    <a:pt x="398" y="306"/>
                    <a:pt x="399" y="314"/>
                  </a:cubicBezTo>
                  <a:cubicBezTo>
                    <a:pt x="399" y="321"/>
                    <a:pt x="396" y="321"/>
                    <a:pt x="396" y="325"/>
                  </a:cubicBezTo>
                  <a:cubicBezTo>
                    <a:pt x="396" y="328"/>
                    <a:pt x="401" y="335"/>
                    <a:pt x="403" y="338"/>
                  </a:cubicBezTo>
                  <a:cubicBezTo>
                    <a:pt x="405" y="341"/>
                    <a:pt x="409" y="350"/>
                    <a:pt x="410" y="353"/>
                  </a:cubicBezTo>
                  <a:cubicBezTo>
                    <a:pt x="411" y="356"/>
                    <a:pt x="411" y="363"/>
                    <a:pt x="413" y="371"/>
                  </a:cubicBezTo>
                  <a:cubicBezTo>
                    <a:pt x="416" y="380"/>
                    <a:pt x="417" y="378"/>
                    <a:pt x="422" y="384"/>
                  </a:cubicBezTo>
                  <a:cubicBezTo>
                    <a:pt x="426" y="390"/>
                    <a:pt x="426" y="393"/>
                    <a:pt x="432" y="393"/>
                  </a:cubicBezTo>
                  <a:cubicBezTo>
                    <a:pt x="438" y="393"/>
                    <a:pt x="436" y="396"/>
                    <a:pt x="440" y="393"/>
                  </a:cubicBezTo>
                  <a:cubicBezTo>
                    <a:pt x="444" y="391"/>
                    <a:pt x="445" y="396"/>
                    <a:pt x="447" y="396"/>
                  </a:cubicBezTo>
                  <a:cubicBezTo>
                    <a:pt x="450" y="396"/>
                    <a:pt x="452" y="403"/>
                    <a:pt x="459" y="407"/>
                  </a:cubicBezTo>
                  <a:cubicBezTo>
                    <a:pt x="467" y="411"/>
                    <a:pt x="464" y="407"/>
                    <a:pt x="467" y="406"/>
                  </a:cubicBezTo>
                  <a:cubicBezTo>
                    <a:pt x="470" y="406"/>
                    <a:pt x="480" y="403"/>
                    <a:pt x="486" y="401"/>
                  </a:cubicBezTo>
                  <a:cubicBezTo>
                    <a:pt x="492" y="399"/>
                    <a:pt x="495" y="397"/>
                    <a:pt x="500" y="394"/>
                  </a:cubicBezTo>
                  <a:cubicBezTo>
                    <a:pt x="505" y="392"/>
                    <a:pt x="508" y="394"/>
                    <a:pt x="519" y="394"/>
                  </a:cubicBezTo>
                  <a:cubicBezTo>
                    <a:pt x="530" y="394"/>
                    <a:pt x="525" y="398"/>
                    <a:pt x="530" y="398"/>
                  </a:cubicBezTo>
                  <a:cubicBezTo>
                    <a:pt x="534" y="398"/>
                    <a:pt x="534" y="394"/>
                    <a:pt x="534" y="391"/>
                  </a:cubicBezTo>
                  <a:cubicBezTo>
                    <a:pt x="534" y="388"/>
                    <a:pt x="538" y="386"/>
                    <a:pt x="539" y="383"/>
                  </a:cubicBezTo>
                  <a:cubicBezTo>
                    <a:pt x="540" y="380"/>
                    <a:pt x="547" y="374"/>
                    <a:pt x="548" y="370"/>
                  </a:cubicBezTo>
                  <a:cubicBezTo>
                    <a:pt x="550" y="366"/>
                    <a:pt x="557" y="362"/>
                    <a:pt x="558" y="358"/>
                  </a:cubicBezTo>
                  <a:cubicBezTo>
                    <a:pt x="559" y="354"/>
                    <a:pt x="561" y="349"/>
                    <a:pt x="561" y="345"/>
                  </a:cubicBezTo>
                  <a:cubicBezTo>
                    <a:pt x="561" y="341"/>
                    <a:pt x="566" y="337"/>
                    <a:pt x="568" y="330"/>
                  </a:cubicBezTo>
                  <a:cubicBezTo>
                    <a:pt x="569" y="324"/>
                    <a:pt x="575" y="323"/>
                    <a:pt x="579" y="322"/>
                  </a:cubicBezTo>
                  <a:cubicBezTo>
                    <a:pt x="583" y="321"/>
                    <a:pt x="591" y="321"/>
                    <a:pt x="596" y="320"/>
                  </a:cubicBezTo>
                  <a:cubicBezTo>
                    <a:pt x="600" y="319"/>
                    <a:pt x="606" y="317"/>
                    <a:pt x="611" y="314"/>
                  </a:cubicBezTo>
                  <a:cubicBezTo>
                    <a:pt x="616" y="311"/>
                    <a:pt x="620" y="312"/>
                    <a:pt x="623" y="311"/>
                  </a:cubicBezTo>
                  <a:cubicBezTo>
                    <a:pt x="627" y="310"/>
                    <a:pt x="631" y="314"/>
                    <a:pt x="638" y="315"/>
                  </a:cubicBezTo>
                  <a:cubicBezTo>
                    <a:pt x="645" y="316"/>
                    <a:pt x="643" y="316"/>
                    <a:pt x="648" y="313"/>
                  </a:cubicBezTo>
                  <a:cubicBezTo>
                    <a:pt x="652" y="309"/>
                    <a:pt x="657" y="315"/>
                    <a:pt x="658" y="320"/>
                  </a:cubicBezTo>
                  <a:cubicBezTo>
                    <a:pt x="658" y="324"/>
                    <a:pt x="658" y="329"/>
                    <a:pt x="654" y="333"/>
                  </a:cubicBezTo>
                  <a:close/>
                </a:path>
              </a:pathLst>
            </a:custGeom>
            <a:solidFill>
              <a:srgbClr val="1E0E3E"/>
            </a:solidFill>
            <a:ln w="0" cap="flat">
              <a:solidFill>
                <a:schemeClr val="bg2">
                  <a:lumMod val="5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220">
              <a:extLst>
                <a:ext uri="{FF2B5EF4-FFF2-40B4-BE49-F238E27FC236}">
                  <a16:creationId xmlns:a16="http://schemas.microsoft.com/office/drawing/2014/main" id="{34035D42-C0B8-4DBD-BC3A-44228F82FD2D}"/>
                </a:ext>
              </a:extLst>
            </p:cNvPr>
            <p:cNvSpPr>
              <a:spLocks/>
            </p:cNvSpPr>
            <p:nvPr/>
          </p:nvSpPr>
          <p:spPr bwMode="auto">
            <a:xfrm>
              <a:off x="494603" y="2790836"/>
              <a:ext cx="1309692" cy="650876"/>
            </a:xfrm>
            <a:custGeom>
              <a:avLst/>
              <a:gdLst>
                <a:gd name="T0" fmla="*/ 1374 w 1376"/>
                <a:gd name="T1" fmla="*/ 128 h 684"/>
                <a:gd name="T2" fmla="*/ 1309 w 1376"/>
                <a:gd name="T3" fmla="*/ 154 h 684"/>
                <a:gd name="T4" fmla="*/ 1263 w 1376"/>
                <a:gd name="T5" fmla="*/ 210 h 684"/>
                <a:gd name="T6" fmla="*/ 1239 w 1376"/>
                <a:gd name="T7" fmla="*/ 218 h 684"/>
                <a:gd name="T8" fmla="*/ 1211 w 1376"/>
                <a:gd name="T9" fmla="*/ 239 h 684"/>
                <a:gd name="T10" fmla="*/ 1136 w 1376"/>
                <a:gd name="T11" fmla="*/ 296 h 684"/>
                <a:gd name="T12" fmla="*/ 1102 w 1376"/>
                <a:gd name="T13" fmla="*/ 321 h 684"/>
                <a:gd name="T14" fmla="*/ 1090 w 1376"/>
                <a:gd name="T15" fmla="*/ 313 h 684"/>
                <a:gd name="T16" fmla="*/ 1082 w 1376"/>
                <a:gd name="T17" fmla="*/ 354 h 684"/>
                <a:gd name="T18" fmla="*/ 1069 w 1376"/>
                <a:gd name="T19" fmla="*/ 395 h 684"/>
                <a:gd name="T20" fmla="*/ 1041 w 1376"/>
                <a:gd name="T21" fmla="*/ 414 h 684"/>
                <a:gd name="T22" fmla="*/ 985 w 1376"/>
                <a:gd name="T23" fmla="*/ 453 h 684"/>
                <a:gd name="T24" fmla="*/ 916 w 1376"/>
                <a:gd name="T25" fmla="*/ 511 h 684"/>
                <a:gd name="T26" fmla="*/ 919 w 1376"/>
                <a:gd name="T27" fmla="*/ 621 h 684"/>
                <a:gd name="T28" fmla="*/ 878 w 1376"/>
                <a:gd name="T29" fmla="*/ 663 h 684"/>
                <a:gd name="T30" fmla="*/ 860 w 1376"/>
                <a:gd name="T31" fmla="*/ 618 h 684"/>
                <a:gd name="T32" fmla="*/ 867 w 1376"/>
                <a:gd name="T33" fmla="*/ 571 h 684"/>
                <a:gd name="T34" fmla="*/ 809 w 1376"/>
                <a:gd name="T35" fmla="*/ 552 h 684"/>
                <a:gd name="T36" fmla="*/ 752 w 1376"/>
                <a:gd name="T37" fmla="*/ 529 h 684"/>
                <a:gd name="T38" fmla="*/ 711 w 1376"/>
                <a:gd name="T39" fmla="*/ 548 h 684"/>
                <a:gd name="T40" fmla="*/ 699 w 1376"/>
                <a:gd name="T41" fmla="*/ 560 h 684"/>
                <a:gd name="T42" fmla="*/ 654 w 1376"/>
                <a:gd name="T43" fmla="*/ 550 h 684"/>
                <a:gd name="T44" fmla="*/ 582 w 1376"/>
                <a:gd name="T45" fmla="*/ 554 h 684"/>
                <a:gd name="T46" fmla="*/ 521 w 1376"/>
                <a:gd name="T47" fmla="*/ 597 h 684"/>
                <a:gd name="T48" fmla="*/ 494 w 1376"/>
                <a:gd name="T49" fmla="*/ 646 h 684"/>
                <a:gd name="T50" fmla="*/ 452 w 1376"/>
                <a:gd name="T51" fmla="*/ 630 h 684"/>
                <a:gd name="T52" fmla="*/ 405 w 1376"/>
                <a:gd name="T53" fmla="*/ 549 h 684"/>
                <a:gd name="T54" fmla="*/ 330 w 1376"/>
                <a:gd name="T55" fmla="*/ 509 h 684"/>
                <a:gd name="T56" fmla="*/ 209 w 1376"/>
                <a:gd name="T57" fmla="*/ 508 h 684"/>
                <a:gd name="T58" fmla="*/ 132 w 1376"/>
                <a:gd name="T59" fmla="*/ 471 h 684"/>
                <a:gd name="T60" fmla="*/ 77 w 1376"/>
                <a:gd name="T61" fmla="*/ 460 h 684"/>
                <a:gd name="T62" fmla="*/ 17 w 1376"/>
                <a:gd name="T63" fmla="*/ 403 h 684"/>
                <a:gd name="T64" fmla="*/ 7 w 1376"/>
                <a:gd name="T65" fmla="*/ 315 h 684"/>
                <a:gd name="T66" fmla="*/ 38 w 1376"/>
                <a:gd name="T67" fmla="*/ 208 h 684"/>
                <a:gd name="T68" fmla="*/ 91 w 1376"/>
                <a:gd name="T69" fmla="*/ 136 h 684"/>
                <a:gd name="T70" fmla="*/ 135 w 1376"/>
                <a:gd name="T71" fmla="*/ 44 h 684"/>
                <a:gd name="T72" fmla="*/ 799 w 1376"/>
                <a:gd name="T73" fmla="*/ 17 h 684"/>
                <a:gd name="T74" fmla="*/ 848 w 1376"/>
                <a:gd name="T75" fmla="*/ 30 h 684"/>
                <a:gd name="T76" fmla="*/ 904 w 1376"/>
                <a:gd name="T77" fmla="*/ 44 h 684"/>
                <a:gd name="T78" fmla="*/ 863 w 1376"/>
                <a:gd name="T79" fmla="*/ 81 h 684"/>
                <a:gd name="T80" fmla="*/ 973 w 1376"/>
                <a:gd name="T81" fmla="*/ 77 h 684"/>
                <a:gd name="T82" fmla="*/ 1012 w 1376"/>
                <a:gd name="T83" fmla="*/ 99 h 684"/>
                <a:gd name="T84" fmla="*/ 899 w 1376"/>
                <a:gd name="T85" fmla="*/ 129 h 684"/>
                <a:gd name="T86" fmla="*/ 895 w 1376"/>
                <a:gd name="T87" fmla="*/ 211 h 684"/>
                <a:gd name="T88" fmla="*/ 973 w 1376"/>
                <a:gd name="T89" fmla="*/ 111 h 684"/>
                <a:gd name="T90" fmla="*/ 1005 w 1376"/>
                <a:gd name="T91" fmla="*/ 155 h 684"/>
                <a:gd name="T92" fmla="*/ 1064 w 1376"/>
                <a:gd name="T93" fmla="*/ 137 h 684"/>
                <a:gd name="T94" fmla="*/ 1134 w 1376"/>
                <a:gd name="T95" fmla="*/ 155 h 684"/>
                <a:gd name="T96" fmla="*/ 1071 w 1376"/>
                <a:gd name="T97" fmla="*/ 186 h 684"/>
                <a:gd name="T98" fmla="*/ 988 w 1376"/>
                <a:gd name="T99" fmla="*/ 201 h 684"/>
                <a:gd name="T100" fmla="*/ 1035 w 1376"/>
                <a:gd name="T101" fmla="*/ 211 h 684"/>
                <a:gd name="T102" fmla="*/ 1158 w 1376"/>
                <a:gd name="T103" fmla="*/ 153 h 684"/>
                <a:gd name="T104" fmla="*/ 1324 w 1376"/>
                <a:gd name="T105" fmla="*/ 83 h 684"/>
                <a:gd name="T106" fmla="*/ 1373 w 1376"/>
                <a:gd name="T107" fmla="*/ 83 h 6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76" h="684">
                  <a:moveTo>
                    <a:pt x="1367" y="98"/>
                  </a:moveTo>
                  <a:cubicBezTo>
                    <a:pt x="1365" y="103"/>
                    <a:pt x="1364" y="107"/>
                    <a:pt x="1366" y="108"/>
                  </a:cubicBezTo>
                  <a:cubicBezTo>
                    <a:pt x="1368" y="109"/>
                    <a:pt x="1370" y="110"/>
                    <a:pt x="1369" y="112"/>
                  </a:cubicBezTo>
                  <a:cubicBezTo>
                    <a:pt x="1369" y="114"/>
                    <a:pt x="1366" y="120"/>
                    <a:pt x="1368" y="120"/>
                  </a:cubicBezTo>
                  <a:cubicBezTo>
                    <a:pt x="1369" y="120"/>
                    <a:pt x="1374" y="124"/>
                    <a:pt x="1374" y="125"/>
                  </a:cubicBezTo>
                  <a:cubicBezTo>
                    <a:pt x="1374" y="125"/>
                    <a:pt x="1374" y="126"/>
                    <a:pt x="1374" y="128"/>
                  </a:cubicBezTo>
                  <a:cubicBezTo>
                    <a:pt x="1370" y="130"/>
                    <a:pt x="1374" y="133"/>
                    <a:pt x="1370" y="132"/>
                  </a:cubicBezTo>
                  <a:cubicBezTo>
                    <a:pt x="1365" y="131"/>
                    <a:pt x="1362" y="140"/>
                    <a:pt x="1359" y="141"/>
                  </a:cubicBezTo>
                  <a:cubicBezTo>
                    <a:pt x="1356" y="141"/>
                    <a:pt x="1346" y="143"/>
                    <a:pt x="1342" y="141"/>
                  </a:cubicBezTo>
                  <a:cubicBezTo>
                    <a:pt x="1338" y="139"/>
                    <a:pt x="1336" y="148"/>
                    <a:pt x="1332" y="146"/>
                  </a:cubicBezTo>
                  <a:cubicBezTo>
                    <a:pt x="1328" y="145"/>
                    <a:pt x="1329" y="148"/>
                    <a:pt x="1323" y="148"/>
                  </a:cubicBezTo>
                  <a:cubicBezTo>
                    <a:pt x="1317" y="148"/>
                    <a:pt x="1320" y="154"/>
                    <a:pt x="1309" y="154"/>
                  </a:cubicBezTo>
                  <a:cubicBezTo>
                    <a:pt x="1298" y="154"/>
                    <a:pt x="1307" y="158"/>
                    <a:pt x="1294" y="159"/>
                  </a:cubicBezTo>
                  <a:cubicBezTo>
                    <a:pt x="1281" y="161"/>
                    <a:pt x="1293" y="161"/>
                    <a:pt x="1283" y="169"/>
                  </a:cubicBezTo>
                  <a:cubicBezTo>
                    <a:pt x="1274" y="177"/>
                    <a:pt x="1275" y="179"/>
                    <a:pt x="1270" y="181"/>
                  </a:cubicBezTo>
                  <a:cubicBezTo>
                    <a:pt x="1264" y="182"/>
                    <a:pt x="1267" y="191"/>
                    <a:pt x="1264" y="193"/>
                  </a:cubicBezTo>
                  <a:cubicBezTo>
                    <a:pt x="1262" y="196"/>
                    <a:pt x="1258" y="197"/>
                    <a:pt x="1258" y="202"/>
                  </a:cubicBezTo>
                  <a:cubicBezTo>
                    <a:pt x="1257" y="208"/>
                    <a:pt x="1263" y="207"/>
                    <a:pt x="1263" y="210"/>
                  </a:cubicBezTo>
                  <a:cubicBezTo>
                    <a:pt x="1263" y="214"/>
                    <a:pt x="1265" y="215"/>
                    <a:pt x="1268" y="214"/>
                  </a:cubicBezTo>
                  <a:cubicBezTo>
                    <a:pt x="1272" y="213"/>
                    <a:pt x="1275" y="209"/>
                    <a:pt x="1275" y="214"/>
                  </a:cubicBezTo>
                  <a:cubicBezTo>
                    <a:pt x="1274" y="218"/>
                    <a:pt x="1272" y="220"/>
                    <a:pt x="1266" y="221"/>
                  </a:cubicBezTo>
                  <a:cubicBezTo>
                    <a:pt x="1260" y="221"/>
                    <a:pt x="1261" y="226"/>
                    <a:pt x="1253" y="227"/>
                  </a:cubicBezTo>
                  <a:cubicBezTo>
                    <a:pt x="1246" y="229"/>
                    <a:pt x="1255" y="219"/>
                    <a:pt x="1254" y="219"/>
                  </a:cubicBezTo>
                  <a:cubicBezTo>
                    <a:pt x="1253" y="219"/>
                    <a:pt x="1243" y="221"/>
                    <a:pt x="1239" y="218"/>
                  </a:cubicBezTo>
                  <a:cubicBezTo>
                    <a:pt x="1234" y="214"/>
                    <a:pt x="1231" y="226"/>
                    <a:pt x="1222" y="227"/>
                  </a:cubicBezTo>
                  <a:cubicBezTo>
                    <a:pt x="1213" y="228"/>
                    <a:pt x="1217" y="227"/>
                    <a:pt x="1206" y="229"/>
                  </a:cubicBezTo>
                  <a:cubicBezTo>
                    <a:pt x="1195" y="232"/>
                    <a:pt x="1196" y="232"/>
                    <a:pt x="1189" y="234"/>
                  </a:cubicBezTo>
                  <a:cubicBezTo>
                    <a:pt x="1183" y="236"/>
                    <a:pt x="1187" y="240"/>
                    <a:pt x="1189" y="240"/>
                  </a:cubicBezTo>
                  <a:cubicBezTo>
                    <a:pt x="1192" y="240"/>
                    <a:pt x="1203" y="239"/>
                    <a:pt x="1212" y="235"/>
                  </a:cubicBezTo>
                  <a:cubicBezTo>
                    <a:pt x="1220" y="231"/>
                    <a:pt x="1215" y="239"/>
                    <a:pt x="1211" y="239"/>
                  </a:cubicBezTo>
                  <a:cubicBezTo>
                    <a:pt x="1208" y="239"/>
                    <a:pt x="1204" y="243"/>
                    <a:pt x="1197" y="243"/>
                  </a:cubicBezTo>
                  <a:cubicBezTo>
                    <a:pt x="1189" y="244"/>
                    <a:pt x="1190" y="246"/>
                    <a:pt x="1179" y="247"/>
                  </a:cubicBezTo>
                  <a:cubicBezTo>
                    <a:pt x="1167" y="247"/>
                    <a:pt x="1174" y="244"/>
                    <a:pt x="1168" y="249"/>
                  </a:cubicBezTo>
                  <a:cubicBezTo>
                    <a:pt x="1163" y="254"/>
                    <a:pt x="1169" y="253"/>
                    <a:pt x="1165" y="258"/>
                  </a:cubicBezTo>
                  <a:cubicBezTo>
                    <a:pt x="1161" y="264"/>
                    <a:pt x="1159" y="266"/>
                    <a:pt x="1152" y="276"/>
                  </a:cubicBezTo>
                  <a:cubicBezTo>
                    <a:pt x="1145" y="287"/>
                    <a:pt x="1140" y="292"/>
                    <a:pt x="1136" y="296"/>
                  </a:cubicBezTo>
                  <a:cubicBezTo>
                    <a:pt x="1132" y="299"/>
                    <a:pt x="1132" y="288"/>
                    <a:pt x="1131" y="285"/>
                  </a:cubicBezTo>
                  <a:cubicBezTo>
                    <a:pt x="1130" y="283"/>
                    <a:pt x="1125" y="292"/>
                    <a:pt x="1126" y="299"/>
                  </a:cubicBezTo>
                  <a:cubicBezTo>
                    <a:pt x="1127" y="306"/>
                    <a:pt x="1129" y="309"/>
                    <a:pt x="1121" y="316"/>
                  </a:cubicBezTo>
                  <a:cubicBezTo>
                    <a:pt x="1112" y="323"/>
                    <a:pt x="1117" y="322"/>
                    <a:pt x="1107" y="329"/>
                  </a:cubicBezTo>
                  <a:cubicBezTo>
                    <a:pt x="1097" y="336"/>
                    <a:pt x="1099" y="338"/>
                    <a:pt x="1093" y="345"/>
                  </a:cubicBezTo>
                  <a:cubicBezTo>
                    <a:pt x="1088" y="353"/>
                    <a:pt x="1098" y="325"/>
                    <a:pt x="1102" y="321"/>
                  </a:cubicBezTo>
                  <a:cubicBezTo>
                    <a:pt x="1105" y="318"/>
                    <a:pt x="1103" y="315"/>
                    <a:pt x="1100" y="313"/>
                  </a:cubicBezTo>
                  <a:cubicBezTo>
                    <a:pt x="1097" y="311"/>
                    <a:pt x="1101" y="305"/>
                    <a:pt x="1103" y="300"/>
                  </a:cubicBezTo>
                  <a:cubicBezTo>
                    <a:pt x="1104" y="296"/>
                    <a:pt x="1116" y="284"/>
                    <a:pt x="1116" y="280"/>
                  </a:cubicBezTo>
                  <a:cubicBezTo>
                    <a:pt x="1116" y="276"/>
                    <a:pt x="1109" y="290"/>
                    <a:pt x="1106" y="288"/>
                  </a:cubicBezTo>
                  <a:cubicBezTo>
                    <a:pt x="1104" y="287"/>
                    <a:pt x="1097" y="297"/>
                    <a:pt x="1095" y="297"/>
                  </a:cubicBezTo>
                  <a:cubicBezTo>
                    <a:pt x="1092" y="296"/>
                    <a:pt x="1094" y="312"/>
                    <a:pt x="1090" y="313"/>
                  </a:cubicBezTo>
                  <a:cubicBezTo>
                    <a:pt x="1086" y="315"/>
                    <a:pt x="1086" y="315"/>
                    <a:pt x="1090" y="321"/>
                  </a:cubicBezTo>
                  <a:cubicBezTo>
                    <a:pt x="1094" y="327"/>
                    <a:pt x="1089" y="328"/>
                    <a:pt x="1086" y="330"/>
                  </a:cubicBezTo>
                  <a:cubicBezTo>
                    <a:pt x="1084" y="332"/>
                    <a:pt x="1090" y="337"/>
                    <a:pt x="1086" y="337"/>
                  </a:cubicBezTo>
                  <a:cubicBezTo>
                    <a:pt x="1082" y="337"/>
                    <a:pt x="1085" y="338"/>
                    <a:pt x="1084" y="345"/>
                  </a:cubicBezTo>
                  <a:cubicBezTo>
                    <a:pt x="1083" y="352"/>
                    <a:pt x="1083" y="348"/>
                    <a:pt x="1077" y="349"/>
                  </a:cubicBezTo>
                  <a:cubicBezTo>
                    <a:pt x="1070" y="350"/>
                    <a:pt x="1077" y="354"/>
                    <a:pt x="1082" y="354"/>
                  </a:cubicBezTo>
                  <a:cubicBezTo>
                    <a:pt x="1086" y="354"/>
                    <a:pt x="1088" y="348"/>
                    <a:pt x="1092" y="352"/>
                  </a:cubicBezTo>
                  <a:cubicBezTo>
                    <a:pt x="1096" y="356"/>
                    <a:pt x="1090" y="368"/>
                    <a:pt x="1085" y="369"/>
                  </a:cubicBezTo>
                  <a:cubicBezTo>
                    <a:pt x="1080" y="371"/>
                    <a:pt x="1077" y="373"/>
                    <a:pt x="1072" y="375"/>
                  </a:cubicBezTo>
                  <a:cubicBezTo>
                    <a:pt x="1068" y="378"/>
                    <a:pt x="1078" y="379"/>
                    <a:pt x="1080" y="379"/>
                  </a:cubicBezTo>
                  <a:cubicBezTo>
                    <a:pt x="1082" y="378"/>
                    <a:pt x="1089" y="383"/>
                    <a:pt x="1079" y="389"/>
                  </a:cubicBezTo>
                  <a:cubicBezTo>
                    <a:pt x="1070" y="395"/>
                    <a:pt x="1074" y="395"/>
                    <a:pt x="1069" y="395"/>
                  </a:cubicBezTo>
                  <a:cubicBezTo>
                    <a:pt x="1064" y="395"/>
                    <a:pt x="1065" y="395"/>
                    <a:pt x="1062" y="394"/>
                  </a:cubicBezTo>
                  <a:cubicBezTo>
                    <a:pt x="1060" y="393"/>
                    <a:pt x="1061" y="397"/>
                    <a:pt x="1059" y="399"/>
                  </a:cubicBezTo>
                  <a:cubicBezTo>
                    <a:pt x="1057" y="402"/>
                    <a:pt x="1061" y="403"/>
                    <a:pt x="1066" y="404"/>
                  </a:cubicBezTo>
                  <a:cubicBezTo>
                    <a:pt x="1071" y="405"/>
                    <a:pt x="1068" y="406"/>
                    <a:pt x="1060" y="410"/>
                  </a:cubicBezTo>
                  <a:cubicBezTo>
                    <a:pt x="1053" y="415"/>
                    <a:pt x="1053" y="410"/>
                    <a:pt x="1049" y="410"/>
                  </a:cubicBezTo>
                  <a:cubicBezTo>
                    <a:pt x="1045" y="410"/>
                    <a:pt x="1046" y="413"/>
                    <a:pt x="1041" y="414"/>
                  </a:cubicBezTo>
                  <a:cubicBezTo>
                    <a:pt x="1035" y="415"/>
                    <a:pt x="1035" y="418"/>
                    <a:pt x="1032" y="419"/>
                  </a:cubicBezTo>
                  <a:cubicBezTo>
                    <a:pt x="1028" y="420"/>
                    <a:pt x="1025" y="427"/>
                    <a:pt x="1021" y="429"/>
                  </a:cubicBezTo>
                  <a:cubicBezTo>
                    <a:pt x="1017" y="432"/>
                    <a:pt x="1019" y="432"/>
                    <a:pt x="1014" y="433"/>
                  </a:cubicBezTo>
                  <a:cubicBezTo>
                    <a:pt x="1010" y="435"/>
                    <a:pt x="1010" y="436"/>
                    <a:pt x="1005" y="437"/>
                  </a:cubicBezTo>
                  <a:cubicBezTo>
                    <a:pt x="1000" y="438"/>
                    <a:pt x="999" y="441"/>
                    <a:pt x="992" y="445"/>
                  </a:cubicBezTo>
                  <a:cubicBezTo>
                    <a:pt x="985" y="449"/>
                    <a:pt x="989" y="450"/>
                    <a:pt x="985" y="453"/>
                  </a:cubicBezTo>
                  <a:cubicBezTo>
                    <a:pt x="980" y="456"/>
                    <a:pt x="980" y="458"/>
                    <a:pt x="975" y="460"/>
                  </a:cubicBezTo>
                  <a:cubicBezTo>
                    <a:pt x="971" y="462"/>
                    <a:pt x="961" y="471"/>
                    <a:pt x="955" y="470"/>
                  </a:cubicBezTo>
                  <a:cubicBezTo>
                    <a:pt x="950" y="469"/>
                    <a:pt x="949" y="475"/>
                    <a:pt x="942" y="477"/>
                  </a:cubicBezTo>
                  <a:cubicBezTo>
                    <a:pt x="936" y="479"/>
                    <a:pt x="942" y="481"/>
                    <a:pt x="934" y="486"/>
                  </a:cubicBezTo>
                  <a:cubicBezTo>
                    <a:pt x="925" y="490"/>
                    <a:pt x="931" y="492"/>
                    <a:pt x="924" y="495"/>
                  </a:cubicBezTo>
                  <a:cubicBezTo>
                    <a:pt x="917" y="499"/>
                    <a:pt x="921" y="500"/>
                    <a:pt x="916" y="511"/>
                  </a:cubicBezTo>
                  <a:cubicBezTo>
                    <a:pt x="911" y="522"/>
                    <a:pt x="912" y="519"/>
                    <a:pt x="908" y="525"/>
                  </a:cubicBezTo>
                  <a:cubicBezTo>
                    <a:pt x="904" y="531"/>
                    <a:pt x="911" y="532"/>
                    <a:pt x="910" y="543"/>
                  </a:cubicBezTo>
                  <a:cubicBezTo>
                    <a:pt x="909" y="553"/>
                    <a:pt x="908" y="554"/>
                    <a:pt x="910" y="563"/>
                  </a:cubicBezTo>
                  <a:cubicBezTo>
                    <a:pt x="911" y="572"/>
                    <a:pt x="911" y="569"/>
                    <a:pt x="913" y="578"/>
                  </a:cubicBezTo>
                  <a:cubicBezTo>
                    <a:pt x="915" y="587"/>
                    <a:pt x="914" y="591"/>
                    <a:pt x="914" y="600"/>
                  </a:cubicBezTo>
                  <a:cubicBezTo>
                    <a:pt x="914" y="610"/>
                    <a:pt x="917" y="617"/>
                    <a:pt x="919" y="621"/>
                  </a:cubicBezTo>
                  <a:cubicBezTo>
                    <a:pt x="920" y="625"/>
                    <a:pt x="918" y="640"/>
                    <a:pt x="917" y="645"/>
                  </a:cubicBezTo>
                  <a:cubicBezTo>
                    <a:pt x="916" y="651"/>
                    <a:pt x="914" y="658"/>
                    <a:pt x="910" y="669"/>
                  </a:cubicBezTo>
                  <a:cubicBezTo>
                    <a:pt x="905" y="681"/>
                    <a:pt x="903" y="676"/>
                    <a:pt x="899" y="680"/>
                  </a:cubicBezTo>
                  <a:cubicBezTo>
                    <a:pt x="896" y="684"/>
                    <a:pt x="894" y="681"/>
                    <a:pt x="888" y="682"/>
                  </a:cubicBezTo>
                  <a:cubicBezTo>
                    <a:pt x="882" y="682"/>
                    <a:pt x="885" y="677"/>
                    <a:pt x="885" y="675"/>
                  </a:cubicBezTo>
                  <a:cubicBezTo>
                    <a:pt x="885" y="673"/>
                    <a:pt x="883" y="670"/>
                    <a:pt x="878" y="663"/>
                  </a:cubicBezTo>
                  <a:cubicBezTo>
                    <a:pt x="874" y="656"/>
                    <a:pt x="873" y="660"/>
                    <a:pt x="874" y="656"/>
                  </a:cubicBezTo>
                  <a:cubicBezTo>
                    <a:pt x="875" y="652"/>
                    <a:pt x="874" y="650"/>
                    <a:pt x="869" y="645"/>
                  </a:cubicBezTo>
                  <a:cubicBezTo>
                    <a:pt x="864" y="640"/>
                    <a:pt x="870" y="644"/>
                    <a:pt x="871" y="641"/>
                  </a:cubicBezTo>
                  <a:cubicBezTo>
                    <a:pt x="872" y="639"/>
                    <a:pt x="867" y="635"/>
                    <a:pt x="867" y="635"/>
                  </a:cubicBezTo>
                  <a:cubicBezTo>
                    <a:pt x="867" y="635"/>
                    <a:pt x="864" y="635"/>
                    <a:pt x="863" y="629"/>
                  </a:cubicBezTo>
                  <a:cubicBezTo>
                    <a:pt x="863" y="624"/>
                    <a:pt x="862" y="624"/>
                    <a:pt x="860" y="618"/>
                  </a:cubicBezTo>
                  <a:cubicBezTo>
                    <a:pt x="858" y="612"/>
                    <a:pt x="860" y="614"/>
                    <a:pt x="864" y="611"/>
                  </a:cubicBezTo>
                  <a:cubicBezTo>
                    <a:pt x="868" y="608"/>
                    <a:pt x="867" y="604"/>
                    <a:pt x="866" y="602"/>
                  </a:cubicBezTo>
                  <a:cubicBezTo>
                    <a:pt x="866" y="601"/>
                    <a:pt x="864" y="606"/>
                    <a:pt x="860" y="607"/>
                  </a:cubicBezTo>
                  <a:cubicBezTo>
                    <a:pt x="855" y="609"/>
                    <a:pt x="860" y="600"/>
                    <a:pt x="860" y="598"/>
                  </a:cubicBezTo>
                  <a:cubicBezTo>
                    <a:pt x="859" y="595"/>
                    <a:pt x="861" y="592"/>
                    <a:pt x="865" y="585"/>
                  </a:cubicBezTo>
                  <a:cubicBezTo>
                    <a:pt x="869" y="579"/>
                    <a:pt x="866" y="576"/>
                    <a:pt x="867" y="571"/>
                  </a:cubicBezTo>
                  <a:cubicBezTo>
                    <a:pt x="868" y="566"/>
                    <a:pt x="860" y="564"/>
                    <a:pt x="860" y="560"/>
                  </a:cubicBezTo>
                  <a:cubicBezTo>
                    <a:pt x="860" y="556"/>
                    <a:pt x="851" y="551"/>
                    <a:pt x="851" y="547"/>
                  </a:cubicBezTo>
                  <a:cubicBezTo>
                    <a:pt x="851" y="542"/>
                    <a:pt x="842" y="546"/>
                    <a:pt x="841" y="544"/>
                  </a:cubicBezTo>
                  <a:cubicBezTo>
                    <a:pt x="839" y="543"/>
                    <a:pt x="832" y="548"/>
                    <a:pt x="831" y="548"/>
                  </a:cubicBezTo>
                  <a:cubicBezTo>
                    <a:pt x="830" y="548"/>
                    <a:pt x="824" y="554"/>
                    <a:pt x="822" y="554"/>
                  </a:cubicBezTo>
                  <a:cubicBezTo>
                    <a:pt x="819" y="554"/>
                    <a:pt x="809" y="554"/>
                    <a:pt x="809" y="552"/>
                  </a:cubicBezTo>
                  <a:cubicBezTo>
                    <a:pt x="810" y="550"/>
                    <a:pt x="804" y="546"/>
                    <a:pt x="804" y="542"/>
                  </a:cubicBezTo>
                  <a:cubicBezTo>
                    <a:pt x="804" y="537"/>
                    <a:pt x="800" y="542"/>
                    <a:pt x="799" y="540"/>
                  </a:cubicBezTo>
                  <a:cubicBezTo>
                    <a:pt x="798" y="539"/>
                    <a:pt x="794" y="537"/>
                    <a:pt x="792" y="534"/>
                  </a:cubicBezTo>
                  <a:cubicBezTo>
                    <a:pt x="791" y="531"/>
                    <a:pt x="780" y="533"/>
                    <a:pt x="775" y="530"/>
                  </a:cubicBezTo>
                  <a:cubicBezTo>
                    <a:pt x="771" y="528"/>
                    <a:pt x="765" y="537"/>
                    <a:pt x="758" y="538"/>
                  </a:cubicBezTo>
                  <a:cubicBezTo>
                    <a:pt x="751" y="538"/>
                    <a:pt x="752" y="535"/>
                    <a:pt x="752" y="529"/>
                  </a:cubicBezTo>
                  <a:cubicBezTo>
                    <a:pt x="753" y="523"/>
                    <a:pt x="746" y="536"/>
                    <a:pt x="741" y="534"/>
                  </a:cubicBezTo>
                  <a:cubicBezTo>
                    <a:pt x="735" y="531"/>
                    <a:pt x="738" y="536"/>
                    <a:pt x="729" y="536"/>
                  </a:cubicBezTo>
                  <a:cubicBezTo>
                    <a:pt x="719" y="536"/>
                    <a:pt x="721" y="542"/>
                    <a:pt x="710" y="541"/>
                  </a:cubicBezTo>
                  <a:cubicBezTo>
                    <a:pt x="699" y="541"/>
                    <a:pt x="703" y="537"/>
                    <a:pt x="697" y="537"/>
                  </a:cubicBezTo>
                  <a:cubicBezTo>
                    <a:pt x="690" y="537"/>
                    <a:pt x="697" y="543"/>
                    <a:pt x="701" y="543"/>
                  </a:cubicBezTo>
                  <a:cubicBezTo>
                    <a:pt x="704" y="543"/>
                    <a:pt x="705" y="545"/>
                    <a:pt x="711" y="548"/>
                  </a:cubicBezTo>
                  <a:cubicBezTo>
                    <a:pt x="716" y="551"/>
                    <a:pt x="711" y="552"/>
                    <a:pt x="706" y="555"/>
                  </a:cubicBezTo>
                  <a:cubicBezTo>
                    <a:pt x="701" y="558"/>
                    <a:pt x="703" y="558"/>
                    <a:pt x="709" y="562"/>
                  </a:cubicBezTo>
                  <a:cubicBezTo>
                    <a:pt x="716" y="567"/>
                    <a:pt x="716" y="564"/>
                    <a:pt x="717" y="569"/>
                  </a:cubicBezTo>
                  <a:cubicBezTo>
                    <a:pt x="717" y="573"/>
                    <a:pt x="713" y="571"/>
                    <a:pt x="709" y="575"/>
                  </a:cubicBezTo>
                  <a:cubicBezTo>
                    <a:pt x="706" y="580"/>
                    <a:pt x="704" y="573"/>
                    <a:pt x="706" y="571"/>
                  </a:cubicBezTo>
                  <a:cubicBezTo>
                    <a:pt x="708" y="568"/>
                    <a:pt x="701" y="563"/>
                    <a:pt x="699" y="560"/>
                  </a:cubicBezTo>
                  <a:cubicBezTo>
                    <a:pt x="697" y="557"/>
                    <a:pt x="696" y="559"/>
                    <a:pt x="695" y="564"/>
                  </a:cubicBezTo>
                  <a:cubicBezTo>
                    <a:pt x="695" y="569"/>
                    <a:pt x="691" y="569"/>
                    <a:pt x="687" y="566"/>
                  </a:cubicBezTo>
                  <a:cubicBezTo>
                    <a:pt x="683" y="563"/>
                    <a:pt x="684" y="569"/>
                    <a:pt x="676" y="570"/>
                  </a:cubicBezTo>
                  <a:cubicBezTo>
                    <a:pt x="668" y="572"/>
                    <a:pt x="668" y="568"/>
                    <a:pt x="668" y="565"/>
                  </a:cubicBezTo>
                  <a:cubicBezTo>
                    <a:pt x="667" y="563"/>
                    <a:pt x="666" y="562"/>
                    <a:pt x="664" y="558"/>
                  </a:cubicBezTo>
                  <a:cubicBezTo>
                    <a:pt x="662" y="554"/>
                    <a:pt x="658" y="551"/>
                    <a:pt x="654" y="550"/>
                  </a:cubicBezTo>
                  <a:cubicBezTo>
                    <a:pt x="651" y="550"/>
                    <a:pt x="643" y="558"/>
                    <a:pt x="641" y="556"/>
                  </a:cubicBezTo>
                  <a:cubicBezTo>
                    <a:pt x="639" y="555"/>
                    <a:pt x="639" y="556"/>
                    <a:pt x="629" y="554"/>
                  </a:cubicBezTo>
                  <a:cubicBezTo>
                    <a:pt x="618" y="552"/>
                    <a:pt x="626" y="553"/>
                    <a:pt x="620" y="551"/>
                  </a:cubicBezTo>
                  <a:cubicBezTo>
                    <a:pt x="615" y="550"/>
                    <a:pt x="615" y="551"/>
                    <a:pt x="605" y="551"/>
                  </a:cubicBezTo>
                  <a:cubicBezTo>
                    <a:pt x="595" y="551"/>
                    <a:pt x="601" y="556"/>
                    <a:pt x="592" y="557"/>
                  </a:cubicBezTo>
                  <a:cubicBezTo>
                    <a:pt x="582" y="559"/>
                    <a:pt x="585" y="556"/>
                    <a:pt x="582" y="554"/>
                  </a:cubicBezTo>
                  <a:cubicBezTo>
                    <a:pt x="579" y="553"/>
                    <a:pt x="583" y="564"/>
                    <a:pt x="578" y="565"/>
                  </a:cubicBezTo>
                  <a:cubicBezTo>
                    <a:pt x="573" y="566"/>
                    <a:pt x="573" y="571"/>
                    <a:pt x="566" y="573"/>
                  </a:cubicBezTo>
                  <a:cubicBezTo>
                    <a:pt x="560" y="576"/>
                    <a:pt x="559" y="581"/>
                    <a:pt x="552" y="582"/>
                  </a:cubicBezTo>
                  <a:cubicBezTo>
                    <a:pt x="545" y="582"/>
                    <a:pt x="542" y="583"/>
                    <a:pt x="536" y="581"/>
                  </a:cubicBezTo>
                  <a:cubicBezTo>
                    <a:pt x="530" y="580"/>
                    <a:pt x="534" y="589"/>
                    <a:pt x="528" y="590"/>
                  </a:cubicBezTo>
                  <a:cubicBezTo>
                    <a:pt x="521" y="592"/>
                    <a:pt x="527" y="594"/>
                    <a:pt x="521" y="597"/>
                  </a:cubicBezTo>
                  <a:cubicBezTo>
                    <a:pt x="514" y="599"/>
                    <a:pt x="517" y="602"/>
                    <a:pt x="511" y="602"/>
                  </a:cubicBezTo>
                  <a:cubicBezTo>
                    <a:pt x="505" y="602"/>
                    <a:pt x="509" y="608"/>
                    <a:pt x="506" y="612"/>
                  </a:cubicBezTo>
                  <a:cubicBezTo>
                    <a:pt x="504" y="615"/>
                    <a:pt x="508" y="616"/>
                    <a:pt x="504" y="618"/>
                  </a:cubicBezTo>
                  <a:cubicBezTo>
                    <a:pt x="500" y="620"/>
                    <a:pt x="501" y="625"/>
                    <a:pt x="496" y="627"/>
                  </a:cubicBezTo>
                  <a:cubicBezTo>
                    <a:pt x="491" y="630"/>
                    <a:pt x="496" y="633"/>
                    <a:pt x="496" y="636"/>
                  </a:cubicBezTo>
                  <a:cubicBezTo>
                    <a:pt x="496" y="639"/>
                    <a:pt x="496" y="641"/>
                    <a:pt x="494" y="646"/>
                  </a:cubicBezTo>
                  <a:cubicBezTo>
                    <a:pt x="492" y="650"/>
                    <a:pt x="496" y="652"/>
                    <a:pt x="499" y="657"/>
                  </a:cubicBezTo>
                  <a:cubicBezTo>
                    <a:pt x="497" y="660"/>
                    <a:pt x="490" y="661"/>
                    <a:pt x="487" y="658"/>
                  </a:cubicBezTo>
                  <a:cubicBezTo>
                    <a:pt x="484" y="654"/>
                    <a:pt x="479" y="656"/>
                    <a:pt x="475" y="655"/>
                  </a:cubicBezTo>
                  <a:cubicBezTo>
                    <a:pt x="471" y="654"/>
                    <a:pt x="467" y="650"/>
                    <a:pt x="463" y="648"/>
                  </a:cubicBezTo>
                  <a:cubicBezTo>
                    <a:pt x="460" y="646"/>
                    <a:pt x="458" y="645"/>
                    <a:pt x="456" y="643"/>
                  </a:cubicBezTo>
                  <a:cubicBezTo>
                    <a:pt x="454" y="641"/>
                    <a:pt x="453" y="637"/>
                    <a:pt x="452" y="630"/>
                  </a:cubicBezTo>
                  <a:cubicBezTo>
                    <a:pt x="450" y="623"/>
                    <a:pt x="451" y="626"/>
                    <a:pt x="453" y="621"/>
                  </a:cubicBezTo>
                  <a:cubicBezTo>
                    <a:pt x="455" y="616"/>
                    <a:pt x="452" y="615"/>
                    <a:pt x="450" y="612"/>
                  </a:cubicBezTo>
                  <a:cubicBezTo>
                    <a:pt x="448" y="610"/>
                    <a:pt x="444" y="601"/>
                    <a:pt x="441" y="593"/>
                  </a:cubicBezTo>
                  <a:cubicBezTo>
                    <a:pt x="438" y="585"/>
                    <a:pt x="437" y="581"/>
                    <a:pt x="435" y="571"/>
                  </a:cubicBezTo>
                  <a:cubicBezTo>
                    <a:pt x="433" y="561"/>
                    <a:pt x="429" y="559"/>
                    <a:pt x="425" y="553"/>
                  </a:cubicBezTo>
                  <a:cubicBezTo>
                    <a:pt x="421" y="548"/>
                    <a:pt x="410" y="549"/>
                    <a:pt x="405" y="549"/>
                  </a:cubicBezTo>
                  <a:cubicBezTo>
                    <a:pt x="400" y="549"/>
                    <a:pt x="396" y="551"/>
                    <a:pt x="391" y="553"/>
                  </a:cubicBezTo>
                  <a:cubicBezTo>
                    <a:pt x="387" y="555"/>
                    <a:pt x="381" y="567"/>
                    <a:pt x="378" y="571"/>
                  </a:cubicBezTo>
                  <a:cubicBezTo>
                    <a:pt x="376" y="574"/>
                    <a:pt x="364" y="568"/>
                    <a:pt x="360" y="565"/>
                  </a:cubicBezTo>
                  <a:cubicBezTo>
                    <a:pt x="356" y="562"/>
                    <a:pt x="353" y="560"/>
                    <a:pt x="348" y="553"/>
                  </a:cubicBezTo>
                  <a:cubicBezTo>
                    <a:pt x="344" y="547"/>
                    <a:pt x="346" y="529"/>
                    <a:pt x="345" y="526"/>
                  </a:cubicBezTo>
                  <a:cubicBezTo>
                    <a:pt x="345" y="523"/>
                    <a:pt x="334" y="514"/>
                    <a:pt x="330" y="509"/>
                  </a:cubicBezTo>
                  <a:cubicBezTo>
                    <a:pt x="325" y="504"/>
                    <a:pt x="319" y="495"/>
                    <a:pt x="318" y="495"/>
                  </a:cubicBezTo>
                  <a:cubicBezTo>
                    <a:pt x="317" y="494"/>
                    <a:pt x="287" y="492"/>
                    <a:pt x="280" y="495"/>
                  </a:cubicBezTo>
                  <a:cubicBezTo>
                    <a:pt x="272" y="498"/>
                    <a:pt x="273" y="505"/>
                    <a:pt x="270" y="507"/>
                  </a:cubicBezTo>
                  <a:cubicBezTo>
                    <a:pt x="266" y="510"/>
                    <a:pt x="259" y="507"/>
                    <a:pt x="251" y="507"/>
                  </a:cubicBezTo>
                  <a:cubicBezTo>
                    <a:pt x="243" y="507"/>
                    <a:pt x="234" y="509"/>
                    <a:pt x="231" y="508"/>
                  </a:cubicBezTo>
                  <a:cubicBezTo>
                    <a:pt x="229" y="508"/>
                    <a:pt x="214" y="510"/>
                    <a:pt x="209" y="508"/>
                  </a:cubicBezTo>
                  <a:cubicBezTo>
                    <a:pt x="205" y="506"/>
                    <a:pt x="196" y="503"/>
                    <a:pt x="189" y="500"/>
                  </a:cubicBezTo>
                  <a:cubicBezTo>
                    <a:pt x="182" y="497"/>
                    <a:pt x="177" y="495"/>
                    <a:pt x="174" y="493"/>
                  </a:cubicBezTo>
                  <a:cubicBezTo>
                    <a:pt x="171" y="491"/>
                    <a:pt x="159" y="488"/>
                    <a:pt x="154" y="485"/>
                  </a:cubicBezTo>
                  <a:cubicBezTo>
                    <a:pt x="149" y="482"/>
                    <a:pt x="147" y="483"/>
                    <a:pt x="142" y="481"/>
                  </a:cubicBezTo>
                  <a:cubicBezTo>
                    <a:pt x="136" y="480"/>
                    <a:pt x="138" y="479"/>
                    <a:pt x="132" y="477"/>
                  </a:cubicBezTo>
                  <a:cubicBezTo>
                    <a:pt x="126" y="474"/>
                    <a:pt x="132" y="474"/>
                    <a:pt x="132" y="471"/>
                  </a:cubicBezTo>
                  <a:cubicBezTo>
                    <a:pt x="132" y="469"/>
                    <a:pt x="125" y="469"/>
                    <a:pt x="118" y="469"/>
                  </a:cubicBezTo>
                  <a:cubicBezTo>
                    <a:pt x="110" y="469"/>
                    <a:pt x="105" y="471"/>
                    <a:pt x="99" y="471"/>
                  </a:cubicBezTo>
                  <a:cubicBezTo>
                    <a:pt x="93" y="471"/>
                    <a:pt x="86" y="473"/>
                    <a:pt x="83" y="473"/>
                  </a:cubicBezTo>
                  <a:cubicBezTo>
                    <a:pt x="80" y="473"/>
                    <a:pt x="76" y="474"/>
                    <a:pt x="73" y="474"/>
                  </a:cubicBezTo>
                  <a:cubicBezTo>
                    <a:pt x="74" y="472"/>
                    <a:pt x="74" y="471"/>
                    <a:pt x="73" y="470"/>
                  </a:cubicBezTo>
                  <a:cubicBezTo>
                    <a:pt x="73" y="467"/>
                    <a:pt x="77" y="463"/>
                    <a:pt x="77" y="460"/>
                  </a:cubicBezTo>
                  <a:cubicBezTo>
                    <a:pt x="78" y="457"/>
                    <a:pt x="71" y="454"/>
                    <a:pt x="70" y="449"/>
                  </a:cubicBezTo>
                  <a:cubicBezTo>
                    <a:pt x="69" y="443"/>
                    <a:pt x="61" y="444"/>
                    <a:pt x="60" y="440"/>
                  </a:cubicBezTo>
                  <a:cubicBezTo>
                    <a:pt x="60" y="435"/>
                    <a:pt x="56" y="435"/>
                    <a:pt x="51" y="430"/>
                  </a:cubicBezTo>
                  <a:cubicBezTo>
                    <a:pt x="46" y="426"/>
                    <a:pt x="47" y="427"/>
                    <a:pt x="40" y="423"/>
                  </a:cubicBezTo>
                  <a:cubicBezTo>
                    <a:pt x="33" y="419"/>
                    <a:pt x="22" y="423"/>
                    <a:pt x="16" y="418"/>
                  </a:cubicBezTo>
                  <a:cubicBezTo>
                    <a:pt x="10" y="413"/>
                    <a:pt x="16" y="408"/>
                    <a:pt x="17" y="403"/>
                  </a:cubicBezTo>
                  <a:cubicBezTo>
                    <a:pt x="17" y="397"/>
                    <a:pt x="21" y="393"/>
                    <a:pt x="16" y="386"/>
                  </a:cubicBezTo>
                  <a:cubicBezTo>
                    <a:pt x="10" y="379"/>
                    <a:pt x="11" y="380"/>
                    <a:pt x="5" y="373"/>
                  </a:cubicBezTo>
                  <a:cubicBezTo>
                    <a:pt x="0" y="367"/>
                    <a:pt x="13" y="361"/>
                    <a:pt x="18" y="358"/>
                  </a:cubicBezTo>
                  <a:cubicBezTo>
                    <a:pt x="23" y="356"/>
                    <a:pt x="12" y="349"/>
                    <a:pt x="12" y="340"/>
                  </a:cubicBezTo>
                  <a:cubicBezTo>
                    <a:pt x="12" y="331"/>
                    <a:pt x="17" y="332"/>
                    <a:pt x="17" y="324"/>
                  </a:cubicBezTo>
                  <a:cubicBezTo>
                    <a:pt x="17" y="315"/>
                    <a:pt x="10" y="323"/>
                    <a:pt x="7" y="315"/>
                  </a:cubicBezTo>
                  <a:cubicBezTo>
                    <a:pt x="5" y="308"/>
                    <a:pt x="3" y="303"/>
                    <a:pt x="1" y="299"/>
                  </a:cubicBezTo>
                  <a:cubicBezTo>
                    <a:pt x="0" y="295"/>
                    <a:pt x="7" y="286"/>
                    <a:pt x="12" y="280"/>
                  </a:cubicBezTo>
                  <a:cubicBezTo>
                    <a:pt x="16" y="274"/>
                    <a:pt x="11" y="267"/>
                    <a:pt x="6" y="259"/>
                  </a:cubicBezTo>
                  <a:cubicBezTo>
                    <a:pt x="1" y="252"/>
                    <a:pt x="8" y="255"/>
                    <a:pt x="25" y="238"/>
                  </a:cubicBezTo>
                  <a:cubicBezTo>
                    <a:pt x="42" y="221"/>
                    <a:pt x="32" y="230"/>
                    <a:pt x="33" y="223"/>
                  </a:cubicBezTo>
                  <a:cubicBezTo>
                    <a:pt x="33" y="216"/>
                    <a:pt x="37" y="213"/>
                    <a:pt x="38" y="208"/>
                  </a:cubicBezTo>
                  <a:cubicBezTo>
                    <a:pt x="39" y="203"/>
                    <a:pt x="41" y="196"/>
                    <a:pt x="41" y="193"/>
                  </a:cubicBezTo>
                  <a:cubicBezTo>
                    <a:pt x="41" y="190"/>
                    <a:pt x="51" y="182"/>
                    <a:pt x="53" y="177"/>
                  </a:cubicBezTo>
                  <a:cubicBezTo>
                    <a:pt x="55" y="172"/>
                    <a:pt x="63" y="169"/>
                    <a:pt x="66" y="167"/>
                  </a:cubicBezTo>
                  <a:cubicBezTo>
                    <a:pt x="69" y="165"/>
                    <a:pt x="70" y="159"/>
                    <a:pt x="72" y="155"/>
                  </a:cubicBezTo>
                  <a:cubicBezTo>
                    <a:pt x="75" y="152"/>
                    <a:pt x="79" y="147"/>
                    <a:pt x="81" y="145"/>
                  </a:cubicBezTo>
                  <a:cubicBezTo>
                    <a:pt x="82" y="144"/>
                    <a:pt x="90" y="138"/>
                    <a:pt x="91" y="136"/>
                  </a:cubicBezTo>
                  <a:cubicBezTo>
                    <a:pt x="92" y="134"/>
                    <a:pt x="97" y="125"/>
                    <a:pt x="100" y="122"/>
                  </a:cubicBezTo>
                  <a:cubicBezTo>
                    <a:pt x="103" y="119"/>
                    <a:pt x="103" y="115"/>
                    <a:pt x="106" y="111"/>
                  </a:cubicBezTo>
                  <a:cubicBezTo>
                    <a:pt x="109" y="108"/>
                    <a:pt x="114" y="103"/>
                    <a:pt x="116" y="95"/>
                  </a:cubicBezTo>
                  <a:cubicBezTo>
                    <a:pt x="118" y="87"/>
                    <a:pt x="124" y="89"/>
                    <a:pt x="124" y="85"/>
                  </a:cubicBezTo>
                  <a:cubicBezTo>
                    <a:pt x="123" y="80"/>
                    <a:pt x="129" y="76"/>
                    <a:pt x="131" y="67"/>
                  </a:cubicBezTo>
                  <a:cubicBezTo>
                    <a:pt x="133" y="57"/>
                    <a:pt x="135" y="55"/>
                    <a:pt x="135" y="44"/>
                  </a:cubicBezTo>
                  <a:cubicBezTo>
                    <a:pt x="135" y="33"/>
                    <a:pt x="137" y="36"/>
                    <a:pt x="143" y="33"/>
                  </a:cubicBezTo>
                  <a:cubicBezTo>
                    <a:pt x="149" y="30"/>
                    <a:pt x="149" y="36"/>
                    <a:pt x="159" y="35"/>
                  </a:cubicBezTo>
                  <a:cubicBezTo>
                    <a:pt x="169" y="35"/>
                    <a:pt x="163" y="37"/>
                    <a:pt x="179" y="38"/>
                  </a:cubicBezTo>
                  <a:cubicBezTo>
                    <a:pt x="195" y="39"/>
                    <a:pt x="185" y="37"/>
                    <a:pt x="189" y="34"/>
                  </a:cubicBezTo>
                  <a:cubicBezTo>
                    <a:pt x="194" y="31"/>
                    <a:pt x="197" y="23"/>
                    <a:pt x="199" y="17"/>
                  </a:cubicBezTo>
                  <a:cubicBezTo>
                    <a:pt x="245" y="17"/>
                    <a:pt x="792" y="20"/>
                    <a:pt x="799" y="17"/>
                  </a:cubicBezTo>
                  <a:cubicBezTo>
                    <a:pt x="806" y="14"/>
                    <a:pt x="814" y="0"/>
                    <a:pt x="814" y="8"/>
                  </a:cubicBezTo>
                  <a:cubicBezTo>
                    <a:pt x="814" y="16"/>
                    <a:pt x="808" y="24"/>
                    <a:pt x="810" y="24"/>
                  </a:cubicBezTo>
                  <a:cubicBezTo>
                    <a:pt x="812" y="24"/>
                    <a:pt x="818" y="24"/>
                    <a:pt x="821" y="26"/>
                  </a:cubicBezTo>
                  <a:cubicBezTo>
                    <a:pt x="825" y="28"/>
                    <a:pt x="828" y="30"/>
                    <a:pt x="830" y="29"/>
                  </a:cubicBezTo>
                  <a:cubicBezTo>
                    <a:pt x="833" y="28"/>
                    <a:pt x="836" y="24"/>
                    <a:pt x="840" y="25"/>
                  </a:cubicBezTo>
                  <a:cubicBezTo>
                    <a:pt x="843" y="26"/>
                    <a:pt x="846" y="28"/>
                    <a:pt x="848" y="30"/>
                  </a:cubicBezTo>
                  <a:cubicBezTo>
                    <a:pt x="850" y="31"/>
                    <a:pt x="850" y="31"/>
                    <a:pt x="852" y="34"/>
                  </a:cubicBezTo>
                  <a:cubicBezTo>
                    <a:pt x="853" y="37"/>
                    <a:pt x="856" y="33"/>
                    <a:pt x="859" y="36"/>
                  </a:cubicBezTo>
                  <a:cubicBezTo>
                    <a:pt x="862" y="39"/>
                    <a:pt x="859" y="41"/>
                    <a:pt x="866" y="41"/>
                  </a:cubicBezTo>
                  <a:cubicBezTo>
                    <a:pt x="873" y="42"/>
                    <a:pt x="874" y="40"/>
                    <a:pt x="879" y="40"/>
                  </a:cubicBezTo>
                  <a:cubicBezTo>
                    <a:pt x="884" y="39"/>
                    <a:pt x="885" y="39"/>
                    <a:pt x="887" y="41"/>
                  </a:cubicBezTo>
                  <a:cubicBezTo>
                    <a:pt x="890" y="42"/>
                    <a:pt x="904" y="42"/>
                    <a:pt x="904" y="44"/>
                  </a:cubicBezTo>
                  <a:cubicBezTo>
                    <a:pt x="905" y="45"/>
                    <a:pt x="905" y="45"/>
                    <a:pt x="905" y="45"/>
                  </a:cubicBezTo>
                  <a:cubicBezTo>
                    <a:pt x="897" y="48"/>
                    <a:pt x="885" y="50"/>
                    <a:pt x="882" y="52"/>
                  </a:cubicBezTo>
                  <a:cubicBezTo>
                    <a:pt x="877" y="54"/>
                    <a:pt x="870" y="58"/>
                    <a:pt x="859" y="64"/>
                  </a:cubicBezTo>
                  <a:cubicBezTo>
                    <a:pt x="848" y="70"/>
                    <a:pt x="848" y="66"/>
                    <a:pt x="835" y="76"/>
                  </a:cubicBezTo>
                  <a:cubicBezTo>
                    <a:pt x="829" y="88"/>
                    <a:pt x="851" y="76"/>
                    <a:pt x="861" y="73"/>
                  </a:cubicBezTo>
                  <a:cubicBezTo>
                    <a:pt x="871" y="70"/>
                    <a:pt x="866" y="76"/>
                    <a:pt x="863" y="81"/>
                  </a:cubicBezTo>
                  <a:cubicBezTo>
                    <a:pt x="860" y="86"/>
                    <a:pt x="883" y="78"/>
                    <a:pt x="895" y="75"/>
                  </a:cubicBezTo>
                  <a:cubicBezTo>
                    <a:pt x="907" y="72"/>
                    <a:pt x="910" y="65"/>
                    <a:pt x="919" y="59"/>
                  </a:cubicBezTo>
                  <a:cubicBezTo>
                    <a:pt x="928" y="54"/>
                    <a:pt x="931" y="61"/>
                    <a:pt x="927" y="64"/>
                  </a:cubicBezTo>
                  <a:cubicBezTo>
                    <a:pt x="924" y="66"/>
                    <a:pt x="926" y="70"/>
                    <a:pt x="929" y="74"/>
                  </a:cubicBezTo>
                  <a:cubicBezTo>
                    <a:pt x="932" y="77"/>
                    <a:pt x="939" y="81"/>
                    <a:pt x="947" y="85"/>
                  </a:cubicBezTo>
                  <a:cubicBezTo>
                    <a:pt x="956" y="88"/>
                    <a:pt x="962" y="80"/>
                    <a:pt x="973" y="77"/>
                  </a:cubicBezTo>
                  <a:cubicBezTo>
                    <a:pt x="984" y="75"/>
                    <a:pt x="989" y="79"/>
                    <a:pt x="993" y="83"/>
                  </a:cubicBezTo>
                  <a:cubicBezTo>
                    <a:pt x="998" y="87"/>
                    <a:pt x="1005" y="90"/>
                    <a:pt x="1011" y="92"/>
                  </a:cubicBezTo>
                  <a:cubicBezTo>
                    <a:pt x="1017" y="95"/>
                    <a:pt x="1025" y="97"/>
                    <a:pt x="1032" y="97"/>
                  </a:cubicBezTo>
                  <a:cubicBezTo>
                    <a:pt x="1040" y="97"/>
                    <a:pt x="1048" y="101"/>
                    <a:pt x="1053" y="107"/>
                  </a:cubicBezTo>
                  <a:cubicBezTo>
                    <a:pt x="1058" y="114"/>
                    <a:pt x="1043" y="107"/>
                    <a:pt x="1034" y="107"/>
                  </a:cubicBezTo>
                  <a:cubicBezTo>
                    <a:pt x="1024" y="107"/>
                    <a:pt x="1017" y="104"/>
                    <a:pt x="1012" y="99"/>
                  </a:cubicBezTo>
                  <a:cubicBezTo>
                    <a:pt x="1007" y="93"/>
                    <a:pt x="1008" y="98"/>
                    <a:pt x="994" y="98"/>
                  </a:cubicBezTo>
                  <a:cubicBezTo>
                    <a:pt x="980" y="98"/>
                    <a:pt x="988" y="98"/>
                    <a:pt x="979" y="97"/>
                  </a:cubicBezTo>
                  <a:cubicBezTo>
                    <a:pt x="971" y="95"/>
                    <a:pt x="967" y="98"/>
                    <a:pt x="956" y="101"/>
                  </a:cubicBezTo>
                  <a:cubicBezTo>
                    <a:pt x="945" y="103"/>
                    <a:pt x="942" y="105"/>
                    <a:pt x="934" y="104"/>
                  </a:cubicBezTo>
                  <a:cubicBezTo>
                    <a:pt x="926" y="104"/>
                    <a:pt x="926" y="111"/>
                    <a:pt x="921" y="114"/>
                  </a:cubicBezTo>
                  <a:cubicBezTo>
                    <a:pt x="917" y="118"/>
                    <a:pt x="904" y="125"/>
                    <a:pt x="899" y="129"/>
                  </a:cubicBezTo>
                  <a:cubicBezTo>
                    <a:pt x="894" y="133"/>
                    <a:pt x="903" y="133"/>
                    <a:pt x="911" y="130"/>
                  </a:cubicBezTo>
                  <a:cubicBezTo>
                    <a:pt x="918" y="127"/>
                    <a:pt x="913" y="133"/>
                    <a:pt x="912" y="138"/>
                  </a:cubicBezTo>
                  <a:cubicBezTo>
                    <a:pt x="911" y="144"/>
                    <a:pt x="902" y="149"/>
                    <a:pt x="891" y="157"/>
                  </a:cubicBezTo>
                  <a:cubicBezTo>
                    <a:pt x="879" y="165"/>
                    <a:pt x="884" y="175"/>
                    <a:pt x="877" y="186"/>
                  </a:cubicBezTo>
                  <a:cubicBezTo>
                    <a:pt x="870" y="197"/>
                    <a:pt x="871" y="208"/>
                    <a:pt x="872" y="218"/>
                  </a:cubicBezTo>
                  <a:cubicBezTo>
                    <a:pt x="873" y="228"/>
                    <a:pt x="886" y="216"/>
                    <a:pt x="895" y="211"/>
                  </a:cubicBezTo>
                  <a:cubicBezTo>
                    <a:pt x="905" y="206"/>
                    <a:pt x="910" y="194"/>
                    <a:pt x="915" y="186"/>
                  </a:cubicBezTo>
                  <a:cubicBezTo>
                    <a:pt x="919" y="179"/>
                    <a:pt x="919" y="170"/>
                    <a:pt x="921" y="160"/>
                  </a:cubicBezTo>
                  <a:cubicBezTo>
                    <a:pt x="923" y="151"/>
                    <a:pt x="929" y="147"/>
                    <a:pt x="932" y="144"/>
                  </a:cubicBezTo>
                  <a:cubicBezTo>
                    <a:pt x="934" y="141"/>
                    <a:pt x="941" y="130"/>
                    <a:pt x="946" y="126"/>
                  </a:cubicBezTo>
                  <a:cubicBezTo>
                    <a:pt x="952" y="122"/>
                    <a:pt x="959" y="126"/>
                    <a:pt x="963" y="122"/>
                  </a:cubicBezTo>
                  <a:cubicBezTo>
                    <a:pt x="968" y="118"/>
                    <a:pt x="968" y="118"/>
                    <a:pt x="973" y="111"/>
                  </a:cubicBezTo>
                  <a:cubicBezTo>
                    <a:pt x="978" y="105"/>
                    <a:pt x="985" y="107"/>
                    <a:pt x="994" y="107"/>
                  </a:cubicBezTo>
                  <a:cubicBezTo>
                    <a:pt x="1002" y="107"/>
                    <a:pt x="1003" y="112"/>
                    <a:pt x="1008" y="118"/>
                  </a:cubicBezTo>
                  <a:cubicBezTo>
                    <a:pt x="1014" y="124"/>
                    <a:pt x="1006" y="129"/>
                    <a:pt x="1001" y="138"/>
                  </a:cubicBezTo>
                  <a:cubicBezTo>
                    <a:pt x="997" y="146"/>
                    <a:pt x="984" y="152"/>
                    <a:pt x="979" y="158"/>
                  </a:cubicBezTo>
                  <a:cubicBezTo>
                    <a:pt x="975" y="164"/>
                    <a:pt x="981" y="161"/>
                    <a:pt x="987" y="160"/>
                  </a:cubicBezTo>
                  <a:cubicBezTo>
                    <a:pt x="994" y="160"/>
                    <a:pt x="1000" y="154"/>
                    <a:pt x="1005" y="155"/>
                  </a:cubicBezTo>
                  <a:cubicBezTo>
                    <a:pt x="1011" y="155"/>
                    <a:pt x="1003" y="159"/>
                    <a:pt x="1003" y="172"/>
                  </a:cubicBezTo>
                  <a:cubicBezTo>
                    <a:pt x="1003" y="186"/>
                    <a:pt x="1016" y="176"/>
                    <a:pt x="1022" y="175"/>
                  </a:cubicBezTo>
                  <a:cubicBezTo>
                    <a:pt x="1028" y="174"/>
                    <a:pt x="1027" y="167"/>
                    <a:pt x="1030" y="158"/>
                  </a:cubicBezTo>
                  <a:cubicBezTo>
                    <a:pt x="1033" y="149"/>
                    <a:pt x="1039" y="143"/>
                    <a:pt x="1046" y="138"/>
                  </a:cubicBezTo>
                  <a:cubicBezTo>
                    <a:pt x="1052" y="134"/>
                    <a:pt x="1051" y="125"/>
                    <a:pt x="1051" y="120"/>
                  </a:cubicBezTo>
                  <a:cubicBezTo>
                    <a:pt x="1052" y="115"/>
                    <a:pt x="1062" y="133"/>
                    <a:pt x="1064" y="137"/>
                  </a:cubicBezTo>
                  <a:cubicBezTo>
                    <a:pt x="1067" y="141"/>
                    <a:pt x="1075" y="137"/>
                    <a:pt x="1079" y="133"/>
                  </a:cubicBezTo>
                  <a:cubicBezTo>
                    <a:pt x="1081" y="132"/>
                    <a:pt x="1082" y="130"/>
                    <a:pt x="1083" y="128"/>
                  </a:cubicBezTo>
                  <a:cubicBezTo>
                    <a:pt x="1084" y="128"/>
                    <a:pt x="1085" y="129"/>
                    <a:pt x="1089" y="132"/>
                  </a:cubicBezTo>
                  <a:cubicBezTo>
                    <a:pt x="1098" y="139"/>
                    <a:pt x="1124" y="140"/>
                    <a:pt x="1128" y="144"/>
                  </a:cubicBezTo>
                  <a:cubicBezTo>
                    <a:pt x="1132" y="148"/>
                    <a:pt x="1135" y="152"/>
                    <a:pt x="1140" y="153"/>
                  </a:cubicBezTo>
                  <a:cubicBezTo>
                    <a:pt x="1138" y="156"/>
                    <a:pt x="1136" y="157"/>
                    <a:pt x="1134" y="155"/>
                  </a:cubicBezTo>
                  <a:cubicBezTo>
                    <a:pt x="1130" y="152"/>
                    <a:pt x="1130" y="153"/>
                    <a:pt x="1120" y="154"/>
                  </a:cubicBezTo>
                  <a:cubicBezTo>
                    <a:pt x="1111" y="155"/>
                    <a:pt x="1099" y="154"/>
                    <a:pt x="1088" y="157"/>
                  </a:cubicBezTo>
                  <a:cubicBezTo>
                    <a:pt x="1077" y="161"/>
                    <a:pt x="1072" y="162"/>
                    <a:pt x="1070" y="167"/>
                  </a:cubicBezTo>
                  <a:cubicBezTo>
                    <a:pt x="1069" y="172"/>
                    <a:pt x="1071" y="175"/>
                    <a:pt x="1074" y="175"/>
                  </a:cubicBezTo>
                  <a:cubicBezTo>
                    <a:pt x="1077" y="175"/>
                    <a:pt x="1081" y="179"/>
                    <a:pt x="1080" y="181"/>
                  </a:cubicBezTo>
                  <a:cubicBezTo>
                    <a:pt x="1078" y="183"/>
                    <a:pt x="1078" y="186"/>
                    <a:pt x="1071" y="186"/>
                  </a:cubicBezTo>
                  <a:cubicBezTo>
                    <a:pt x="1064" y="186"/>
                    <a:pt x="1053" y="189"/>
                    <a:pt x="1049" y="190"/>
                  </a:cubicBezTo>
                  <a:cubicBezTo>
                    <a:pt x="1044" y="192"/>
                    <a:pt x="1041" y="191"/>
                    <a:pt x="1033" y="191"/>
                  </a:cubicBezTo>
                  <a:cubicBezTo>
                    <a:pt x="1025" y="191"/>
                    <a:pt x="1023" y="189"/>
                    <a:pt x="1017" y="194"/>
                  </a:cubicBezTo>
                  <a:cubicBezTo>
                    <a:pt x="1010" y="200"/>
                    <a:pt x="1001" y="201"/>
                    <a:pt x="996" y="204"/>
                  </a:cubicBezTo>
                  <a:cubicBezTo>
                    <a:pt x="992" y="207"/>
                    <a:pt x="983" y="217"/>
                    <a:pt x="982" y="210"/>
                  </a:cubicBezTo>
                  <a:cubicBezTo>
                    <a:pt x="981" y="204"/>
                    <a:pt x="980" y="203"/>
                    <a:pt x="988" y="201"/>
                  </a:cubicBezTo>
                  <a:cubicBezTo>
                    <a:pt x="996" y="199"/>
                    <a:pt x="999" y="194"/>
                    <a:pt x="996" y="193"/>
                  </a:cubicBezTo>
                  <a:cubicBezTo>
                    <a:pt x="993" y="191"/>
                    <a:pt x="988" y="187"/>
                    <a:pt x="987" y="192"/>
                  </a:cubicBezTo>
                  <a:cubicBezTo>
                    <a:pt x="983" y="197"/>
                    <a:pt x="981" y="202"/>
                    <a:pt x="974" y="206"/>
                  </a:cubicBezTo>
                  <a:cubicBezTo>
                    <a:pt x="966" y="210"/>
                    <a:pt x="961" y="216"/>
                    <a:pt x="969" y="220"/>
                  </a:cubicBezTo>
                  <a:cubicBezTo>
                    <a:pt x="976" y="223"/>
                    <a:pt x="988" y="228"/>
                    <a:pt x="997" y="223"/>
                  </a:cubicBezTo>
                  <a:cubicBezTo>
                    <a:pt x="1007" y="218"/>
                    <a:pt x="1030" y="215"/>
                    <a:pt x="1035" y="211"/>
                  </a:cubicBezTo>
                  <a:cubicBezTo>
                    <a:pt x="1041" y="206"/>
                    <a:pt x="1067" y="195"/>
                    <a:pt x="1074" y="191"/>
                  </a:cubicBezTo>
                  <a:cubicBezTo>
                    <a:pt x="1080" y="187"/>
                    <a:pt x="1085" y="185"/>
                    <a:pt x="1084" y="181"/>
                  </a:cubicBezTo>
                  <a:cubicBezTo>
                    <a:pt x="1083" y="177"/>
                    <a:pt x="1090" y="171"/>
                    <a:pt x="1101" y="171"/>
                  </a:cubicBezTo>
                  <a:cubicBezTo>
                    <a:pt x="1111" y="171"/>
                    <a:pt x="1122" y="177"/>
                    <a:pt x="1129" y="174"/>
                  </a:cubicBezTo>
                  <a:cubicBezTo>
                    <a:pt x="1135" y="172"/>
                    <a:pt x="1133" y="173"/>
                    <a:pt x="1144" y="169"/>
                  </a:cubicBezTo>
                  <a:cubicBezTo>
                    <a:pt x="1156" y="164"/>
                    <a:pt x="1158" y="157"/>
                    <a:pt x="1158" y="153"/>
                  </a:cubicBezTo>
                  <a:cubicBezTo>
                    <a:pt x="1158" y="152"/>
                    <a:pt x="1157" y="150"/>
                    <a:pt x="1156" y="148"/>
                  </a:cubicBezTo>
                  <a:cubicBezTo>
                    <a:pt x="1159" y="146"/>
                    <a:pt x="1168" y="142"/>
                    <a:pt x="1169" y="141"/>
                  </a:cubicBezTo>
                  <a:cubicBezTo>
                    <a:pt x="1171" y="140"/>
                    <a:pt x="1192" y="127"/>
                    <a:pt x="1192" y="127"/>
                  </a:cubicBezTo>
                  <a:cubicBezTo>
                    <a:pt x="1192" y="127"/>
                    <a:pt x="1266" y="133"/>
                    <a:pt x="1275" y="127"/>
                  </a:cubicBezTo>
                  <a:cubicBezTo>
                    <a:pt x="1283" y="120"/>
                    <a:pt x="1287" y="117"/>
                    <a:pt x="1301" y="107"/>
                  </a:cubicBezTo>
                  <a:cubicBezTo>
                    <a:pt x="1315" y="97"/>
                    <a:pt x="1314" y="92"/>
                    <a:pt x="1324" y="83"/>
                  </a:cubicBezTo>
                  <a:cubicBezTo>
                    <a:pt x="1334" y="73"/>
                    <a:pt x="1350" y="51"/>
                    <a:pt x="1351" y="57"/>
                  </a:cubicBezTo>
                  <a:cubicBezTo>
                    <a:pt x="1353" y="62"/>
                    <a:pt x="1350" y="64"/>
                    <a:pt x="1354" y="65"/>
                  </a:cubicBezTo>
                  <a:cubicBezTo>
                    <a:pt x="1358" y="66"/>
                    <a:pt x="1359" y="66"/>
                    <a:pt x="1364" y="65"/>
                  </a:cubicBezTo>
                  <a:cubicBezTo>
                    <a:pt x="1368" y="63"/>
                    <a:pt x="1375" y="60"/>
                    <a:pt x="1375" y="63"/>
                  </a:cubicBezTo>
                  <a:cubicBezTo>
                    <a:pt x="1375" y="66"/>
                    <a:pt x="1376" y="69"/>
                    <a:pt x="1375" y="73"/>
                  </a:cubicBezTo>
                  <a:cubicBezTo>
                    <a:pt x="1374" y="77"/>
                    <a:pt x="1375" y="77"/>
                    <a:pt x="1373" y="83"/>
                  </a:cubicBezTo>
                  <a:cubicBezTo>
                    <a:pt x="1370" y="90"/>
                    <a:pt x="1369" y="93"/>
                    <a:pt x="1367" y="98"/>
                  </a:cubicBezTo>
                  <a:close/>
                </a:path>
              </a:pathLst>
            </a:custGeom>
            <a:solidFill>
              <a:srgbClr val="1E0E3E"/>
            </a:solidFill>
            <a:ln w="0" cap="flat">
              <a:solidFill>
                <a:schemeClr val="bg2">
                  <a:lumMod val="5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C65A6E5-2445-4151-9AB9-75B5602317A8}"/>
              </a:ext>
            </a:extLst>
          </p:cNvPr>
          <p:cNvGrpSpPr/>
          <p:nvPr/>
        </p:nvGrpSpPr>
        <p:grpSpPr>
          <a:xfrm>
            <a:off x="2272291" y="1808726"/>
            <a:ext cx="1343349" cy="1309809"/>
            <a:chOff x="3871472" y="13271"/>
            <a:chExt cx="4911782" cy="4913342"/>
          </a:xfrm>
          <a:solidFill>
            <a:srgbClr val="1E0E3E"/>
          </a:solidFill>
        </p:grpSpPr>
        <p:sp>
          <p:nvSpPr>
            <p:cNvPr id="23" name="Freeform 108">
              <a:extLst>
                <a:ext uri="{FF2B5EF4-FFF2-40B4-BE49-F238E27FC236}">
                  <a16:creationId xmlns:a16="http://schemas.microsoft.com/office/drawing/2014/main" id="{9E11DCAD-91CF-4590-85E8-BB477905865C}"/>
                </a:ext>
              </a:extLst>
            </p:cNvPr>
            <p:cNvSpPr>
              <a:spLocks/>
            </p:cNvSpPr>
            <p:nvPr/>
          </p:nvSpPr>
          <p:spPr bwMode="auto">
            <a:xfrm>
              <a:off x="7365064" y="2052222"/>
              <a:ext cx="11530" cy="29211"/>
            </a:xfrm>
            <a:custGeom>
              <a:avLst/>
              <a:gdLst>
                <a:gd name="T0" fmla="*/ 2 w 2"/>
                <a:gd name="T1" fmla="*/ 3 h 5"/>
                <a:gd name="T2" fmla="*/ 2 w 2"/>
                <a:gd name="T3" fmla="*/ 0 h 5"/>
                <a:gd name="T4" fmla="*/ 2 w 2"/>
                <a:gd name="T5" fmla="*/ 3 h 5"/>
                <a:gd name="T6" fmla="*/ 0 w 2"/>
                <a:gd name="T7" fmla="*/ 3 h 5"/>
                <a:gd name="T8" fmla="*/ 2 w 2"/>
                <a:gd name="T9" fmla="*/ 5 h 5"/>
                <a:gd name="T10" fmla="*/ 2 w 2"/>
                <a:gd name="T11" fmla="*/ 5 h 5"/>
                <a:gd name="T12" fmla="*/ 2 w 2"/>
                <a:gd name="T13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5">
                  <a:moveTo>
                    <a:pt x="2" y="3"/>
                  </a:moveTo>
                  <a:lnTo>
                    <a:pt x="2" y="0"/>
                  </a:lnTo>
                  <a:lnTo>
                    <a:pt x="2" y="3"/>
                  </a:lnTo>
                  <a:lnTo>
                    <a:pt x="0" y="3"/>
                  </a:lnTo>
                  <a:lnTo>
                    <a:pt x="2" y="5"/>
                  </a:lnTo>
                  <a:lnTo>
                    <a:pt x="2" y="5"/>
                  </a:lnTo>
                  <a:lnTo>
                    <a:pt x="2" y="3"/>
                  </a:lnTo>
                  <a:close/>
                </a:path>
              </a:pathLst>
            </a:custGeom>
            <a:grpFill/>
            <a:ln w="9525">
              <a:solidFill>
                <a:schemeClr val="bg2">
                  <a:lumMod val="50000"/>
                </a:schemeClr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4" name="Freeform 109">
              <a:extLst>
                <a:ext uri="{FF2B5EF4-FFF2-40B4-BE49-F238E27FC236}">
                  <a16:creationId xmlns:a16="http://schemas.microsoft.com/office/drawing/2014/main" id="{BF8BFF05-A114-460A-B3DD-C42EC5ECAFDD}"/>
                </a:ext>
              </a:extLst>
            </p:cNvPr>
            <p:cNvSpPr>
              <a:spLocks/>
            </p:cNvSpPr>
            <p:nvPr/>
          </p:nvSpPr>
          <p:spPr bwMode="auto">
            <a:xfrm>
              <a:off x="7365064" y="2052222"/>
              <a:ext cx="11530" cy="29211"/>
            </a:xfrm>
            <a:custGeom>
              <a:avLst/>
              <a:gdLst>
                <a:gd name="T0" fmla="*/ 2 w 2"/>
                <a:gd name="T1" fmla="*/ 3 h 5"/>
                <a:gd name="T2" fmla="*/ 2 w 2"/>
                <a:gd name="T3" fmla="*/ 0 h 5"/>
                <a:gd name="T4" fmla="*/ 2 w 2"/>
                <a:gd name="T5" fmla="*/ 3 h 5"/>
                <a:gd name="T6" fmla="*/ 0 w 2"/>
                <a:gd name="T7" fmla="*/ 3 h 5"/>
                <a:gd name="T8" fmla="*/ 2 w 2"/>
                <a:gd name="T9" fmla="*/ 5 h 5"/>
                <a:gd name="T10" fmla="*/ 2 w 2"/>
                <a:gd name="T11" fmla="*/ 5 h 5"/>
                <a:gd name="T12" fmla="*/ 2 w 2"/>
                <a:gd name="T13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5">
                  <a:moveTo>
                    <a:pt x="2" y="3"/>
                  </a:moveTo>
                  <a:lnTo>
                    <a:pt x="2" y="0"/>
                  </a:lnTo>
                  <a:lnTo>
                    <a:pt x="2" y="3"/>
                  </a:lnTo>
                  <a:lnTo>
                    <a:pt x="0" y="3"/>
                  </a:lnTo>
                  <a:lnTo>
                    <a:pt x="2" y="5"/>
                  </a:lnTo>
                  <a:lnTo>
                    <a:pt x="2" y="5"/>
                  </a:lnTo>
                  <a:lnTo>
                    <a:pt x="2" y="3"/>
                  </a:lnTo>
                </a:path>
              </a:pathLst>
            </a:custGeom>
            <a:grpFill/>
            <a:ln w="9525">
              <a:solidFill>
                <a:schemeClr val="bg2">
                  <a:lumMod val="50000"/>
                </a:schemeClr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5" name="Freeform 110">
              <a:extLst>
                <a:ext uri="{FF2B5EF4-FFF2-40B4-BE49-F238E27FC236}">
                  <a16:creationId xmlns:a16="http://schemas.microsoft.com/office/drawing/2014/main" id="{435A00D0-7E65-4245-A7F8-DC396558A975}"/>
                </a:ext>
              </a:extLst>
            </p:cNvPr>
            <p:cNvSpPr>
              <a:spLocks/>
            </p:cNvSpPr>
            <p:nvPr/>
          </p:nvSpPr>
          <p:spPr bwMode="auto">
            <a:xfrm>
              <a:off x="7411184" y="2052222"/>
              <a:ext cx="46121" cy="40897"/>
            </a:xfrm>
            <a:custGeom>
              <a:avLst/>
              <a:gdLst>
                <a:gd name="T0" fmla="*/ 5 w 7"/>
                <a:gd name="T1" fmla="*/ 7 h 7"/>
                <a:gd name="T2" fmla="*/ 5 w 7"/>
                <a:gd name="T3" fmla="*/ 5 h 7"/>
                <a:gd name="T4" fmla="*/ 7 w 7"/>
                <a:gd name="T5" fmla="*/ 0 h 7"/>
                <a:gd name="T6" fmla="*/ 5 w 7"/>
                <a:gd name="T7" fmla="*/ 0 h 7"/>
                <a:gd name="T8" fmla="*/ 2 w 7"/>
                <a:gd name="T9" fmla="*/ 3 h 7"/>
                <a:gd name="T10" fmla="*/ 2 w 7"/>
                <a:gd name="T11" fmla="*/ 5 h 7"/>
                <a:gd name="T12" fmla="*/ 0 w 7"/>
                <a:gd name="T13" fmla="*/ 5 h 7"/>
                <a:gd name="T14" fmla="*/ 0 w 7"/>
                <a:gd name="T15" fmla="*/ 5 h 7"/>
                <a:gd name="T16" fmla="*/ 2 w 7"/>
                <a:gd name="T17" fmla="*/ 5 h 7"/>
                <a:gd name="T18" fmla="*/ 5 w 7"/>
                <a:gd name="T1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" h="7">
                  <a:moveTo>
                    <a:pt x="5" y="7"/>
                  </a:moveTo>
                  <a:lnTo>
                    <a:pt x="5" y="5"/>
                  </a:lnTo>
                  <a:lnTo>
                    <a:pt x="7" y="0"/>
                  </a:lnTo>
                  <a:lnTo>
                    <a:pt x="5" y="0"/>
                  </a:lnTo>
                  <a:lnTo>
                    <a:pt x="2" y="3"/>
                  </a:lnTo>
                  <a:lnTo>
                    <a:pt x="2" y="5"/>
                  </a:lnTo>
                  <a:lnTo>
                    <a:pt x="0" y="5"/>
                  </a:lnTo>
                  <a:lnTo>
                    <a:pt x="0" y="5"/>
                  </a:lnTo>
                  <a:lnTo>
                    <a:pt x="2" y="5"/>
                  </a:lnTo>
                  <a:lnTo>
                    <a:pt x="5" y="7"/>
                  </a:lnTo>
                  <a:close/>
                </a:path>
              </a:pathLst>
            </a:custGeom>
            <a:grpFill/>
            <a:ln w="9525">
              <a:solidFill>
                <a:schemeClr val="bg2">
                  <a:lumMod val="50000"/>
                </a:schemeClr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6" name="Freeform 111">
              <a:extLst>
                <a:ext uri="{FF2B5EF4-FFF2-40B4-BE49-F238E27FC236}">
                  <a16:creationId xmlns:a16="http://schemas.microsoft.com/office/drawing/2014/main" id="{AACA0839-A97B-412F-BE9F-8F3723CB425D}"/>
                </a:ext>
              </a:extLst>
            </p:cNvPr>
            <p:cNvSpPr>
              <a:spLocks/>
            </p:cNvSpPr>
            <p:nvPr/>
          </p:nvSpPr>
          <p:spPr bwMode="auto">
            <a:xfrm>
              <a:off x="7411184" y="2052222"/>
              <a:ext cx="46121" cy="40897"/>
            </a:xfrm>
            <a:custGeom>
              <a:avLst/>
              <a:gdLst>
                <a:gd name="T0" fmla="*/ 5 w 7"/>
                <a:gd name="T1" fmla="*/ 7 h 7"/>
                <a:gd name="T2" fmla="*/ 5 w 7"/>
                <a:gd name="T3" fmla="*/ 5 h 7"/>
                <a:gd name="T4" fmla="*/ 7 w 7"/>
                <a:gd name="T5" fmla="*/ 0 h 7"/>
                <a:gd name="T6" fmla="*/ 5 w 7"/>
                <a:gd name="T7" fmla="*/ 0 h 7"/>
                <a:gd name="T8" fmla="*/ 2 w 7"/>
                <a:gd name="T9" fmla="*/ 3 h 7"/>
                <a:gd name="T10" fmla="*/ 2 w 7"/>
                <a:gd name="T11" fmla="*/ 5 h 7"/>
                <a:gd name="T12" fmla="*/ 0 w 7"/>
                <a:gd name="T13" fmla="*/ 5 h 7"/>
                <a:gd name="T14" fmla="*/ 0 w 7"/>
                <a:gd name="T15" fmla="*/ 5 h 7"/>
                <a:gd name="T16" fmla="*/ 2 w 7"/>
                <a:gd name="T17" fmla="*/ 5 h 7"/>
                <a:gd name="T18" fmla="*/ 5 w 7"/>
                <a:gd name="T1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" h="7">
                  <a:moveTo>
                    <a:pt x="5" y="7"/>
                  </a:moveTo>
                  <a:lnTo>
                    <a:pt x="5" y="5"/>
                  </a:lnTo>
                  <a:lnTo>
                    <a:pt x="7" y="0"/>
                  </a:lnTo>
                  <a:lnTo>
                    <a:pt x="5" y="0"/>
                  </a:lnTo>
                  <a:lnTo>
                    <a:pt x="2" y="3"/>
                  </a:lnTo>
                  <a:lnTo>
                    <a:pt x="2" y="5"/>
                  </a:lnTo>
                  <a:lnTo>
                    <a:pt x="0" y="5"/>
                  </a:lnTo>
                  <a:lnTo>
                    <a:pt x="0" y="5"/>
                  </a:lnTo>
                  <a:lnTo>
                    <a:pt x="2" y="5"/>
                  </a:lnTo>
                  <a:lnTo>
                    <a:pt x="5" y="7"/>
                  </a:lnTo>
                </a:path>
              </a:pathLst>
            </a:custGeom>
            <a:grpFill/>
            <a:ln w="9525">
              <a:solidFill>
                <a:schemeClr val="bg2">
                  <a:lumMod val="50000"/>
                </a:schemeClr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7" name="Freeform 162">
              <a:extLst>
                <a:ext uri="{FF2B5EF4-FFF2-40B4-BE49-F238E27FC236}">
                  <a16:creationId xmlns:a16="http://schemas.microsoft.com/office/drawing/2014/main" id="{F117843E-6DCB-4680-9DBD-C06E0555E780}"/>
                </a:ext>
              </a:extLst>
            </p:cNvPr>
            <p:cNvSpPr>
              <a:spLocks/>
            </p:cNvSpPr>
            <p:nvPr/>
          </p:nvSpPr>
          <p:spPr bwMode="auto">
            <a:xfrm>
              <a:off x="7295883" y="241122"/>
              <a:ext cx="801335" cy="1881208"/>
            </a:xfrm>
            <a:custGeom>
              <a:avLst/>
              <a:gdLst>
                <a:gd name="T0" fmla="*/ 19 w 141"/>
                <a:gd name="T1" fmla="*/ 57 h 324"/>
                <a:gd name="T2" fmla="*/ 37 w 141"/>
                <a:gd name="T3" fmla="*/ 88 h 324"/>
                <a:gd name="T4" fmla="*/ 37 w 141"/>
                <a:gd name="T5" fmla="*/ 107 h 324"/>
                <a:gd name="T6" fmla="*/ 42 w 141"/>
                <a:gd name="T7" fmla="*/ 130 h 324"/>
                <a:gd name="T8" fmla="*/ 47 w 141"/>
                <a:gd name="T9" fmla="*/ 149 h 324"/>
                <a:gd name="T10" fmla="*/ 52 w 141"/>
                <a:gd name="T11" fmla="*/ 152 h 324"/>
                <a:gd name="T12" fmla="*/ 61 w 141"/>
                <a:gd name="T13" fmla="*/ 166 h 324"/>
                <a:gd name="T14" fmla="*/ 61 w 141"/>
                <a:gd name="T15" fmla="*/ 180 h 324"/>
                <a:gd name="T16" fmla="*/ 54 w 141"/>
                <a:gd name="T17" fmla="*/ 182 h 324"/>
                <a:gd name="T18" fmla="*/ 23 w 141"/>
                <a:gd name="T19" fmla="*/ 227 h 324"/>
                <a:gd name="T20" fmla="*/ 14 w 141"/>
                <a:gd name="T21" fmla="*/ 229 h 324"/>
                <a:gd name="T22" fmla="*/ 9 w 141"/>
                <a:gd name="T23" fmla="*/ 237 h 324"/>
                <a:gd name="T24" fmla="*/ 7 w 141"/>
                <a:gd name="T25" fmla="*/ 239 h 324"/>
                <a:gd name="T26" fmla="*/ 7 w 141"/>
                <a:gd name="T27" fmla="*/ 258 h 324"/>
                <a:gd name="T28" fmla="*/ 9 w 141"/>
                <a:gd name="T29" fmla="*/ 274 h 324"/>
                <a:gd name="T30" fmla="*/ 12 w 141"/>
                <a:gd name="T31" fmla="*/ 277 h 324"/>
                <a:gd name="T32" fmla="*/ 9 w 141"/>
                <a:gd name="T33" fmla="*/ 281 h 324"/>
                <a:gd name="T34" fmla="*/ 7 w 141"/>
                <a:gd name="T35" fmla="*/ 291 h 324"/>
                <a:gd name="T36" fmla="*/ 7 w 141"/>
                <a:gd name="T37" fmla="*/ 298 h 324"/>
                <a:gd name="T38" fmla="*/ 9 w 141"/>
                <a:gd name="T39" fmla="*/ 300 h 324"/>
                <a:gd name="T40" fmla="*/ 23 w 141"/>
                <a:gd name="T41" fmla="*/ 307 h 324"/>
                <a:gd name="T42" fmla="*/ 28 w 141"/>
                <a:gd name="T43" fmla="*/ 310 h 324"/>
                <a:gd name="T44" fmla="*/ 30 w 141"/>
                <a:gd name="T45" fmla="*/ 319 h 324"/>
                <a:gd name="T46" fmla="*/ 30 w 141"/>
                <a:gd name="T47" fmla="*/ 324 h 324"/>
                <a:gd name="T48" fmla="*/ 35 w 141"/>
                <a:gd name="T49" fmla="*/ 319 h 324"/>
                <a:gd name="T50" fmla="*/ 47 w 141"/>
                <a:gd name="T51" fmla="*/ 317 h 324"/>
                <a:gd name="T52" fmla="*/ 54 w 141"/>
                <a:gd name="T53" fmla="*/ 315 h 324"/>
                <a:gd name="T54" fmla="*/ 63 w 141"/>
                <a:gd name="T55" fmla="*/ 307 h 324"/>
                <a:gd name="T56" fmla="*/ 68 w 141"/>
                <a:gd name="T57" fmla="*/ 307 h 324"/>
                <a:gd name="T58" fmla="*/ 78 w 141"/>
                <a:gd name="T59" fmla="*/ 307 h 324"/>
                <a:gd name="T60" fmla="*/ 92 w 141"/>
                <a:gd name="T61" fmla="*/ 305 h 324"/>
                <a:gd name="T62" fmla="*/ 141 w 141"/>
                <a:gd name="T63" fmla="*/ 244 h 324"/>
                <a:gd name="T64" fmla="*/ 137 w 141"/>
                <a:gd name="T65" fmla="*/ 229 h 324"/>
                <a:gd name="T66" fmla="*/ 132 w 141"/>
                <a:gd name="T67" fmla="*/ 204 h 324"/>
                <a:gd name="T68" fmla="*/ 127 w 141"/>
                <a:gd name="T69" fmla="*/ 187 h 324"/>
                <a:gd name="T70" fmla="*/ 123 w 141"/>
                <a:gd name="T71" fmla="*/ 173 h 324"/>
                <a:gd name="T72" fmla="*/ 125 w 141"/>
                <a:gd name="T73" fmla="*/ 154 h 324"/>
                <a:gd name="T74" fmla="*/ 123 w 141"/>
                <a:gd name="T75" fmla="*/ 85 h 324"/>
                <a:gd name="T76" fmla="*/ 106 w 141"/>
                <a:gd name="T77" fmla="*/ 69 h 324"/>
                <a:gd name="T78" fmla="*/ 106 w 141"/>
                <a:gd name="T79" fmla="*/ 45 h 324"/>
                <a:gd name="T80" fmla="*/ 108 w 141"/>
                <a:gd name="T81" fmla="*/ 33 h 324"/>
                <a:gd name="T82" fmla="*/ 108 w 141"/>
                <a:gd name="T83" fmla="*/ 10 h 324"/>
                <a:gd name="T84" fmla="*/ 99 w 141"/>
                <a:gd name="T85" fmla="*/ 0 h 324"/>
                <a:gd name="T86" fmla="*/ 68 w 141"/>
                <a:gd name="T87" fmla="*/ 19 h 324"/>
                <a:gd name="T88" fmla="*/ 52 w 141"/>
                <a:gd name="T89" fmla="*/ 52 h 324"/>
                <a:gd name="T90" fmla="*/ 40 w 141"/>
                <a:gd name="T91" fmla="*/ 50 h 324"/>
                <a:gd name="T92" fmla="*/ 23 w 141"/>
                <a:gd name="T93" fmla="*/ 50 h 324"/>
                <a:gd name="T94" fmla="*/ 9 w 141"/>
                <a:gd name="T95" fmla="*/ 29 h 324"/>
                <a:gd name="T96" fmla="*/ 2 w 141"/>
                <a:gd name="T97" fmla="*/ 36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41" h="324">
                  <a:moveTo>
                    <a:pt x="0" y="38"/>
                  </a:moveTo>
                  <a:lnTo>
                    <a:pt x="0" y="38"/>
                  </a:lnTo>
                  <a:lnTo>
                    <a:pt x="0" y="41"/>
                  </a:lnTo>
                  <a:lnTo>
                    <a:pt x="19" y="57"/>
                  </a:lnTo>
                  <a:lnTo>
                    <a:pt x="26" y="59"/>
                  </a:lnTo>
                  <a:lnTo>
                    <a:pt x="30" y="64"/>
                  </a:lnTo>
                  <a:lnTo>
                    <a:pt x="40" y="81"/>
                  </a:lnTo>
                  <a:lnTo>
                    <a:pt x="37" y="88"/>
                  </a:lnTo>
                  <a:lnTo>
                    <a:pt x="37" y="95"/>
                  </a:lnTo>
                  <a:lnTo>
                    <a:pt x="40" y="97"/>
                  </a:lnTo>
                  <a:lnTo>
                    <a:pt x="40" y="100"/>
                  </a:lnTo>
                  <a:lnTo>
                    <a:pt x="37" y="107"/>
                  </a:lnTo>
                  <a:lnTo>
                    <a:pt x="37" y="109"/>
                  </a:lnTo>
                  <a:lnTo>
                    <a:pt x="45" y="121"/>
                  </a:lnTo>
                  <a:lnTo>
                    <a:pt x="42" y="126"/>
                  </a:lnTo>
                  <a:lnTo>
                    <a:pt x="42" y="130"/>
                  </a:lnTo>
                  <a:lnTo>
                    <a:pt x="40" y="133"/>
                  </a:lnTo>
                  <a:lnTo>
                    <a:pt x="45" y="147"/>
                  </a:lnTo>
                  <a:lnTo>
                    <a:pt x="47" y="149"/>
                  </a:lnTo>
                  <a:lnTo>
                    <a:pt x="47" y="149"/>
                  </a:lnTo>
                  <a:lnTo>
                    <a:pt x="49" y="152"/>
                  </a:lnTo>
                  <a:lnTo>
                    <a:pt x="49" y="152"/>
                  </a:lnTo>
                  <a:lnTo>
                    <a:pt x="52" y="149"/>
                  </a:lnTo>
                  <a:lnTo>
                    <a:pt x="52" y="152"/>
                  </a:lnTo>
                  <a:lnTo>
                    <a:pt x="54" y="154"/>
                  </a:lnTo>
                  <a:lnTo>
                    <a:pt x="56" y="156"/>
                  </a:lnTo>
                  <a:lnTo>
                    <a:pt x="61" y="163"/>
                  </a:lnTo>
                  <a:lnTo>
                    <a:pt x="61" y="166"/>
                  </a:lnTo>
                  <a:lnTo>
                    <a:pt x="61" y="173"/>
                  </a:lnTo>
                  <a:lnTo>
                    <a:pt x="63" y="178"/>
                  </a:lnTo>
                  <a:lnTo>
                    <a:pt x="61" y="178"/>
                  </a:lnTo>
                  <a:lnTo>
                    <a:pt x="61" y="180"/>
                  </a:lnTo>
                  <a:lnTo>
                    <a:pt x="61" y="182"/>
                  </a:lnTo>
                  <a:lnTo>
                    <a:pt x="59" y="180"/>
                  </a:lnTo>
                  <a:lnTo>
                    <a:pt x="56" y="180"/>
                  </a:lnTo>
                  <a:lnTo>
                    <a:pt x="54" y="182"/>
                  </a:lnTo>
                  <a:lnTo>
                    <a:pt x="52" y="192"/>
                  </a:lnTo>
                  <a:lnTo>
                    <a:pt x="28" y="222"/>
                  </a:lnTo>
                  <a:lnTo>
                    <a:pt x="26" y="225"/>
                  </a:lnTo>
                  <a:lnTo>
                    <a:pt x="23" y="227"/>
                  </a:lnTo>
                  <a:lnTo>
                    <a:pt x="23" y="227"/>
                  </a:lnTo>
                  <a:lnTo>
                    <a:pt x="21" y="229"/>
                  </a:lnTo>
                  <a:lnTo>
                    <a:pt x="16" y="229"/>
                  </a:lnTo>
                  <a:lnTo>
                    <a:pt x="14" y="229"/>
                  </a:lnTo>
                  <a:lnTo>
                    <a:pt x="12" y="232"/>
                  </a:lnTo>
                  <a:lnTo>
                    <a:pt x="14" y="234"/>
                  </a:lnTo>
                  <a:lnTo>
                    <a:pt x="14" y="237"/>
                  </a:lnTo>
                  <a:lnTo>
                    <a:pt x="9" y="237"/>
                  </a:lnTo>
                  <a:lnTo>
                    <a:pt x="9" y="237"/>
                  </a:lnTo>
                  <a:lnTo>
                    <a:pt x="9" y="239"/>
                  </a:lnTo>
                  <a:lnTo>
                    <a:pt x="7" y="239"/>
                  </a:lnTo>
                  <a:lnTo>
                    <a:pt x="7" y="239"/>
                  </a:lnTo>
                  <a:lnTo>
                    <a:pt x="4" y="246"/>
                  </a:lnTo>
                  <a:lnTo>
                    <a:pt x="4" y="253"/>
                  </a:lnTo>
                  <a:lnTo>
                    <a:pt x="7" y="255"/>
                  </a:lnTo>
                  <a:lnTo>
                    <a:pt x="7" y="258"/>
                  </a:lnTo>
                  <a:lnTo>
                    <a:pt x="7" y="263"/>
                  </a:lnTo>
                  <a:lnTo>
                    <a:pt x="7" y="265"/>
                  </a:lnTo>
                  <a:lnTo>
                    <a:pt x="9" y="267"/>
                  </a:lnTo>
                  <a:lnTo>
                    <a:pt x="9" y="274"/>
                  </a:lnTo>
                  <a:lnTo>
                    <a:pt x="12" y="277"/>
                  </a:lnTo>
                  <a:lnTo>
                    <a:pt x="12" y="277"/>
                  </a:lnTo>
                  <a:lnTo>
                    <a:pt x="14" y="279"/>
                  </a:lnTo>
                  <a:lnTo>
                    <a:pt x="12" y="277"/>
                  </a:lnTo>
                  <a:lnTo>
                    <a:pt x="9" y="277"/>
                  </a:lnTo>
                  <a:lnTo>
                    <a:pt x="9" y="279"/>
                  </a:lnTo>
                  <a:lnTo>
                    <a:pt x="9" y="279"/>
                  </a:lnTo>
                  <a:lnTo>
                    <a:pt x="9" y="281"/>
                  </a:lnTo>
                  <a:lnTo>
                    <a:pt x="9" y="284"/>
                  </a:lnTo>
                  <a:lnTo>
                    <a:pt x="9" y="286"/>
                  </a:lnTo>
                  <a:lnTo>
                    <a:pt x="9" y="291"/>
                  </a:lnTo>
                  <a:lnTo>
                    <a:pt x="7" y="291"/>
                  </a:lnTo>
                  <a:lnTo>
                    <a:pt x="7" y="293"/>
                  </a:lnTo>
                  <a:lnTo>
                    <a:pt x="7" y="293"/>
                  </a:lnTo>
                  <a:lnTo>
                    <a:pt x="9" y="296"/>
                  </a:lnTo>
                  <a:lnTo>
                    <a:pt x="7" y="298"/>
                  </a:lnTo>
                  <a:lnTo>
                    <a:pt x="9" y="298"/>
                  </a:lnTo>
                  <a:lnTo>
                    <a:pt x="9" y="298"/>
                  </a:lnTo>
                  <a:lnTo>
                    <a:pt x="9" y="300"/>
                  </a:lnTo>
                  <a:lnTo>
                    <a:pt x="9" y="300"/>
                  </a:lnTo>
                  <a:lnTo>
                    <a:pt x="9" y="303"/>
                  </a:lnTo>
                  <a:lnTo>
                    <a:pt x="12" y="303"/>
                  </a:lnTo>
                  <a:lnTo>
                    <a:pt x="16" y="305"/>
                  </a:lnTo>
                  <a:lnTo>
                    <a:pt x="23" y="307"/>
                  </a:lnTo>
                  <a:lnTo>
                    <a:pt x="23" y="310"/>
                  </a:lnTo>
                  <a:lnTo>
                    <a:pt x="23" y="310"/>
                  </a:lnTo>
                  <a:lnTo>
                    <a:pt x="26" y="312"/>
                  </a:lnTo>
                  <a:lnTo>
                    <a:pt x="28" y="310"/>
                  </a:lnTo>
                  <a:lnTo>
                    <a:pt x="28" y="312"/>
                  </a:lnTo>
                  <a:lnTo>
                    <a:pt x="28" y="315"/>
                  </a:lnTo>
                  <a:lnTo>
                    <a:pt x="30" y="317"/>
                  </a:lnTo>
                  <a:lnTo>
                    <a:pt x="30" y="319"/>
                  </a:lnTo>
                  <a:lnTo>
                    <a:pt x="33" y="319"/>
                  </a:lnTo>
                  <a:lnTo>
                    <a:pt x="30" y="322"/>
                  </a:lnTo>
                  <a:lnTo>
                    <a:pt x="28" y="324"/>
                  </a:lnTo>
                  <a:lnTo>
                    <a:pt x="30" y="324"/>
                  </a:lnTo>
                  <a:lnTo>
                    <a:pt x="33" y="322"/>
                  </a:lnTo>
                  <a:lnTo>
                    <a:pt x="35" y="317"/>
                  </a:lnTo>
                  <a:lnTo>
                    <a:pt x="35" y="317"/>
                  </a:lnTo>
                  <a:lnTo>
                    <a:pt x="35" y="319"/>
                  </a:lnTo>
                  <a:lnTo>
                    <a:pt x="37" y="322"/>
                  </a:lnTo>
                  <a:lnTo>
                    <a:pt x="42" y="317"/>
                  </a:lnTo>
                  <a:lnTo>
                    <a:pt x="45" y="317"/>
                  </a:lnTo>
                  <a:lnTo>
                    <a:pt x="47" y="317"/>
                  </a:lnTo>
                  <a:lnTo>
                    <a:pt x="47" y="317"/>
                  </a:lnTo>
                  <a:lnTo>
                    <a:pt x="49" y="319"/>
                  </a:lnTo>
                  <a:lnTo>
                    <a:pt x="52" y="315"/>
                  </a:lnTo>
                  <a:lnTo>
                    <a:pt x="54" y="315"/>
                  </a:lnTo>
                  <a:lnTo>
                    <a:pt x="56" y="315"/>
                  </a:lnTo>
                  <a:lnTo>
                    <a:pt x="59" y="312"/>
                  </a:lnTo>
                  <a:lnTo>
                    <a:pt x="61" y="312"/>
                  </a:lnTo>
                  <a:lnTo>
                    <a:pt x="63" y="307"/>
                  </a:lnTo>
                  <a:lnTo>
                    <a:pt x="66" y="310"/>
                  </a:lnTo>
                  <a:lnTo>
                    <a:pt x="68" y="310"/>
                  </a:lnTo>
                  <a:lnTo>
                    <a:pt x="68" y="307"/>
                  </a:lnTo>
                  <a:lnTo>
                    <a:pt x="68" y="307"/>
                  </a:lnTo>
                  <a:lnTo>
                    <a:pt x="71" y="307"/>
                  </a:lnTo>
                  <a:lnTo>
                    <a:pt x="73" y="307"/>
                  </a:lnTo>
                  <a:lnTo>
                    <a:pt x="75" y="307"/>
                  </a:lnTo>
                  <a:lnTo>
                    <a:pt x="78" y="307"/>
                  </a:lnTo>
                  <a:lnTo>
                    <a:pt x="85" y="305"/>
                  </a:lnTo>
                  <a:lnTo>
                    <a:pt x="85" y="305"/>
                  </a:lnTo>
                  <a:lnTo>
                    <a:pt x="89" y="305"/>
                  </a:lnTo>
                  <a:lnTo>
                    <a:pt x="92" y="305"/>
                  </a:lnTo>
                  <a:lnTo>
                    <a:pt x="92" y="303"/>
                  </a:lnTo>
                  <a:lnTo>
                    <a:pt x="92" y="305"/>
                  </a:lnTo>
                  <a:lnTo>
                    <a:pt x="134" y="258"/>
                  </a:lnTo>
                  <a:lnTo>
                    <a:pt x="141" y="244"/>
                  </a:lnTo>
                  <a:lnTo>
                    <a:pt x="141" y="237"/>
                  </a:lnTo>
                  <a:lnTo>
                    <a:pt x="141" y="237"/>
                  </a:lnTo>
                  <a:lnTo>
                    <a:pt x="139" y="232"/>
                  </a:lnTo>
                  <a:lnTo>
                    <a:pt x="137" y="229"/>
                  </a:lnTo>
                  <a:lnTo>
                    <a:pt x="130" y="222"/>
                  </a:lnTo>
                  <a:lnTo>
                    <a:pt x="127" y="220"/>
                  </a:lnTo>
                  <a:lnTo>
                    <a:pt x="127" y="215"/>
                  </a:lnTo>
                  <a:lnTo>
                    <a:pt x="132" y="204"/>
                  </a:lnTo>
                  <a:lnTo>
                    <a:pt x="132" y="199"/>
                  </a:lnTo>
                  <a:lnTo>
                    <a:pt x="127" y="196"/>
                  </a:lnTo>
                  <a:lnTo>
                    <a:pt x="125" y="192"/>
                  </a:lnTo>
                  <a:lnTo>
                    <a:pt x="127" y="187"/>
                  </a:lnTo>
                  <a:lnTo>
                    <a:pt x="125" y="182"/>
                  </a:lnTo>
                  <a:lnTo>
                    <a:pt x="120" y="182"/>
                  </a:lnTo>
                  <a:lnTo>
                    <a:pt x="120" y="178"/>
                  </a:lnTo>
                  <a:lnTo>
                    <a:pt x="123" y="173"/>
                  </a:lnTo>
                  <a:lnTo>
                    <a:pt x="123" y="168"/>
                  </a:lnTo>
                  <a:lnTo>
                    <a:pt x="120" y="166"/>
                  </a:lnTo>
                  <a:lnTo>
                    <a:pt x="123" y="159"/>
                  </a:lnTo>
                  <a:lnTo>
                    <a:pt x="125" y="154"/>
                  </a:lnTo>
                  <a:lnTo>
                    <a:pt x="113" y="118"/>
                  </a:lnTo>
                  <a:lnTo>
                    <a:pt x="113" y="114"/>
                  </a:lnTo>
                  <a:lnTo>
                    <a:pt x="125" y="92"/>
                  </a:lnTo>
                  <a:lnTo>
                    <a:pt x="123" y="85"/>
                  </a:lnTo>
                  <a:lnTo>
                    <a:pt x="115" y="74"/>
                  </a:lnTo>
                  <a:lnTo>
                    <a:pt x="113" y="71"/>
                  </a:lnTo>
                  <a:lnTo>
                    <a:pt x="108" y="71"/>
                  </a:lnTo>
                  <a:lnTo>
                    <a:pt x="106" y="69"/>
                  </a:lnTo>
                  <a:lnTo>
                    <a:pt x="106" y="67"/>
                  </a:lnTo>
                  <a:lnTo>
                    <a:pt x="104" y="57"/>
                  </a:lnTo>
                  <a:lnTo>
                    <a:pt x="106" y="48"/>
                  </a:lnTo>
                  <a:lnTo>
                    <a:pt x="106" y="45"/>
                  </a:lnTo>
                  <a:lnTo>
                    <a:pt x="104" y="45"/>
                  </a:lnTo>
                  <a:lnTo>
                    <a:pt x="111" y="38"/>
                  </a:lnTo>
                  <a:lnTo>
                    <a:pt x="108" y="36"/>
                  </a:lnTo>
                  <a:lnTo>
                    <a:pt x="108" y="33"/>
                  </a:lnTo>
                  <a:lnTo>
                    <a:pt x="111" y="31"/>
                  </a:lnTo>
                  <a:lnTo>
                    <a:pt x="115" y="24"/>
                  </a:lnTo>
                  <a:lnTo>
                    <a:pt x="113" y="15"/>
                  </a:lnTo>
                  <a:lnTo>
                    <a:pt x="108" y="10"/>
                  </a:lnTo>
                  <a:lnTo>
                    <a:pt x="104" y="10"/>
                  </a:lnTo>
                  <a:lnTo>
                    <a:pt x="101" y="7"/>
                  </a:lnTo>
                  <a:lnTo>
                    <a:pt x="99" y="3"/>
                  </a:lnTo>
                  <a:lnTo>
                    <a:pt x="99" y="0"/>
                  </a:lnTo>
                  <a:lnTo>
                    <a:pt x="78" y="7"/>
                  </a:lnTo>
                  <a:lnTo>
                    <a:pt x="73" y="7"/>
                  </a:lnTo>
                  <a:lnTo>
                    <a:pt x="71" y="12"/>
                  </a:lnTo>
                  <a:lnTo>
                    <a:pt x="68" y="19"/>
                  </a:lnTo>
                  <a:lnTo>
                    <a:pt x="68" y="41"/>
                  </a:lnTo>
                  <a:lnTo>
                    <a:pt x="61" y="45"/>
                  </a:lnTo>
                  <a:lnTo>
                    <a:pt x="59" y="50"/>
                  </a:lnTo>
                  <a:lnTo>
                    <a:pt x="52" y="52"/>
                  </a:lnTo>
                  <a:lnTo>
                    <a:pt x="49" y="52"/>
                  </a:lnTo>
                  <a:lnTo>
                    <a:pt x="47" y="48"/>
                  </a:lnTo>
                  <a:lnTo>
                    <a:pt x="45" y="45"/>
                  </a:lnTo>
                  <a:lnTo>
                    <a:pt x="40" y="50"/>
                  </a:lnTo>
                  <a:lnTo>
                    <a:pt x="37" y="52"/>
                  </a:lnTo>
                  <a:lnTo>
                    <a:pt x="33" y="52"/>
                  </a:lnTo>
                  <a:lnTo>
                    <a:pt x="30" y="50"/>
                  </a:lnTo>
                  <a:lnTo>
                    <a:pt x="23" y="50"/>
                  </a:lnTo>
                  <a:lnTo>
                    <a:pt x="23" y="48"/>
                  </a:lnTo>
                  <a:lnTo>
                    <a:pt x="21" y="43"/>
                  </a:lnTo>
                  <a:lnTo>
                    <a:pt x="12" y="29"/>
                  </a:lnTo>
                  <a:lnTo>
                    <a:pt x="9" y="29"/>
                  </a:lnTo>
                  <a:lnTo>
                    <a:pt x="4" y="31"/>
                  </a:lnTo>
                  <a:lnTo>
                    <a:pt x="7" y="36"/>
                  </a:lnTo>
                  <a:lnTo>
                    <a:pt x="4" y="36"/>
                  </a:lnTo>
                  <a:lnTo>
                    <a:pt x="2" y="36"/>
                  </a:lnTo>
                  <a:lnTo>
                    <a:pt x="0" y="36"/>
                  </a:lnTo>
                  <a:lnTo>
                    <a:pt x="0" y="38"/>
                  </a:lnTo>
                  <a:close/>
                </a:path>
              </a:pathLst>
            </a:custGeom>
            <a:grpFill/>
            <a:ln w="9525">
              <a:solidFill>
                <a:schemeClr val="bg2">
                  <a:lumMod val="50000"/>
                </a:schemeClr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9" name="Freeform 163">
              <a:extLst>
                <a:ext uri="{FF2B5EF4-FFF2-40B4-BE49-F238E27FC236}">
                  <a16:creationId xmlns:a16="http://schemas.microsoft.com/office/drawing/2014/main" id="{A9DD85D5-EF56-4F3D-95EF-A10A9594B26D}"/>
                </a:ext>
              </a:extLst>
            </p:cNvPr>
            <p:cNvSpPr>
              <a:spLocks/>
            </p:cNvSpPr>
            <p:nvPr/>
          </p:nvSpPr>
          <p:spPr bwMode="auto">
            <a:xfrm>
              <a:off x="6926923" y="3974327"/>
              <a:ext cx="288251" cy="297956"/>
            </a:xfrm>
            <a:custGeom>
              <a:avLst/>
              <a:gdLst>
                <a:gd name="T0" fmla="*/ 33 w 50"/>
                <a:gd name="T1" fmla="*/ 49 h 52"/>
                <a:gd name="T2" fmla="*/ 31 w 50"/>
                <a:gd name="T3" fmla="*/ 45 h 52"/>
                <a:gd name="T4" fmla="*/ 26 w 50"/>
                <a:gd name="T5" fmla="*/ 42 h 52"/>
                <a:gd name="T6" fmla="*/ 24 w 50"/>
                <a:gd name="T7" fmla="*/ 42 h 52"/>
                <a:gd name="T8" fmla="*/ 19 w 50"/>
                <a:gd name="T9" fmla="*/ 33 h 52"/>
                <a:gd name="T10" fmla="*/ 12 w 50"/>
                <a:gd name="T11" fmla="*/ 26 h 52"/>
                <a:gd name="T12" fmla="*/ 7 w 50"/>
                <a:gd name="T13" fmla="*/ 21 h 52"/>
                <a:gd name="T14" fmla="*/ 5 w 50"/>
                <a:gd name="T15" fmla="*/ 16 h 52"/>
                <a:gd name="T16" fmla="*/ 5 w 50"/>
                <a:gd name="T17" fmla="*/ 14 h 52"/>
                <a:gd name="T18" fmla="*/ 0 w 50"/>
                <a:gd name="T19" fmla="*/ 9 h 52"/>
                <a:gd name="T20" fmla="*/ 0 w 50"/>
                <a:gd name="T21" fmla="*/ 7 h 52"/>
                <a:gd name="T22" fmla="*/ 0 w 50"/>
                <a:gd name="T23" fmla="*/ 0 h 52"/>
                <a:gd name="T24" fmla="*/ 7 w 50"/>
                <a:gd name="T25" fmla="*/ 5 h 52"/>
                <a:gd name="T26" fmla="*/ 14 w 50"/>
                <a:gd name="T27" fmla="*/ 0 h 52"/>
                <a:gd name="T28" fmla="*/ 19 w 50"/>
                <a:gd name="T29" fmla="*/ 2 h 52"/>
                <a:gd name="T30" fmla="*/ 21 w 50"/>
                <a:gd name="T31" fmla="*/ 2 h 52"/>
                <a:gd name="T32" fmla="*/ 26 w 50"/>
                <a:gd name="T33" fmla="*/ 2 h 52"/>
                <a:gd name="T34" fmla="*/ 28 w 50"/>
                <a:gd name="T35" fmla="*/ 2 h 52"/>
                <a:gd name="T36" fmla="*/ 31 w 50"/>
                <a:gd name="T37" fmla="*/ 2 h 52"/>
                <a:gd name="T38" fmla="*/ 35 w 50"/>
                <a:gd name="T39" fmla="*/ 5 h 52"/>
                <a:gd name="T40" fmla="*/ 38 w 50"/>
                <a:gd name="T41" fmla="*/ 2 h 52"/>
                <a:gd name="T42" fmla="*/ 40 w 50"/>
                <a:gd name="T43" fmla="*/ 7 h 52"/>
                <a:gd name="T44" fmla="*/ 45 w 50"/>
                <a:gd name="T45" fmla="*/ 7 h 52"/>
                <a:gd name="T46" fmla="*/ 47 w 50"/>
                <a:gd name="T47" fmla="*/ 7 h 52"/>
                <a:gd name="T48" fmla="*/ 45 w 50"/>
                <a:gd name="T49" fmla="*/ 14 h 52"/>
                <a:gd name="T50" fmla="*/ 45 w 50"/>
                <a:gd name="T51" fmla="*/ 16 h 52"/>
                <a:gd name="T52" fmla="*/ 45 w 50"/>
                <a:gd name="T53" fmla="*/ 19 h 52"/>
                <a:gd name="T54" fmla="*/ 47 w 50"/>
                <a:gd name="T55" fmla="*/ 21 h 52"/>
                <a:gd name="T56" fmla="*/ 50 w 50"/>
                <a:gd name="T57" fmla="*/ 21 h 52"/>
                <a:gd name="T58" fmla="*/ 50 w 50"/>
                <a:gd name="T59" fmla="*/ 23 h 52"/>
                <a:gd name="T60" fmla="*/ 47 w 50"/>
                <a:gd name="T61" fmla="*/ 23 h 52"/>
                <a:gd name="T62" fmla="*/ 50 w 50"/>
                <a:gd name="T63" fmla="*/ 28 h 52"/>
                <a:gd name="T64" fmla="*/ 47 w 50"/>
                <a:gd name="T65" fmla="*/ 31 h 52"/>
                <a:gd name="T66" fmla="*/ 47 w 50"/>
                <a:gd name="T67" fmla="*/ 31 h 52"/>
                <a:gd name="T68" fmla="*/ 45 w 50"/>
                <a:gd name="T69" fmla="*/ 33 h 52"/>
                <a:gd name="T70" fmla="*/ 42 w 50"/>
                <a:gd name="T71" fmla="*/ 31 h 52"/>
                <a:gd name="T72" fmla="*/ 42 w 50"/>
                <a:gd name="T73" fmla="*/ 33 h 52"/>
                <a:gd name="T74" fmla="*/ 42 w 50"/>
                <a:gd name="T75" fmla="*/ 38 h 52"/>
                <a:gd name="T76" fmla="*/ 42 w 50"/>
                <a:gd name="T77" fmla="*/ 38 h 52"/>
                <a:gd name="T78" fmla="*/ 40 w 50"/>
                <a:gd name="T79" fmla="*/ 35 h 52"/>
                <a:gd name="T80" fmla="*/ 38 w 50"/>
                <a:gd name="T81" fmla="*/ 38 h 52"/>
                <a:gd name="T82" fmla="*/ 35 w 50"/>
                <a:gd name="T83" fmla="*/ 40 h 52"/>
                <a:gd name="T84" fmla="*/ 35 w 50"/>
                <a:gd name="T85" fmla="*/ 45 h 52"/>
                <a:gd name="T86" fmla="*/ 35 w 50"/>
                <a:gd name="T87" fmla="*/ 47 h 52"/>
                <a:gd name="T88" fmla="*/ 35 w 50"/>
                <a:gd name="T89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0" h="52">
                  <a:moveTo>
                    <a:pt x="35" y="52"/>
                  </a:moveTo>
                  <a:lnTo>
                    <a:pt x="35" y="49"/>
                  </a:lnTo>
                  <a:lnTo>
                    <a:pt x="33" y="49"/>
                  </a:lnTo>
                  <a:lnTo>
                    <a:pt x="33" y="47"/>
                  </a:lnTo>
                  <a:lnTo>
                    <a:pt x="33" y="47"/>
                  </a:lnTo>
                  <a:lnTo>
                    <a:pt x="31" y="45"/>
                  </a:lnTo>
                  <a:lnTo>
                    <a:pt x="28" y="45"/>
                  </a:lnTo>
                  <a:lnTo>
                    <a:pt x="26" y="45"/>
                  </a:lnTo>
                  <a:lnTo>
                    <a:pt x="26" y="42"/>
                  </a:lnTo>
                  <a:lnTo>
                    <a:pt x="24" y="42"/>
                  </a:lnTo>
                  <a:lnTo>
                    <a:pt x="24" y="45"/>
                  </a:lnTo>
                  <a:lnTo>
                    <a:pt x="24" y="42"/>
                  </a:lnTo>
                  <a:lnTo>
                    <a:pt x="24" y="42"/>
                  </a:lnTo>
                  <a:lnTo>
                    <a:pt x="19" y="35"/>
                  </a:lnTo>
                  <a:lnTo>
                    <a:pt x="19" y="33"/>
                  </a:lnTo>
                  <a:lnTo>
                    <a:pt x="16" y="33"/>
                  </a:lnTo>
                  <a:lnTo>
                    <a:pt x="16" y="31"/>
                  </a:lnTo>
                  <a:lnTo>
                    <a:pt x="12" y="26"/>
                  </a:lnTo>
                  <a:lnTo>
                    <a:pt x="12" y="26"/>
                  </a:lnTo>
                  <a:lnTo>
                    <a:pt x="9" y="21"/>
                  </a:lnTo>
                  <a:lnTo>
                    <a:pt x="7" y="21"/>
                  </a:lnTo>
                  <a:lnTo>
                    <a:pt x="5" y="19"/>
                  </a:lnTo>
                  <a:lnTo>
                    <a:pt x="5" y="19"/>
                  </a:lnTo>
                  <a:lnTo>
                    <a:pt x="5" y="16"/>
                  </a:lnTo>
                  <a:lnTo>
                    <a:pt x="5" y="16"/>
                  </a:lnTo>
                  <a:lnTo>
                    <a:pt x="5" y="14"/>
                  </a:lnTo>
                  <a:lnTo>
                    <a:pt x="5" y="14"/>
                  </a:lnTo>
                  <a:lnTo>
                    <a:pt x="2" y="12"/>
                  </a:lnTo>
                  <a:lnTo>
                    <a:pt x="2" y="9"/>
                  </a:lnTo>
                  <a:lnTo>
                    <a:pt x="0" y="9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5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7" y="5"/>
                  </a:lnTo>
                  <a:lnTo>
                    <a:pt x="7" y="5"/>
                  </a:lnTo>
                  <a:lnTo>
                    <a:pt x="9" y="0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9" y="2"/>
                  </a:lnTo>
                  <a:lnTo>
                    <a:pt x="19" y="2"/>
                  </a:lnTo>
                  <a:lnTo>
                    <a:pt x="19" y="0"/>
                  </a:lnTo>
                  <a:lnTo>
                    <a:pt x="21" y="2"/>
                  </a:lnTo>
                  <a:lnTo>
                    <a:pt x="24" y="2"/>
                  </a:lnTo>
                  <a:lnTo>
                    <a:pt x="24" y="2"/>
                  </a:lnTo>
                  <a:lnTo>
                    <a:pt x="26" y="2"/>
                  </a:lnTo>
                  <a:lnTo>
                    <a:pt x="26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31" y="2"/>
                  </a:lnTo>
                  <a:lnTo>
                    <a:pt x="31" y="2"/>
                  </a:lnTo>
                  <a:lnTo>
                    <a:pt x="31" y="2"/>
                  </a:lnTo>
                  <a:lnTo>
                    <a:pt x="33" y="2"/>
                  </a:lnTo>
                  <a:lnTo>
                    <a:pt x="35" y="2"/>
                  </a:lnTo>
                  <a:lnTo>
                    <a:pt x="35" y="5"/>
                  </a:lnTo>
                  <a:lnTo>
                    <a:pt x="35" y="2"/>
                  </a:lnTo>
                  <a:lnTo>
                    <a:pt x="35" y="2"/>
                  </a:lnTo>
                  <a:lnTo>
                    <a:pt x="38" y="2"/>
                  </a:lnTo>
                  <a:lnTo>
                    <a:pt x="40" y="5"/>
                  </a:lnTo>
                  <a:lnTo>
                    <a:pt x="40" y="5"/>
                  </a:lnTo>
                  <a:lnTo>
                    <a:pt x="40" y="7"/>
                  </a:lnTo>
                  <a:lnTo>
                    <a:pt x="40" y="7"/>
                  </a:lnTo>
                  <a:lnTo>
                    <a:pt x="42" y="7"/>
                  </a:lnTo>
                  <a:lnTo>
                    <a:pt x="45" y="7"/>
                  </a:lnTo>
                  <a:lnTo>
                    <a:pt x="47" y="7"/>
                  </a:lnTo>
                  <a:lnTo>
                    <a:pt x="47" y="7"/>
                  </a:lnTo>
                  <a:lnTo>
                    <a:pt x="47" y="7"/>
                  </a:lnTo>
                  <a:lnTo>
                    <a:pt x="47" y="9"/>
                  </a:lnTo>
                  <a:lnTo>
                    <a:pt x="45" y="14"/>
                  </a:lnTo>
                  <a:lnTo>
                    <a:pt x="45" y="14"/>
                  </a:lnTo>
                  <a:lnTo>
                    <a:pt x="45" y="14"/>
                  </a:lnTo>
                  <a:lnTo>
                    <a:pt x="45" y="14"/>
                  </a:lnTo>
                  <a:lnTo>
                    <a:pt x="45" y="16"/>
                  </a:lnTo>
                  <a:lnTo>
                    <a:pt x="45" y="16"/>
                  </a:lnTo>
                  <a:lnTo>
                    <a:pt x="45" y="16"/>
                  </a:lnTo>
                  <a:lnTo>
                    <a:pt x="45" y="19"/>
                  </a:lnTo>
                  <a:lnTo>
                    <a:pt x="47" y="19"/>
                  </a:lnTo>
                  <a:lnTo>
                    <a:pt x="47" y="19"/>
                  </a:lnTo>
                  <a:lnTo>
                    <a:pt x="47" y="21"/>
                  </a:lnTo>
                  <a:lnTo>
                    <a:pt x="50" y="21"/>
                  </a:lnTo>
                  <a:lnTo>
                    <a:pt x="50" y="21"/>
                  </a:lnTo>
                  <a:lnTo>
                    <a:pt x="50" y="21"/>
                  </a:lnTo>
                  <a:lnTo>
                    <a:pt x="50" y="21"/>
                  </a:lnTo>
                  <a:lnTo>
                    <a:pt x="50" y="21"/>
                  </a:lnTo>
                  <a:lnTo>
                    <a:pt x="50" y="23"/>
                  </a:lnTo>
                  <a:lnTo>
                    <a:pt x="50" y="23"/>
                  </a:lnTo>
                  <a:lnTo>
                    <a:pt x="47" y="23"/>
                  </a:lnTo>
                  <a:lnTo>
                    <a:pt x="47" y="23"/>
                  </a:lnTo>
                  <a:lnTo>
                    <a:pt x="45" y="23"/>
                  </a:lnTo>
                  <a:lnTo>
                    <a:pt x="45" y="23"/>
                  </a:lnTo>
                  <a:lnTo>
                    <a:pt x="50" y="28"/>
                  </a:lnTo>
                  <a:lnTo>
                    <a:pt x="50" y="28"/>
                  </a:lnTo>
                  <a:lnTo>
                    <a:pt x="50" y="31"/>
                  </a:lnTo>
                  <a:lnTo>
                    <a:pt x="47" y="31"/>
                  </a:lnTo>
                  <a:lnTo>
                    <a:pt x="47" y="31"/>
                  </a:lnTo>
                  <a:lnTo>
                    <a:pt x="47" y="31"/>
                  </a:lnTo>
                  <a:lnTo>
                    <a:pt x="47" y="31"/>
                  </a:lnTo>
                  <a:lnTo>
                    <a:pt x="45" y="31"/>
                  </a:lnTo>
                  <a:lnTo>
                    <a:pt x="45" y="31"/>
                  </a:lnTo>
                  <a:lnTo>
                    <a:pt x="45" y="33"/>
                  </a:lnTo>
                  <a:lnTo>
                    <a:pt x="42" y="33"/>
                  </a:lnTo>
                  <a:lnTo>
                    <a:pt x="42" y="31"/>
                  </a:lnTo>
                  <a:lnTo>
                    <a:pt x="42" y="31"/>
                  </a:lnTo>
                  <a:lnTo>
                    <a:pt x="42" y="33"/>
                  </a:lnTo>
                  <a:lnTo>
                    <a:pt x="42" y="33"/>
                  </a:lnTo>
                  <a:lnTo>
                    <a:pt x="42" y="33"/>
                  </a:lnTo>
                  <a:lnTo>
                    <a:pt x="42" y="35"/>
                  </a:lnTo>
                  <a:lnTo>
                    <a:pt x="42" y="35"/>
                  </a:lnTo>
                  <a:lnTo>
                    <a:pt x="42" y="38"/>
                  </a:lnTo>
                  <a:lnTo>
                    <a:pt x="42" y="38"/>
                  </a:lnTo>
                  <a:lnTo>
                    <a:pt x="42" y="38"/>
                  </a:lnTo>
                  <a:lnTo>
                    <a:pt x="42" y="38"/>
                  </a:lnTo>
                  <a:lnTo>
                    <a:pt x="42" y="35"/>
                  </a:lnTo>
                  <a:lnTo>
                    <a:pt x="42" y="35"/>
                  </a:lnTo>
                  <a:lnTo>
                    <a:pt x="40" y="35"/>
                  </a:lnTo>
                  <a:lnTo>
                    <a:pt x="38" y="38"/>
                  </a:lnTo>
                  <a:lnTo>
                    <a:pt x="38" y="38"/>
                  </a:lnTo>
                  <a:lnTo>
                    <a:pt x="38" y="38"/>
                  </a:lnTo>
                  <a:lnTo>
                    <a:pt x="38" y="40"/>
                  </a:lnTo>
                  <a:lnTo>
                    <a:pt x="38" y="40"/>
                  </a:lnTo>
                  <a:lnTo>
                    <a:pt x="35" y="40"/>
                  </a:lnTo>
                  <a:lnTo>
                    <a:pt x="35" y="42"/>
                  </a:lnTo>
                  <a:lnTo>
                    <a:pt x="35" y="45"/>
                  </a:lnTo>
                  <a:lnTo>
                    <a:pt x="35" y="45"/>
                  </a:lnTo>
                  <a:lnTo>
                    <a:pt x="35" y="45"/>
                  </a:lnTo>
                  <a:lnTo>
                    <a:pt x="35" y="47"/>
                  </a:lnTo>
                  <a:lnTo>
                    <a:pt x="35" y="47"/>
                  </a:lnTo>
                  <a:lnTo>
                    <a:pt x="35" y="47"/>
                  </a:lnTo>
                  <a:lnTo>
                    <a:pt x="35" y="49"/>
                  </a:lnTo>
                  <a:lnTo>
                    <a:pt x="35" y="52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0" name="Freeform 164">
              <a:extLst>
                <a:ext uri="{FF2B5EF4-FFF2-40B4-BE49-F238E27FC236}">
                  <a16:creationId xmlns:a16="http://schemas.microsoft.com/office/drawing/2014/main" id="{53449B0C-43F4-4CDC-8DF4-5180A0457793}"/>
                </a:ext>
              </a:extLst>
            </p:cNvPr>
            <p:cNvSpPr>
              <a:spLocks/>
            </p:cNvSpPr>
            <p:nvPr/>
          </p:nvSpPr>
          <p:spPr bwMode="auto">
            <a:xfrm>
              <a:off x="6926923" y="3974327"/>
              <a:ext cx="288251" cy="297956"/>
            </a:xfrm>
            <a:custGeom>
              <a:avLst/>
              <a:gdLst>
                <a:gd name="T0" fmla="*/ 33 w 50"/>
                <a:gd name="T1" fmla="*/ 49 h 52"/>
                <a:gd name="T2" fmla="*/ 31 w 50"/>
                <a:gd name="T3" fmla="*/ 45 h 52"/>
                <a:gd name="T4" fmla="*/ 26 w 50"/>
                <a:gd name="T5" fmla="*/ 42 h 52"/>
                <a:gd name="T6" fmla="*/ 24 w 50"/>
                <a:gd name="T7" fmla="*/ 42 h 52"/>
                <a:gd name="T8" fmla="*/ 19 w 50"/>
                <a:gd name="T9" fmla="*/ 33 h 52"/>
                <a:gd name="T10" fmla="*/ 12 w 50"/>
                <a:gd name="T11" fmla="*/ 26 h 52"/>
                <a:gd name="T12" fmla="*/ 7 w 50"/>
                <a:gd name="T13" fmla="*/ 21 h 52"/>
                <a:gd name="T14" fmla="*/ 5 w 50"/>
                <a:gd name="T15" fmla="*/ 16 h 52"/>
                <a:gd name="T16" fmla="*/ 5 w 50"/>
                <a:gd name="T17" fmla="*/ 14 h 52"/>
                <a:gd name="T18" fmla="*/ 0 w 50"/>
                <a:gd name="T19" fmla="*/ 9 h 52"/>
                <a:gd name="T20" fmla="*/ 0 w 50"/>
                <a:gd name="T21" fmla="*/ 7 h 52"/>
                <a:gd name="T22" fmla="*/ 0 w 50"/>
                <a:gd name="T23" fmla="*/ 0 h 52"/>
                <a:gd name="T24" fmla="*/ 7 w 50"/>
                <a:gd name="T25" fmla="*/ 5 h 52"/>
                <a:gd name="T26" fmla="*/ 14 w 50"/>
                <a:gd name="T27" fmla="*/ 0 h 52"/>
                <a:gd name="T28" fmla="*/ 19 w 50"/>
                <a:gd name="T29" fmla="*/ 2 h 52"/>
                <a:gd name="T30" fmla="*/ 21 w 50"/>
                <a:gd name="T31" fmla="*/ 2 h 52"/>
                <a:gd name="T32" fmla="*/ 26 w 50"/>
                <a:gd name="T33" fmla="*/ 2 h 52"/>
                <a:gd name="T34" fmla="*/ 28 w 50"/>
                <a:gd name="T35" fmla="*/ 2 h 52"/>
                <a:gd name="T36" fmla="*/ 31 w 50"/>
                <a:gd name="T37" fmla="*/ 2 h 52"/>
                <a:gd name="T38" fmla="*/ 35 w 50"/>
                <a:gd name="T39" fmla="*/ 5 h 52"/>
                <a:gd name="T40" fmla="*/ 38 w 50"/>
                <a:gd name="T41" fmla="*/ 2 h 52"/>
                <a:gd name="T42" fmla="*/ 40 w 50"/>
                <a:gd name="T43" fmla="*/ 7 h 52"/>
                <a:gd name="T44" fmla="*/ 45 w 50"/>
                <a:gd name="T45" fmla="*/ 7 h 52"/>
                <a:gd name="T46" fmla="*/ 47 w 50"/>
                <a:gd name="T47" fmla="*/ 7 h 52"/>
                <a:gd name="T48" fmla="*/ 45 w 50"/>
                <a:gd name="T49" fmla="*/ 14 h 52"/>
                <a:gd name="T50" fmla="*/ 45 w 50"/>
                <a:gd name="T51" fmla="*/ 16 h 52"/>
                <a:gd name="T52" fmla="*/ 45 w 50"/>
                <a:gd name="T53" fmla="*/ 19 h 52"/>
                <a:gd name="T54" fmla="*/ 47 w 50"/>
                <a:gd name="T55" fmla="*/ 21 h 52"/>
                <a:gd name="T56" fmla="*/ 50 w 50"/>
                <a:gd name="T57" fmla="*/ 21 h 52"/>
                <a:gd name="T58" fmla="*/ 50 w 50"/>
                <a:gd name="T59" fmla="*/ 23 h 52"/>
                <a:gd name="T60" fmla="*/ 47 w 50"/>
                <a:gd name="T61" fmla="*/ 23 h 52"/>
                <a:gd name="T62" fmla="*/ 50 w 50"/>
                <a:gd name="T63" fmla="*/ 28 h 52"/>
                <a:gd name="T64" fmla="*/ 47 w 50"/>
                <a:gd name="T65" fmla="*/ 31 h 52"/>
                <a:gd name="T66" fmla="*/ 47 w 50"/>
                <a:gd name="T67" fmla="*/ 31 h 52"/>
                <a:gd name="T68" fmla="*/ 45 w 50"/>
                <a:gd name="T69" fmla="*/ 33 h 52"/>
                <a:gd name="T70" fmla="*/ 42 w 50"/>
                <a:gd name="T71" fmla="*/ 31 h 52"/>
                <a:gd name="T72" fmla="*/ 42 w 50"/>
                <a:gd name="T73" fmla="*/ 33 h 52"/>
                <a:gd name="T74" fmla="*/ 42 w 50"/>
                <a:gd name="T75" fmla="*/ 38 h 52"/>
                <a:gd name="T76" fmla="*/ 42 w 50"/>
                <a:gd name="T77" fmla="*/ 38 h 52"/>
                <a:gd name="T78" fmla="*/ 40 w 50"/>
                <a:gd name="T79" fmla="*/ 35 h 52"/>
                <a:gd name="T80" fmla="*/ 38 w 50"/>
                <a:gd name="T81" fmla="*/ 38 h 52"/>
                <a:gd name="T82" fmla="*/ 35 w 50"/>
                <a:gd name="T83" fmla="*/ 40 h 52"/>
                <a:gd name="T84" fmla="*/ 35 w 50"/>
                <a:gd name="T85" fmla="*/ 45 h 52"/>
                <a:gd name="T86" fmla="*/ 35 w 50"/>
                <a:gd name="T87" fmla="*/ 47 h 52"/>
                <a:gd name="T88" fmla="*/ 35 w 50"/>
                <a:gd name="T89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0" h="52">
                  <a:moveTo>
                    <a:pt x="35" y="52"/>
                  </a:moveTo>
                  <a:lnTo>
                    <a:pt x="35" y="49"/>
                  </a:lnTo>
                  <a:lnTo>
                    <a:pt x="33" y="49"/>
                  </a:lnTo>
                  <a:lnTo>
                    <a:pt x="33" y="47"/>
                  </a:lnTo>
                  <a:lnTo>
                    <a:pt x="33" y="47"/>
                  </a:lnTo>
                  <a:lnTo>
                    <a:pt x="31" y="45"/>
                  </a:lnTo>
                  <a:lnTo>
                    <a:pt x="28" y="45"/>
                  </a:lnTo>
                  <a:lnTo>
                    <a:pt x="26" y="45"/>
                  </a:lnTo>
                  <a:lnTo>
                    <a:pt x="26" y="42"/>
                  </a:lnTo>
                  <a:lnTo>
                    <a:pt x="24" y="42"/>
                  </a:lnTo>
                  <a:lnTo>
                    <a:pt x="24" y="45"/>
                  </a:lnTo>
                  <a:lnTo>
                    <a:pt x="24" y="42"/>
                  </a:lnTo>
                  <a:lnTo>
                    <a:pt x="24" y="42"/>
                  </a:lnTo>
                  <a:lnTo>
                    <a:pt x="19" y="35"/>
                  </a:lnTo>
                  <a:lnTo>
                    <a:pt x="19" y="33"/>
                  </a:lnTo>
                  <a:lnTo>
                    <a:pt x="16" y="33"/>
                  </a:lnTo>
                  <a:lnTo>
                    <a:pt x="16" y="31"/>
                  </a:lnTo>
                  <a:lnTo>
                    <a:pt x="12" y="26"/>
                  </a:lnTo>
                  <a:lnTo>
                    <a:pt x="12" y="26"/>
                  </a:lnTo>
                  <a:lnTo>
                    <a:pt x="9" y="21"/>
                  </a:lnTo>
                  <a:lnTo>
                    <a:pt x="7" y="21"/>
                  </a:lnTo>
                  <a:lnTo>
                    <a:pt x="5" y="19"/>
                  </a:lnTo>
                  <a:lnTo>
                    <a:pt x="5" y="19"/>
                  </a:lnTo>
                  <a:lnTo>
                    <a:pt x="5" y="16"/>
                  </a:lnTo>
                  <a:lnTo>
                    <a:pt x="5" y="16"/>
                  </a:lnTo>
                  <a:lnTo>
                    <a:pt x="5" y="14"/>
                  </a:lnTo>
                  <a:lnTo>
                    <a:pt x="5" y="14"/>
                  </a:lnTo>
                  <a:lnTo>
                    <a:pt x="2" y="12"/>
                  </a:lnTo>
                  <a:lnTo>
                    <a:pt x="2" y="9"/>
                  </a:lnTo>
                  <a:lnTo>
                    <a:pt x="0" y="9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5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7" y="5"/>
                  </a:lnTo>
                  <a:lnTo>
                    <a:pt x="7" y="5"/>
                  </a:lnTo>
                  <a:lnTo>
                    <a:pt x="9" y="0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9" y="2"/>
                  </a:lnTo>
                  <a:lnTo>
                    <a:pt x="19" y="2"/>
                  </a:lnTo>
                  <a:lnTo>
                    <a:pt x="19" y="0"/>
                  </a:lnTo>
                  <a:lnTo>
                    <a:pt x="21" y="2"/>
                  </a:lnTo>
                  <a:lnTo>
                    <a:pt x="24" y="2"/>
                  </a:lnTo>
                  <a:lnTo>
                    <a:pt x="24" y="2"/>
                  </a:lnTo>
                  <a:lnTo>
                    <a:pt x="26" y="2"/>
                  </a:lnTo>
                  <a:lnTo>
                    <a:pt x="26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31" y="2"/>
                  </a:lnTo>
                  <a:lnTo>
                    <a:pt x="31" y="2"/>
                  </a:lnTo>
                  <a:lnTo>
                    <a:pt x="31" y="2"/>
                  </a:lnTo>
                  <a:lnTo>
                    <a:pt x="33" y="2"/>
                  </a:lnTo>
                  <a:lnTo>
                    <a:pt x="35" y="2"/>
                  </a:lnTo>
                  <a:lnTo>
                    <a:pt x="35" y="5"/>
                  </a:lnTo>
                  <a:lnTo>
                    <a:pt x="35" y="2"/>
                  </a:lnTo>
                  <a:lnTo>
                    <a:pt x="35" y="2"/>
                  </a:lnTo>
                  <a:lnTo>
                    <a:pt x="38" y="2"/>
                  </a:lnTo>
                  <a:lnTo>
                    <a:pt x="40" y="5"/>
                  </a:lnTo>
                  <a:lnTo>
                    <a:pt x="40" y="5"/>
                  </a:lnTo>
                  <a:lnTo>
                    <a:pt x="40" y="7"/>
                  </a:lnTo>
                  <a:lnTo>
                    <a:pt x="40" y="7"/>
                  </a:lnTo>
                  <a:lnTo>
                    <a:pt x="42" y="7"/>
                  </a:lnTo>
                  <a:lnTo>
                    <a:pt x="45" y="7"/>
                  </a:lnTo>
                  <a:lnTo>
                    <a:pt x="47" y="7"/>
                  </a:lnTo>
                  <a:lnTo>
                    <a:pt x="47" y="7"/>
                  </a:lnTo>
                  <a:lnTo>
                    <a:pt x="47" y="7"/>
                  </a:lnTo>
                  <a:lnTo>
                    <a:pt x="47" y="9"/>
                  </a:lnTo>
                  <a:lnTo>
                    <a:pt x="45" y="14"/>
                  </a:lnTo>
                  <a:lnTo>
                    <a:pt x="45" y="14"/>
                  </a:lnTo>
                  <a:lnTo>
                    <a:pt x="45" y="14"/>
                  </a:lnTo>
                  <a:lnTo>
                    <a:pt x="45" y="14"/>
                  </a:lnTo>
                  <a:lnTo>
                    <a:pt x="45" y="16"/>
                  </a:lnTo>
                  <a:lnTo>
                    <a:pt x="45" y="16"/>
                  </a:lnTo>
                  <a:lnTo>
                    <a:pt x="45" y="16"/>
                  </a:lnTo>
                  <a:lnTo>
                    <a:pt x="45" y="19"/>
                  </a:lnTo>
                  <a:lnTo>
                    <a:pt x="47" y="19"/>
                  </a:lnTo>
                  <a:lnTo>
                    <a:pt x="47" y="19"/>
                  </a:lnTo>
                  <a:lnTo>
                    <a:pt x="47" y="21"/>
                  </a:lnTo>
                  <a:lnTo>
                    <a:pt x="50" y="21"/>
                  </a:lnTo>
                  <a:lnTo>
                    <a:pt x="50" y="21"/>
                  </a:lnTo>
                  <a:lnTo>
                    <a:pt x="50" y="21"/>
                  </a:lnTo>
                  <a:lnTo>
                    <a:pt x="50" y="21"/>
                  </a:lnTo>
                  <a:lnTo>
                    <a:pt x="50" y="21"/>
                  </a:lnTo>
                  <a:lnTo>
                    <a:pt x="50" y="23"/>
                  </a:lnTo>
                  <a:lnTo>
                    <a:pt x="50" y="23"/>
                  </a:lnTo>
                  <a:lnTo>
                    <a:pt x="47" y="23"/>
                  </a:lnTo>
                  <a:lnTo>
                    <a:pt x="47" y="23"/>
                  </a:lnTo>
                  <a:lnTo>
                    <a:pt x="45" y="23"/>
                  </a:lnTo>
                  <a:lnTo>
                    <a:pt x="45" y="23"/>
                  </a:lnTo>
                  <a:lnTo>
                    <a:pt x="50" y="28"/>
                  </a:lnTo>
                  <a:lnTo>
                    <a:pt x="50" y="28"/>
                  </a:lnTo>
                  <a:lnTo>
                    <a:pt x="50" y="31"/>
                  </a:lnTo>
                  <a:lnTo>
                    <a:pt x="47" y="31"/>
                  </a:lnTo>
                  <a:lnTo>
                    <a:pt x="47" y="31"/>
                  </a:lnTo>
                  <a:lnTo>
                    <a:pt x="47" y="31"/>
                  </a:lnTo>
                  <a:lnTo>
                    <a:pt x="47" y="31"/>
                  </a:lnTo>
                  <a:lnTo>
                    <a:pt x="45" y="31"/>
                  </a:lnTo>
                  <a:lnTo>
                    <a:pt x="45" y="31"/>
                  </a:lnTo>
                  <a:lnTo>
                    <a:pt x="45" y="33"/>
                  </a:lnTo>
                  <a:lnTo>
                    <a:pt x="42" y="33"/>
                  </a:lnTo>
                  <a:lnTo>
                    <a:pt x="42" y="31"/>
                  </a:lnTo>
                  <a:lnTo>
                    <a:pt x="42" y="31"/>
                  </a:lnTo>
                  <a:lnTo>
                    <a:pt x="42" y="33"/>
                  </a:lnTo>
                  <a:lnTo>
                    <a:pt x="42" y="33"/>
                  </a:lnTo>
                  <a:lnTo>
                    <a:pt x="42" y="33"/>
                  </a:lnTo>
                  <a:lnTo>
                    <a:pt x="42" y="35"/>
                  </a:lnTo>
                  <a:lnTo>
                    <a:pt x="42" y="35"/>
                  </a:lnTo>
                  <a:lnTo>
                    <a:pt x="42" y="38"/>
                  </a:lnTo>
                  <a:lnTo>
                    <a:pt x="42" y="38"/>
                  </a:lnTo>
                  <a:lnTo>
                    <a:pt x="42" y="38"/>
                  </a:lnTo>
                  <a:lnTo>
                    <a:pt x="42" y="38"/>
                  </a:lnTo>
                  <a:lnTo>
                    <a:pt x="42" y="35"/>
                  </a:lnTo>
                  <a:lnTo>
                    <a:pt x="42" y="35"/>
                  </a:lnTo>
                  <a:lnTo>
                    <a:pt x="40" y="35"/>
                  </a:lnTo>
                  <a:lnTo>
                    <a:pt x="38" y="38"/>
                  </a:lnTo>
                  <a:lnTo>
                    <a:pt x="38" y="38"/>
                  </a:lnTo>
                  <a:lnTo>
                    <a:pt x="38" y="38"/>
                  </a:lnTo>
                  <a:lnTo>
                    <a:pt x="38" y="40"/>
                  </a:lnTo>
                  <a:lnTo>
                    <a:pt x="38" y="40"/>
                  </a:lnTo>
                  <a:lnTo>
                    <a:pt x="35" y="40"/>
                  </a:lnTo>
                  <a:lnTo>
                    <a:pt x="35" y="42"/>
                  </a:lnTo>
                  <a:lnTo>
                    <a:pt x="35" y="45"/>
                  </a:lnTo>
                  <a:lnTo>
                    <a:pt x="35" y="45"/>
                  </a:lnTo>
                  <a:lnTo>
                    <a:pt x="35" y="45"/>
                  </a:lnTo>
                  <a:lnTo>
                    <a:pt x="35" y="47"/>
                  </a:lnTo>
                  <a:lnTo>
                    <a:pt x="35" y="47"/>
                  </a:lnTo>
                  <a:lnTo>
                    <a:pt x="35" y="47"/>
                  </a:lnTo>
                  <a:lnTo>
                    <a:pt x="35" y="49"/>
                  </a:lnTo>
                  <a:lnTo>
                    <a:pt x="35" y="52"/>
                  </a:lnTo>
                </a:path>
              </a:pathLst>
            </a:custGeom>
            <a:grpFill/>
            <a:ln w="9525" cap="flat" cmpd="sng">
              <a:solidFill>
                <a:schemeClr val="bg2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3025" tIns="36511" rIns="73025" bIns="36511" anchor="ctr"/>
            <a:lstStyle/>
            <a:p>
              <a:endParaRPr lang="en-US" dirty="0"/>
            </a:p>
          </p:txBody>
        </p:sp>
        <p:sp>
          <p:nvSpPr>
            <p:cNvPr id="32" name="Freeform 372">
              <a:extLst>
                <a:ext uri="{FF2B5EF4-FFF2-40B4-BE49-F238E27FC236}">
                  <a16:creationId xmlns:a16="http://schemas.microsoft.com/office/drawing/2014/main" id="{A5DA6BF2-9294-48B4-8DD5-6E5AF8D9508F}"/>
                </a:ext>
              </a:extLst>
            </p:cNvPr>
            <p:cNvSpPr>
              <a:spLocks/>
            </p:cNvSpPr>
            <p:nvPr/>
          </p:nvSpPr>
          <p:spPr bwMode="auto">
            <a:xfrm>
              <a:off x="6557963" y="463125"/>
              <a:ext cx="991580" cy="2301852"/>
            </a:xfrm>
            <a:custGeom>
              <a:avLst/>
              <a:gdLst>
                <a:gd name="T0" fmla="*/ 5 w 173"/>
                <a:gd name="T1" fmla="*/ 326 h 397"/>
                <a:gd name="T2" fmla="*/ 7 w 173"/>
                <a:gd name="T3" fmla="*/ 326 h 397"/>
                <a:gd name="T4" fmla="*/ 10 w 173"/>
                <a:gd name="T5" fmla="*/ 338 h 397"/>
                <a:gd name="T6" fmla="*/ 12 w 173"/>
                <a:gd name="T7" fmla="*/ 347 h 397"/>
                <a:gd name="T8" fmla="*/ 24 w 173"/>
                <a:gd name="T9" fmla="*/ 371 h 397"/>
                <a:gd name="T10" fmla="*/ 19 w 173"/>
                <a:gd name="T11" fmla="*/ 376 h 397"/>
                <a:gd name="T12" fmla="*/ 24 w 173"/>
                <a:gd name="T13" fmla="*/ 395 h 397"/>
                <a:gd name="T14" fmla="*/ 40 w 173"/>
                <a:gd name="T15" fmla="*/ 395 h 397"/>
                <a:gd name="T16" fmla="*/ 50 w 173"/>
                <a:gd name="T17" fmla="*/ 376 h 397"/>
                <a:gd name="T18" fmla="*/ 69 w 173"/>
                <a:gd name="T19" fmla="*/ 364 h 397"/>
                <a:gd name="T20" fmla="*/ 71 w 173"/>
                <a:gd name="T21" fmla="*/ 343 h 397"/>
                <a:gd name="T22" fmla="*/ 73 w 173"/>
                <a:gd name="T23" fmla="*/ 333 h 397"/>
                <a:gd name="T24" fmla="*/ 76 w 173"/>
                <a:gd name="T25" fmla="*/ 324 h 397"/>
                <a:gd name="T26" fmla="*/ 76 w 173"/>
                <a:gd name="T27" fmla="*/ 319 h 397"/>
                <a:gd name="T28" fmla="*/ 78 w 173"/>
                <a:gd name="T29" fmla="*/ 317 h 397"/>
                <a:gd name="T30" fmla="*/ 88 w 173"/>
                <a:gd name="T31" fmla="*/ 310 h 397"/>
                <a:gd name="T32" fmla="*/ 97 w 173"/>
                <a:gd name="T33" fmla="*/ 300 h 397"/>
                <a:gd name="T34" fmla="*/ 83 w 173"/>
                <a:gd name="T35" fmla="*/ 300 h 397"/>
                <a:gd name="T36" fmla="*/ 71 w 173"/>
                <a:gd name="T37" fmla="*/ 293 h 397"/>
                <a:gd name="T38" fmla="*/ 80 w 173"/>
                <a:gd name="T39" fmla="*/ 295 h 397"/>
                <a:gd name="T40" fmla="*/ 88 w 173"/>
                <a:gd name="T41" fmla="*/ 295 h 397"/>
                <a:gd name="T42" fmla="*/ 102 w 173"/>
                <a:gd name="T43" fmla="*/ 284 h 397"/>
                <a:gd name="T44" fmla="*/ 92 w 173"/>
                <a:gd name="T45" fmla="*/ 272 h 397"/>
                <a:gd name="T46" fmla="*/ 83 w 173"/>
                <a:gd name="T47" fmla="*/ 269 h 397"/>
                <a:gd name="T48" fmla="*/ 73 w 173"/>
                <a:gd name="T49" fmla="*/ 274 h 397"/>
                <a:gd name="T50" fmla="*/ 80 w 173"/>
                <a:gd name="T51" fmla="*/ 262 h 397"/>
                <a:gd name="T52" fmla="*/ 80 w 173"/>
                <a:gd name="T53" fmla="*/ 234 h 397"/>
                <a:gd name="T54" fmla="*/ 83 w 173"/>
                <a:gd name="T55" fmla="*/ 215 h 397"/>
                <a:gd name="T56" fmla="*/ 90 w 173"/>
                <a:gd name="T57" fmla="*/ 210 h 397"/>
                <a:gd name="T58" fmla="*/ 92 w 173"/>
                <a:gd name="T59" fmla="*/ 206 h 397"/>
                <a:gd name="T60" fmla="*/ 95 w 173"/>
                <a:gd name="T61" fmla="*/ 199 h 397"/>
                <a:gd name="T62" fmla="*/ 102 w 173"/>
                <a:gd name="T63" fmla="*/ 191 h 397"/>
                <a:gd name="T64" fmla="*/ 114 w 173"/>
                <a:gd name="T65" fmla="*/ 182 h 397"/>
                <a:gd name="T66" fmla="*/ 123 w 173"/>
                <a:gd name="T67" fmla="*/ 177 h 397"/>
                <a:gd name="T68" fmla="*/ 137 w 173"/>
                <a:gd name="T69" fmla="*/ 161 h 397"/>
                <a:gd name="T70" fmla="*/ 135 w 173"/>
                <a:gd name="T71" fmla="*/ 147 h 397"/>
                <a:gd name="T72" fmla="*/ 137 w 173"/>
                <a:gd name="T73" fmla="*/ 140 h 397"/>
                <a:gd name="T74" fmla="*/ 142 w 173"/>
                <a:gd name="T75" fmla="*/ 123 h 397"/>
                <a:gd name="T76" fmla="*/ 147 w 173"/>
                <a:gd name="T77" fmla="*/ 121 h 397"/>
                <a:gd name="T78" fmla="*/ 149 w 173"/>
                <a:gd name="T79" fmla="*/ 116 h 397"/>
                <a:gd name="T80" fmla="*/ 151 w 173"/>
                <a:gd name="T81" fmla="*/ 111 h 397"/>
                <a:gd name="T82" fmla="*/ 158 w 173"/>
                <a:gd name="T83" fmla="*/ 114 h 397"/>
                <a:gd name="T84" fmla="*/ 173 w 173"/>
                <a:gd name="T85" fmla="*/ 111 h 397"/>
                <a:gd name="T86" fmla="*/ 165 w 173"/>
                <a:gd name="T87" fmla="*/ 71 h 397"/>
                <a:gd name="T88" fmla="*/ 168 w 173"/>
                <a:gd name="T89" fmla="*/ 43 h 397"/>
                <a:gd name="T90" fmla="*/ 121 w 173"/>
                <a:gd name="T91" fmla="*/ 0 h 397"/>
                <a:gd name="T92" fmla="*/ 121 w 173"/>
                <a:gd name="T93" fmla="*/ 10 h 397"/>
                <a:gd name="T94" fmla="*/ 118 w 173"/>
                <a:gd name="T95" fmla="*/ 24 h 397"/>
                <a:gd name="T96" fmla="*/ 92 w 173"/>
                <a:gd name="T97" fmla="*/ 36 h 397"/>
                <a:gd name="T98" fmla="*/ 76 w 173"/>
                <a:gd name="T99" fmla="*/ 43 h 397"/>
                <a:gd name="T100" fmla="*/ 59 w 173"/>
                <a:gd name="T101" fmla="*/ 88 h 397"/>
                <a:gd name="T102" fmla="*/ 36 w 173"/>
                <a:gd name="T103" fmla="*/ 149 h 397"/>
                <a:gd name="T104" fmla="*/ 26 w 173"/>
                <a:gd name="T105" fmla="*/ 168 h 397"/>
                <a:gd name="T106" fmla="*/ 17 w 173"/>
                <a:gd name="T107" fmla="*/ 196 h 397"/>
                <a:gd name="T108" fmla="*/ 17 w 173"/>
                <a:gd name="T109" fmla="*/ 236 h 397"/>
                <a:gd name="T110" fmla="*/ 14 w 173"/>
                <a:gd name="T111" fmla="*/ 255 h 397"/>
                <a:gd name="T112" fmla="*/ 17 w 173"/>
                <a:gd name="T113" fmla="*/ 281 h 397"/>
                <a:gd name="T114" fmla="*/ 5 w 173"/>
                <a:gd name="T115" fmla="*/ 310 h 3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73" h="397">
                  <a:moveTo>
                    <a:pt x="2" y="305"/>
                  </a:moveTo>
                  <a:lnTo>
                    <a:pt x="0" y="307"/>
                  </a:lnTo>
                  <a:lnTo>
                    <a:pt x="2" y="321"/>
                  </a:lnTo>
                  <a:lnTo>
                    <a:pt x="5" y="321"/>
                  </a:lnTo>
                  <a:lnTo>
                    <a:pt x="5" y="324"/>
                  </a:lnTo>
                  <a:lnTo>
                    <a:pt x="5" y="326"/>
                  </a:lnTo>
                  <a:lnTo>
                    <a:pt x="5" y="326"/>
                  </a:lnTo>
                  <a:lnTo>
                    <a:pt x="5" y="324"/>
                  </a:lnTo>
                  <a:lnTo>
                    <a:pt x="5" y="321"/>
                  </a:lnTo>
                  <a:lnTo>
                    <a:pt x="7" y="324"/>
                  </a:lnTo>
                  <a:lnTo>
                    <a:pt x="7" y="326"/>
                  </a:lnTo>
                  <a:lnTo>
                    <a:pt x="7" y="326"/>
                  </a:lnTo>
                  <a:lnTo>
                    <a:pt x="7" y="326"/>
                  </a:lnTo>
                  <a:lnTo>
                    <a:pt x="7" y="326"/>
                  </a:lnTo>
                  <a:lnTo>
                    <a:pt x="5" y="331"/>
                  </a:lnTo>
                  <a:lnTo>
                    <a:pt x="10" y="331"/>
                  </a:lnTo>
                  <a:lnTo>
                    <a:pt x="10" y="333"/>
                  </a:lnTo>
                  <a:lnTo>
                    <a:pt x="10" y="338"/>
                  </a:lnTo>
                  <a:lnTo>
                    <a:pt x="12" y="336"/>
                  </a:lnTo>
                  <a:lnTo>
                    <a:pt x="12" y="340"/>
                  </a:lnTo>
                  <a:lnTo>
                    <a:pt x="10" y="343"/>
                  </a:lnTo>
                  <a:lnTo>
                    <a:pt x="12" y="345"/>
                  </a:lnTo>
                  <a:lnTo>
                    <a:pt x="12" y="347"/>
                  </a:lnTo>
                  <a:lnTo>
                    <a:pt x="12" y="347"/>
                  </a:lnTo>
                  <a:lnTo>
                    <a:pt x="17" y="359"/>
                  </a:lnTo>
                  <a:lnTo>
                    <a:pt x="19" y="362"/>
                  </a:lnTo>
                  <a:lnTo>
                    <a:pt x="19" y="364"/>
                  </a:lnTo>
                  <a:lnTo>
                    <a:pt x="24" y="366"/>
                  </a:lnTo>
                  <a:lnTo>
                    <a:pt x="24" y="369"/>
                  </a:lnTo>
                  <a:lnTo>
                    <a:pt x="24" y="371"/>
                  </a:lnTo>
                  <a:lnTo>
                    <a:pt x="24" y="371"/>
                  </a:lnTo>
                  <a:lnTo>
                    <a:pt x="21" y="371"/>
                  </a:lnTo>
                  <a:lnTo>
                    <a:pt x="21" y="371"/>
                  </a:lnTo>
                  <a:lnTo>
                    <a:pt x="24" y="376"/>
                  </a:lnTo>
                  <a:lnTo>
                    <a:pt x="21" y="376"/>
                  </a:lnTo>
                  <a:lnTo>
                    <a:pt x="19" y="376"/>
                  </a:lnTo>
                  <a:lnTo>
                    <a:pt x="19" y="376"/>
                  </a:lnTo>
                  <a:lnTo>
                    <a:pt x="26" y="390"/>
                  </a:lnTo>
                  <a:lnTo>
                    <a:pt x="24" y="390"/>
                  </a:lnTo>
                  <a:lnTo>
                    <a:pt x="24" y="395"/>
                  </a:lnTo>
                  <a:lnTo>
                    <a:pt x="24" y="395"/>
                  </a:lnTo>
                  <a:lnTo>
                    <a:pt x="24" y="395"/>
                  </a:lnTo>
                  <a:lnTo>
                    <a:pt x="26" y="395"/>
                  </a:lnTo>
                  <a:lnTo>
                    <a:pt x="28" y="397"/>
                  </a:lnTo>
                  <a:lnTo>
                    <a:pt x="33" y="395"/>
                  </a:lnTo>
                  <a:lnTo>
                    <a:pt x="38" y="395"/>
                  </a:lnTo>
                  <a:lnTo>
                    <a:pt x="40" y="395"/>
                  </a:lnTo>
                  <a:lnTo>
                    <a:pt x="40" y="395"/>
                  </a:lnTo>
                  <a:lnTo>
                    <a:pt x="43" y="390"/>
                  </a:lnTo>
                  <a:lnTo>
                    <a:pt x="43" y="385"/>
                  </a:lnTo>
                  <a:lnTo>
                    <a:pt x="45" y="380"/>
                  </a:lnTo>
                  <a:lnTo>
                    <a:pt x="47" y="380"/>
                  </a:lnTo>
                  <a:lnTo>
                    <a:pt x="47" y="378"/>
                  </a:lnTo>
                  <a:lnTo>
                    <a:pt x="50" y="376"/>
                  </a:lnTo>
                  <a:lnTo>
                    <a:pt x="54" y="376"/>
                  </a:lnTo>
                  <a:lnTo>
                    <a:pt x="57" y="378"/>
                  </a:lnTo>
                  <a:lnTo>
                    <a:pt x="59" y="376"/>
                  </a:lnTo>
                  <a:lnTo>
                    <a:pt x="62" y="378"/>
                  </a:lnTo>
                  <a:lnTo>
                    <a:pt x="64" y="378"/>
                  </a:lnTo>
                  <a:lnTo>
                    <a:pt x="69" y="364"/>
                  </a:lnTo>
                  <a:lnTo>
                    <a:pt x="71" y="359"/>
                  </a:lnTo>
                  <a:lnTo>
                    <a:pt x="71" y="354"/>
                  </a:lnTo>
                  <a:lnTo>
                    <a:pt x="71" y="352"/>
                  </a:lnTo>
                  <a:lnTo>
                    <a:pt x="73" y="347"/>
                  </a:lnTo>
                  <a:lnTo>
                    <a:pt x="73" y="343"/>
                  </a:lnTo>
                  <a:lnTo>
                    <a:pt x="71" y="343"/>
                  </a:lnTo>
                  <a:lnTo>
                    <a:pt x="73" y="340"/>
                  </a:lnTo>
                  <a:lnTo>
                    <a:pt x="73" y="338"/>
                  </a:lnTo>
                  <a:lnTo>
                    <a:pt x="71" y="336"/>
                  </a:lnTo>
                  <a:lnTo>
                    <a:pt x="71" y="336"/>
                  </a:lnTo>
                  <a:lnTo>
                    <a:pt x="71" y="333"/>
                  </a:lnTo>
                  <a:lnTo>
                    <a:pt x="73" y="333"/>
                  </a:lnTo>
                  <a:lnTo>
                    <a:pt x="73" y="333"/>
                  </a:lnTo>
                  <a:lnTo>
                    <a:pt x="73" y="333"/>
                  </a:lnTo>
                  <a:lnTo>
                    <a:pt x="73" y="331"/>
                  </a:lnTo>
                  <a:lnTo>
                    <a:pt x="73" y="331"/>
                  </a:lnTo>
                  <a:lnTo>
                    <a:pt x="73" y="328"/>
                  </a:lnTo>
                  <a:lnTo>
                    <a:pt x="76" y="324"/>
                  </a:lnTo>
                  <a:lnTo>
                    <a:pt x="76" y="324"/>
                  </a:lnTo>
                  <a:lnTo>
                    <a:pt x="71" y="321"/>
                  </a:lnTo>
                  <a:lnTo>
                    <a:pt x="71" y="321"/>
                  </a:lnTo>
                  <a:lnTo>
                    <a:pt x="73" y="321"/>
                  </a:lnTo>
                  <a:lnTo>
                    <a:pt x="76" y="321"/>
                  </a:lnTo>
                  <a:lnTo>
                    <a:pt x="76" y="319"/>
                  </a:lnTo>
                  <a:lnTo>
                    <a:pt x="73" y="317"/>
                  </a:lnTo>
                  <a:lnTo>
                    <a:pt x="66" y="317"/>
                  </a:lnTo>
                  <a:lnTo>
                    <a:pt x="69" y="317"/>
                  </a:lnTo>
                  <a:lnTo>
                    <a:pt x="73" y="314"/>
                  </a:lnTo>
                  <a:lnTo>
                    <a:pt x="76" y="317"/>
                  </a:lnTo>
                  <a:lnTo>
                    <a:pt x="78" y="317"/>
                  </a:lnTo>
                  <a:lnTo>
                    <a:pt x="78" y="314"/>
                  </a:lnTo>
                  <a:lnTo>
                    <a:pt x="80" y="314"/>
                  </a:lnTo>
                  <a:lnTo>
                    <a:pt x="85" y="310"/>
                  </a:lnTo>
                  <a:lnTo>
                    <a:pt x="85" y="305"/>
                  </a:lnTo>
                  <a:lnTo>
                    <a:pt x="88" y="307"/>
                  </a:lnTo>
                  <a:lnTo>
                    <a:pt x="88" y="310"/>
                  </a:lnTo>
                  <a:lnTo>
                    <a:pt x="90" y="310"/>
                  </a:lnTo>
                  <a:lnTo>
                    <a:pt x="92" y="307"/>
                  </a:lnTo>
                  <a:lnTo>
                    <a:pt x="95" y="303"/>
                  </a:lnTo>
                  <a:lnTo>
                    <a:pt x="95" y="300"/>
                  </a:lnTo>
                  <a:lnTo>
                    <a:pt x="97" y="300"/>
                  </a:lnTo>
                  <a:lnTo>
                    <a:pt x="97" y="300"/>
                  </a:lnTo>
                  <a:lnTo>
                    <a:pt x="97" y="300"/>
                  </a:lnTo>
                  <a:lnTo>
                    <a:pt x="99" y="298"/>
                  </a:lnTo>
                  <a:lnTo>
                    <a:pt x="99" y="298"/>
                  </a:lnTo>
                  <a:lnTo>
                    <a:pt x="85" y="300"/>
                  </a:lnTo>
                  <a:lnTo>
                    <a:pt x="83" y="300"/>
                  </a:lnTo>
                  <a:lnTo>
                    <a:pt x="83" y="300"/>
                  </a:lnTo>
                  <a:lnTo>
                    <a:pt x="80" y="298"/>
                  </a:lnTo>
                  <a:lnTo>
                    <a:pt x="80" y="298"/>
                  </a:lnTo>
                  <a:lnTo>
                    <a:pt x="73" y="295"/>
                  </a:lnTo>
                  <a:lnTo>
                    <a:pt x="71" y="295"/>
                  </a:lnTo>
                  <a:lnTo>
                    <a:pt x="69" y="295"/>
                  </a:lnTo>
                  <a:lnTo>
                    <a:pt x="71" y="293"/>
                  </a:lnTo>
                  <a:lnTo>
                    <a:pt x="71" y="293"/>
                  </a:lnTo>
                  <a:lnTo>
                    <a:pt x="73" y="293"/>
                  </a:lnTo>
                  <a:lnTo>
                    <a:pt x="76" y="293"/>
                  </a:lnTo>
                  <a:lnTo>
                    <a:pt x="78" y="293"/>
                  </a:lnTo>
                  <a:lnTo>
                    <a:pt x="78" y="293"/>
                  </a:lnTo>
                  <a:lnTo>
                    <a:pt x="80" y="295"/>
                  </a:lnTo>
                  <a:lnTo>
                    <a:pt x="83" y="293"/>
                  </a:lnTo>
                  <a:lnTo>
                    <a:pt x="83" y="293"/>
                  </a:lnTo>
                  <a:lnTo>
                    <a:pt x="85" y="295"/>
                  </a:lnTo>
                  <a:lnTo>
                    <a:pt x="85" y="295"/>
                  </a:lnTo>
                  <a:lnTo>
                    <a:pt x="88" y="293"/>
                  </a:lnTo>
                  <a:lnTo>
                    <a:pt x="88" y="295"/>
                  </a:lnTo>
                  <a:lnTo>
                    <a:pt x="88" y="298"/>
                  </a:lnTo>
                  <a:lnTo>
                    <a:pt x="90" y="298"/>
                  </a:lnTo>
                  <a:lnTo>
                    <a:pt x="97" y="293"/>
                  </a:lnTo>
                  <a:lnTo>
                    <a:pt x="102" y="288"/>
                  </a:lnTo>
                  <a:lnTo>
                    <a:pt x="102" y="288"/>
                  </a:lnTo>
                  <a:lnTo>
                    <a:pt x="102" y="284"/>
                  </a:lnTo>
                  <a:lnTo>
                    <a:pt x="102" y="281"/>
                  </a:lnTo>
                  <a:lnTo>
                    <a:pt x="99" y="279"/>
                  </a:lnTo>
                  <a:lnTo>
                    <a:pt x="97" y="274"/>
                  </a:lnTo>
                  <a:lnTo>
                    <a:pt x="97" y="274"/>
                  </a:lnTo>
                  <a:lnTo>
                    <a:pt x="97" y="274"/>
                  </a:lnTo>
                  <a:lnTo>
                    <a:pt x="92" y="272"/>
                  </a:lnTo>
                  <a:lnTo>
                    <a:pt x="92" y="267"/>
                  </a:lnTo>
                  <a:lnTo>
                    <a:pt x="88" y="267"/>
                  </a:lnTo>
                  <a:lnTo>
                    <a:pt x="85" y="265"/>
                  </a:lnTo>
                  <a:lnTo>
                    <a:pt x="85" y="265"/>
                  </a:lnTo>
                  <a:lnTo>
                    <a:pt x="85" y="265"/>
                  </a:lnTo>
                  <a:lnTo>
                    <a:pt x="83" y="269"/>
                  </a:lnTo>
                  <a:lnTo>
                    <a:pt x="76" y="277"/>
                  </a:lnTo>
                  <a:lnTo>
                    <a:pt x="73" y="277"/>
                  </a:lnTo>
                  <a:lnTo>
                    <a:pt x="71" y="279"/>
                  </a:lnTo>
                  <a:lnTo>
                    <a:pt x="69" y="277"/>
                  </a:lnTo>
                  <a:lnTo>
                    <a:pt x="71" y="277"/>
                  </a:lnTo>
                  <a:lnTo>
                    <a:pt x="73" y="274"/>
                  </a:lnTo>
                  <a:lnTo>
                    <a:pt x="76" y="274"/>
                  </a:lnTo>
                  <a:lnTo>
                    <a:pt x="78" y="272"/>
                  </a:lnTo>
                  <a:lnTo>
                    <a:pt x="83" y="269"/>
                  </a:lnTo>
                  <a:lnTo>
                    <a:pt x="83" y="267"/>
                  </a:lnTo>
                  <a:lnTo>
                    <a:pt x="83" y="262"/>
                  </a:lnTo>
                  <a:lnTo>
                    <a:pt x="80" y="262"/>
                  </a:lnTo>
                  <a:lnTo>
                    <a:pt x="80" y="260"/>
                  </a:lnTo>
                  <a:lnTo>
                    <a:pt x="80" y="258"/>
                  </a:lnTo>
                  <a:lnTo>
                    <a:pt x="80" y="255"/>
                  </a:lnTo>
                  <a:lnTo>
                    <a:pt x="80" y="239"/>
                  </a:lnTo>
                  <a:lnTo>
                    <a:pt x="80" y="236"/>
                  </a:lnTo>
                  <a:lnTo>
                    <a:pt x="80" y="234"/>
                  </a:lnTo>
                  <a:lnTo>
                    <a:pt x="83" y="236"/>
                  </a:lnTo>
                  <a:lnTo>
                    <a:pt x="85" y="234"/>
                  </a:lnTo>
                  <a:lnTo>
                    <a:pt x="83" y="229"/>
                  </a:lnTo>
                  <a:lnTo>
                    <a:pt x="85" y="220"/>
                  </a:lnTo>
                  <a:lnTo>
                    <a:pt x="83" y="217"/>
                  </a:lnTo>
                  <a:lnTo>
                    <a:pt x="83" y="215"/>
                  </a:lnTo>
                  <a:lnTo>
                    <a:pt x="83" y="213"/>
                  </a:lnTo>
                  <a:lnTo>
                    <a:pt x="88" y="215"/>
                  </a:lnTo>
                  <a:lnTo>
                    <a:pt x="88" y="213"/>
                  </a:lnTo>
                  <a:lnTo>
                    <a:pt x="88" y="213"/>
                  </a:lnTo>
                  <a:lnTo>
                    <a:pt x="90" y="210"/>
                  </a:lnTo>
                  <a:lnTo>
                    <a:pt x="90" y="210"/>
                  </a:lnTo>
                  <a:lnTo>
                    <a:pt x="90" y="208"/>
                  </a:lnTo>
                  <a:lnTo>
                    <a:pt x="90" y="206"/>
                  </a:lnTo>
                  <a:lnTo>
                    <a:pt x="90" y="203"/>
                  </a:lnTo>
                  <a:lnTo>
                    <a:pt x="90" y="201"/>
                  </a:lnTo>
                  <a:lnTo>
                    <a:pt x="90" y="203"/>
                  </a:lnTo>
                  <a:lnTo>
                    <a:pt x="92" y="206"/>
                  </a:lnTo>
                  <a:lnTo>
                    <a:pt x="92" y="203"/>
                  </a:lnTo>
                  <a:lnTo>
                    <a:pt x="95" y="201"/>
                  </a:lnTo>
                  <a:lnTo>
                    <a:pt x="95" y="203"/>
                  </a:lnTo>
                  <a:lnTo>
                    <a:pt x="97" y="201"/>
                  </a:lnTo>
                  <a:lnTo>
                    <a:pt x="97" y="199"/>
                  </a:lnTo>
                  <a:lnTo>
                    <a:pt x="95" y="199"/>
                  </a:lnTo>
                  <a:lnTo>
                    <a:pt x="97" y="199"/>
                  </a:lnTo>
                  <a:lnTo>
                    <a:pt x="97" y="196"/>
                  </a:lnTo>
                  <a:lnTo>
                    <a:pt x="97" y="196"/>
                  </a:lnTo>
                  <a:lnTo>
                    <a:pt x="99" y="196"/>
                  </a:lnTo>
                  <a:lnTo>
                    <a:pt x="99" y="194"/>
                  </a:lnTo>
                  <a:lnTo>
                    <a:pt x="102" y="191"/>
                  </a:lnTo>
                  <a:lnTo>
                    <a:pt x="102" y="189"/>
                  </a:lnTo>
                  <a:lnTo>
                    <a:pt x="104" y="189"/>
                  </a:lnTo>
                  <a:lnTo>
                    <a:pt x="106" y="189"/>
                  </a:lnTo>
                  <a:lnTo>
                    <a:pt x="109" y="187"/>
                  </a:lnTo>
                  <a:lnTo>
                    <a:pt x="109" y="184"/>
                  </a:lnTo>
                  <a:lnTo>
                    <a:pt x="114" y="182"/>
                  </a:lnTo>
                  <a:lnTo>
                    <a:pt x="114" y="184"/>
                  </a:lnTo>
                  <a:lnTo>
                    <a:pt x="116" y="182"/>
                  </a:lnTo>
                  <a:lnTo>
                    <a:pt x="118" y="180"/>
                  </a:lnTo>
                  <a:lnTo>
                    <a:pt x="121" y="177"/>
                  </a:lnTo>
                  <a:lnTo>
                    <a:pt x="121" y="180"/>
                  </a:lnTo>
                  <a:lnTo>
                    <a:pt x="123" y="177"/>
                  </a:lnTo>
                  <a:lnTo>
                    <a:pt x="125" y="175"/>
                  </a:lnTo>
                  <a:lnTo>
                    <a:pt x="128" y="173"/>
                  </a:lnTo>
                  <a:lnTo>
                    <a:pt x="128" y="173"/>
                  </a:lnTo>
                  <a:lnTo>
                    <a:pt x="137" y="156"/>
                  </a:lnTo>
                  <a:lnTo>
                    <a:pt x="137" y="158"/>
                  </a:lnTo>
                  <a:lnTo>
                    <a:pt x="137" y="161"/>
                  </a:lnTo>
                  <a:lnTo>
                    <a:pt x="140" y="156"/>
                  </a:lnTo>
                  <a:lnTo>
                    <a:pt x="140" y="154"/>
                  </a:lnTo>
                  <a:lnTo>
                    <a:pt x="140" y="154"/>
                  </a:lnTo>
                  <a:lnTo>
                    <a:pt x="135" y="149"/>
                  </a:lnTo>
                  <a:lnTo>
                    <a:pt x="135" y="147"/>
                  </a:lnTo>
                  <a:lnTo>
                    <a:pt x="135" y="147"/>
                  </a:lnTo>
                  <a:lnTo>
                    <a:pt x="135" y="147"/>
                  </a:lnTo>
                  <a:lnTo>
                    <a:pt x="135" y="144"/>
                  </a:lnTo>
                  <a:lnTo>
                    <a:pt x="135" y="144"/>
                  </a:lnTo>
                  <a:lnTo>
                    <a:pt x="135" y="142"/>
                  </a:lnTo>
                  <a:lnTo>
                    <a:pt x="135" y="142"/>
                  </a:lnTo>
                  <a:lnTo>
                    <a:pt x="137" y="140"/>
                  </a:lnTo>
                  <a:lnTo>
                    <a:pt x="140" y="132"/>
                  </a:lnTo>
                  <a:lnTo>
                    <a:pt x="137" y="128"/>
                  </a:lnTo>
                  <a:lnTo>
                    <a:pt x="137" y="128"/>
                  </a:lnTo>
                  <a:lnTo>
                    <a:pt x="140" y="125"/>
                  </a:lnTo>
                  <a:lnTo>
                    <a:pt x="142" y="123"/>
                  </a:lnTo>
                  <a:lnTo>
                    <a:pt x="142" y="123"/>
                  </a:lnTo>
                  <a:lnTo>
                    <a:pt x="144" y="125"/>
                  </a:lnTo>
                  <a:lnTo>
                    <a:pt x="144" y="123"/>
                  </a:lnTo>
                  <a:lnTo>
                    <a:pt x="144" y="123"/>
                  </a:lnTo>
                  <a:lnTo>
                    <a:pt x="144" y="121"/>
                  </a:lnTo>
                  <a:lnTo>
                    <a:pt x="147" y="121"/>
                  </a:lnTo>
                  <a:lnTo>
                    <a:pt x="147" y="121"/>
                  </a:lnTo>
                  <a:lnTo>
                    <a:pt x="144" y="116"/>
                  </a:lnTo>
                  <a:lnTo>
                    <a:pt x="144" y="116"/>
                  </a:lnTo>
                  <a:lnTo>
                    <a:pt x="147" y="116"/>
                  </a:lnTo>
                  <a:lnTo>
                    <a:pt x="149" y="118"/>
                  </a:lnTo>
                  <a:lnTo>
                    <a:pt x="149" y="118"/>
                  </a:lnTo>
                  <a:lnTo>
                    <a:pt x="149" y="116"/>
                  </a:lnTo>
                  <a:lnTo>
                    <a:pt x="149" y="116"/>
                  </a:lnTo>
                  <a:lnTo>
                    <a:pt x="149" y="116"/>
                  </a:lnTo>
                  <a:lnTo>
                    <a:pt x="151" y="111"/>
                  </a:lnTo>
                  <a:lnTo>
                    <a:pt x="151" y="109"/>
                  </a:lnTo>
                  <a:lnTo>
                    <a:pt x="151" y="109"/>
                  </a:lnTo>
                  <a:lnTo>
                    <a:pt x="151" y="111"/>
                  </a:lnTo>
                  <a:lnTo>
                    <a:pt x="154" y="111"/>
                  </a:lnTo>
                  <a:lnTo>
                    <a:pt x="154" y="114"/>
                  </a:lnTo>
                  <a:lnTo>
                    <a:pt x="156" y="109"/>
                  </a:lnTo>
                  <a:lnTo>
                    <a:pt x="156" y="111"/>
                  </a:lnTo>
                  <a:lnTo>
                    <a:pt x="158" y="114"/>
                  </a:lnTo>
                  <a:lnTo>
                    <a:pt x="158" y="114"/>
                  </a:lnTo>
                  <a:lnTo>
                    <a:pt x="161" y="114"/>
                  </a:lnTo>
                  <a:lnTo>
                    <a:pt x="161" y="111"/>
                  </a:lnTo>
                  <a:lnTo>
                    <a:pt x="168" y="111"/>
                  </a:lnTo>
                  <a:lnTo>
                    <a:pt x="170" y="111"/>
                  </a:lnTo>
                  <a:lnTo>
                    <a:pt x="170" y="114"/>
                  </a:lnTo>
                  <a:lnTo>
                    <a:pt x="173" y="111"/>
                  </a:lnTo>
                  <a:lnTo>
                    <a:pt x="173" y="111"/>
                  </a:lnTo>
                  <a:lnTo>
                    <a:pt x="168" y="95"/>
                  </a:lnTo>
                  <a:lnTo>
                    <a:pt x="170" y="92"/>
                  </a:lnTo>
                  <a:lnTo>
                    <a:pt x="170" y="88"/>
                  </a:lnTo>
                  <a:lnTo>
                    <a:pt x="173" y="83"/>
                  </a:lnTo>
                  <a:lnTo>
                    <a:pt x="165" y="71"/>
                  </a:lnTo>
                  <a:lnTo>
                    <a:pt x="165" y="69"/>
                  </a:lnTo>
                  <a:lnTo>
                    <a:pt x="168" y="62"/>
                  </a:lnTo>
                  <a:lnTo>
                    <a:pt x="168" y="59"/>
                  </a:lnTo>
                  <a:lnTo>
                    <a:pt x="165" y="57"/>
                  </a:lnTo>
                  <a:lnTo>
                    <a:pt x="165" y="50"/>
                  </a:lnTo>
                  <a:lnTo>
                    <a:pt x="168" y="43"/>
                  </a:lnTo>
                  <a:lnTo>
                    <a:pt x="158" y="26"/>
                  </a:lnTo>
                  <a:lnTo>
                    <a:pt x="154" y="21"/>
                  </a:lnTo>
                  <a:lnTo>
                    <a:pt x="147" y="19"/>
                  </a:lnTo>
                  <a:lnTo>
                    <a:pt x="128" y="3"/>
                  </a:lnTo>
                  <a:lnTo>
                    <a:pt x="128" y="0"/>
                  </a:lnTo>
                  <a:lnTo>
                    <a:pt x="121" y="0"/>
                  </a:lnTo>
                  <a:lnTo>
                    <a:pt x="121" y="0"/>
                  </a:lnTo>
                  <a:lnTo>
                    <a:pt x="121" y="3"/>
                  </a:lnTo>
                  <a:lnTo>
                    <a:pt x="121" y="5"/>
                  </a:lnTo>
                  <a:lnTo>
                    <a:pt x="123" y="7"/>
                  </a:lnTo>
                  <a:lnTo>
                    <a:pt x="121" y="10"/>
                  </a:lnTo>
                  <a:lnTo>
                    <a:pt x="121" y="10"/>
                  </a:lnTo>
                  <a:lnTo>
                    <a:pt x="121" y="14"/>
                  </a:lnTo>
                  <a:lnTo>
                    <a:pt x="118" y="17"/>
                  </a:lnTo>
                  <a:lnTo>
                    <a:pt x="118" y="19"/>
                  </a:lnTo>
                  <a:lnTo>
                    <a:pt x="121" y="21"/>
                  </a:lnTo>
                  <a:lnTo>
                    <a:pt x="118" y="24"/>
                  </a:lnTo>
                  <a:lnTo>
                    <a:pt x="118" y="24"/>
                  </a:lnTo>
                  <a:lnTo>
                    <a:pt x="99" y="19"/>
                  </a:lnTo>
                  <a:lnTo>
                    <a:pt x="97" y="19"/>
                  </a:lnTo>
                  <a:lnTo>
                    <a:pt x="95" y="21"/>
                  </a:lnTo>
                  <a:lnTo>
                    <a:pt x="95" y="24"/>
                  </a:lnTo>
                  <a:lnTo>
                    <a:pt x="95" y="29"/>
                  </a:lnTo>
                  <a:lnTo>
                    <a:pt x="92" y="36"/>
                  </a:lnTo>
                  <a:lnTo>
                    <a:pt x="90" y="40"/>
                  </a:lnTo>
                  <a:lnTo>
                    <a:pt x="90" y="40"/>
                  </a:lnTo>
                  <a:lnTo>
                    <a:pt x="88" y="38"/>
                  </a:lnTo>
                  <a:lnTo>
                    <a:pt x="85" y="36"/>
                  </a:lnTo>
                  <a:lnTo>
                    <a:pt x="83" y="36"/>
                  </a:lnTo>
                  <a:lnTo>
                    <a:pt x="76" y="43"/>
                  </a:lnTo>
                  <a:lnTo>
                    <a:pt x="73" y="50"/>
                  </a:lnTo>
                  <a:lnTo>
                    <a:pt x="69" y="57"/>
                  </a:lnTo>
                  <a:lnTo>
                    <a:pt x="69" y="62"/>
                  </a:lnTo>
                  <a:lnTo>
                    <a:pt x="71" y="66"/>
                  </a:lnTo>
                  <a:lnTo>
                    <a:pt x="71" y="69"/>
                  </a:lnTo>
                  <a:lnTo>
                    <a:pt x="59" y="88"/>
                  </a:lnTo>
                  <a:lnTo>
                    <a:pt x="57" y="99"/>
                  </a:lnTo>
                  <a:lnTo>
                    <a:pt x="52" y="104"/>
                  </a:lnTo>
                  <a:lnTo>
                    <a:pt x="50" y="104"/>
                  </a:lnTo>
                  <a:lnTo>
                    <a:pt x="47" y="104"/>
                  </a:lnTo>
                  <a:lnTo>
                    <a:pt x="45" y="132"/>
                  </a:lnTo>
                  <a:lnTo>
                    <a:pt x="36" y="149"/>
                  </a:lnTo>
                  <a:lnTo>
                    <a:pt x="36" y="151"/>
                  </a:lnTo>
                  <a:lnTo>
                    <a:pt x="43" y="158"/>
                  </a:lnTo>
                  <a:lnTo>
                    <a:pt x="40" y="166"/>
                  </a:lnTo>
                  <a:lnTo>
                    <a:pt x="38" y="168"/>
                  </a:lnTo>
                  <a:lnTo>
                    <a:pt x="31" y="168"/>
                  </a:lnTo>
                  <a:lnTo>
                    <a:pt x="26" y="168"/>
                  </a:lnTo>
                  <a:lnTo>
                    <a:pt x="21" y="170"/>
                  </a:lnTo>
                  <a:lnTo>
                    <a:pt x="17" y="180"/>
                  </a:lnTo>
                  <a:lnTo>
                    <a:pt x="14" y="187"/>
                  </a:lnTo>
                  <a:lnTo>
                    <a:pt x="14" y="191"/>
                  </a:lnTo>
                  <a:lnTo>
                    <a:pt x="17" y="194"/>
                  </a:lnTo>
                  <a:lnTo>
                    <a:pt x="17" y="196"/>
                  </a:lnTo>
                  <a:lnTo>
                    <a:pt x="14" y="199"/>
                  </a:lnTo>
                  <a:lnTo>
                    <a:pt x="14" y="213"/>
                  </a:lnTo>
                  <a:lnTo>
                    <a:pt x="14" y="215"/>
                  </a:lnTo>
                  <a:lnTo>
                    <a:pt x="14" y="217"/>
                  </a:lnTo>
                  <a:lnTo>
                    <a:pt x="14" y="234"/>
                  </a:lnTo>
                  <a:lnTo>
                    <a:pt x="17" y="236"/>
                  </a:lnTo>
                  <a:lnTo>
                    <a:pt x="21" y="241"/>
                  </a:lnTo>
                  <a:lnTo>
                    <a:pt x="24" y="246"/>
                  </a:lnTo>
                  <a:lnTo>
                    <a:pt x="21" y="251"/>
                  </a:lnTo>
                  <a:lnTo>
                    <a:pt x="19" y="253"/>
                  </a:lnTo>
                  <a:lnTo>
                    <a:pt x="17" y="253"/>
                  </a:lnTo>
                  <a:lnTo>
                    <a:pt x="14" y="255"/>
                  </a:lnTo>
                  <a:lnTo>
                    <a:pt x="17" y="258"/>
                  </a:lnTo>
                  <a:lnTo>
                    <a:pt x="19" y="267"/>
                  </a:lnTo>
                  <a:lnTo>
                    <a:pt x="17" y="274"/>
                  </a:lnTo>
                  <a:lnTo>
                    <a:pt x="19" y="277"/>
                  </a:lnTo>
                  <a:lnTo>
                    <a:pt x="19" y="279"/>
                  </a:lnTo>
                  <a:lnTo>
                    <a:pt x="17" y="281"/>
                  </a:lnTo>
                  <a:lnTo>
                    <a:pt x="10" y="284"/>
                  </a:lnTo>
                  <a:lnTo>
                    <a:pt x="10" y="288"/>
                  </a:lnTo>
                  <a:lnTo>
                    <a:pt x="7" y="293"/>
                  </a:lnTo>
                  <a:lnTo>
                    <a:pt x="10" y="300"/>
                  </a:lnTo>
                  <a:lnTo>
                    <a:pt x="7" y="310"/>
                  </a:lnTo>
                  <a:lnTo>
                    <a:pt x="5" y="310"/>
                  </a:lnTo>
                  <a:lnTo>
                    <a:pt x="5" y="307"/>
                  </a:lnTo>
                  <a:lnTo>
                    <a:pt x="2" y="312"/>
                  </a:lnTo>
                  <a:lnTo>
                    <a:pt x="2" y="307"/>
                  </a:lnTo>
                  <a:lnTo>
                    <a:pt x="2" y="305"/>
                  </a:lnTo>
                  <a:close/>
                </a:path>
              </a:pathLst>
            </a:custGeom>
            <a:grpFill/>
            <a:ln w="9525">
              <a:solidFill>
                <a:schemeClr val="bg2">
                  <a:lumMod val="50000"/>
                </a:schemeClr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3" name="Freeform 373">
              <a:extLst>
                <a:ext uri="{FF2B5EF4-FFF2-40B4-BE49-F238E27FC236}">
                  <a16:creationId xmlns:a16="http://schemas.microsoft.com/office/drawing/2014/main" id="{B34A524B-EC1F-4788-A6EE-3F2C3F8ECB45}"/>
                </a:ext>
              </a:extLst>
            </p:cNvPr>
            <p:cNvSpPr>
              <a:spLocks/>
            </p:cNvSpPr>
            <p:nvPr/>
          </p:nvSpPr>
          <p:spPr bwMode="auto">
            <a:xfrm>
              <a:off x="7739788" y="3612106"/>
              <a:ext cx="259426" cy="327166"/>
            </a:xfrm>
            <a:custGeom>
              <a:avLst/>
              <a:gdLst>
                <a:gd name="T0" fmla="*/ 21 w 45"/>
                <a:gd name="T1" fmla="*/ 57 h 57"/>
                <a:gd name="T2" fmla="*/ 21 w 45"/>
                <a:gd name="T3" fmla="*/ 33 h 57"/>
                <a:gd name="T4" fmla="*/ 11 w 45"/>
                <a:gd name="T5" fmla="*/ 17 h 57"/>
                <a:gd name="T6" fmla="*/ 11 w 45"/>
                <a:gd name="T7" fmla="*/ 15 h 57"/>
                <a:gd name="T8" fmla="*/ 2 w 45"/>
                <a:gd name="T9" fmla="*/ 5 h 57"/>
                <a:gd name="T10" fmla="*/ 0 w 45"/>
                <a:gd name="T11" fmla="*/ 5 h 57"/>
                <a:gd name="T12" fmla="*/ 2 w 45"/>
                <a:gd name="T13" fmla="*/ 3 h 57"/>
                <a:gd name="T14" fmla="*/ 4 w 45"/>
                <a:gd name="T15" fmla="*/ 0 h 57"/>
                <a:gd name="T16" fmla="*/ 7 w 45"/>
                <a:gd name="T17" fmla="*/ 3 h 57"/>
                <a:gd name="T18" fmla="*/ 11 w 45"/>
                <a:gd name="T19" fmla="*/ 0 h 57"/>
                <a:gd name="T20" fmla="*/ 16 w 45"/>
                <a:gd name="T21" fmla="*/ 3 h 57"/>
                <a:gd name="T22" fmla="*/ 21 w 45"/>
                <a:gd name="T23" fmla="*/ 5 h 57"/>
                <a:gd name="T24" fmla="*/ 23 w 45"/>
                <a:gd name="T25" fmla="*/ 8 h 57"/>
                <a:gd name="T26" fmla="*/ 28 w 45"/>
                <a:gd name="T27" fmla="*/ 5 h 57"/>
                <a:gd name="T28" fmla="*/ 30 w 45"/>
                <a:gd name="T29" fmla="*/ 8 h 57"/>
                <a:gd name="T30" fmla="*/ 33 w 45"/>
                <a:gd name="T31" fmla="*/ 10 h 57"/>
                <a:gd name="T32" fmla="*/ 35 w 45"/>
                <a:gd name="T33" fmla="*/ 10 h 57"/>
                <a:gd name="T34" fmla="*/ 35 w 45"/>
                <a:gd name="T35" fmla="*/ 10 h 57"/>
                <a:gd name="T36" fmla="*/ 35 w 45"/>
                <a:gd name="T37" fmla="*/ 19 h 57"/>
                <a:gd name="T38" fmla="*/ 35 w 45"/>
                <a:gd name="T39" fmla="*/ 19 h 57"/>
                <a:gd name="T40" fmla="*/ 37 w 45"/>
                <a:gd name="T41" fmla="*/ 22 h 57"/>
                <a:gd name="T42" fmla="*/ 37 w 45"/>
                <a:gd name="T43" fmla="*/ 22 h 57"/>
                <a:gd name="T44" fmla="*/ 40 w 45"/>
                <a:gd name="T45" fmla="*/ 24 h 57"/>
                <a:gd name="T46" fmla="*/ 40 w 45"/>
                <a:gd name="T47" fmla="*/ 26 h 57"/>
                <a:gd name="T48" fmla="*/ 40 w 45"/>
                <a:gd name="T49" fmla="*/ 29 h 57"/>
                <a:gd name="T50" fmla="*/ 45 w 45"/>
                <a:gd name="T51" fmla="*/ 31 h 57"/>
                <a:gd name="T52" fmla="*/ 45 w 45"/>
                <a:gd name="T53" fmla="*/ 33 h 57"/>
                <a:gd name="T54" fmla="*/ 45 w 45"/>
                <a:gd name="T55" fmla="*/ 33 h 57"/>
                <a:gd name="T56" fmla="*/ 45 w 45"/>
                <a:gd name="T57" fmla="*/ 36 h 57"/>
                <a:gd name="T58" fmla="*/ 45 w 45"/>
                <a:gd name="T59" fmla="*/ 38 h 57"/>
                <a:gd name="T60" fmla="*/ 45 w 45"/>
                <a:gd name="T61" fmla="*/ 41 h 57"/>
                <a:gd name="T62" fmla="*/ 42 w 45"/>
                <a:gd name="T63" fmla="*/ 41 h 57"/>
                <a:gd name="T64" fmla="*/ 37 w 45"/>
                <a:gd name="T65" fmla="*/ 41 h 57"/>
                <a:gd name="T66" fmla="*/ 35 w 45"/>
                <a:gd name="T67" fmla="*/ 41 h 57"/>
                <a:gd name="T68" fmla="*/ 35 w 45"/>
                <a:gd name="T69" fmla="*/ 38 h 57"/>
                <a:gd name="T70" fmla="*/ 33 w 45"/>
                <a:gd name="T71" fmla="*/ 41 h 57"/>
                <a:gd name="T72" fmla="*/ 33 w 45"/>
                <a:gd name="T73" fmla="*/ 43 h 57"/>
                <a:gd name="T74" fmla="*/ 30 w 45"/>
                <a:gd name="T75" fmla="*/ 48 h 57"/>
                <a:gd name="T76" fmla="*/ 30 w 45"/>
                <a:gd name="T77" fmla="*/ 48 h 57"/>
                <a:gd name="T78" fmla="*/ 28 w 45"/>
                <a:gd name="T79" fmla="*/ 50 h 57"/>
                <a:gd name="T80" fmla="*/ 28 w 45"/>
                <a:gd name="T81" fmla="*/ 52 h 57"/>
                <a:gd name="T82" fmla="*/ 26 w 45"/>
                <a:gd name="T83" fmla="*/ 52 h 57"/>
                <a:gd name="T84" fmla="*/ 26 w 45"/>
                <a:gd name="T85" fmla="*/ 55 h 57"/>
                <a:gd name="T86" fmla="*/ 26 w 45"/>
                <a:gd name="T87" fmla="*/ 57 h 57"/>
                <a:gd name="T88" fmla="*/ 23 w 45"/>
                <a:gd name="T89" fmla="*/ 57 h 57"/>
                <a:gd name="T90" fmla="*/ 21 w 45"/>
                <a:gd name="T91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5" h="57">
                  <a:moveTo>
                    <a:pt x="21" y="57"/>
                  </a:moveTo>
                  <a:lnTo>
                    <a:pt x="21" y="33"/>
                  </a:lnTo>
                  <a:lnTo>
                    <a:pt x="11" y="17"/>
                  </a:lnTo>
                  <a:lnTo>
                    <a:pt x="11" y="15"/>
                  </a:lnTo>
                  <a:lnTo>
                    <a:pt x="2" y="5"/>
                  </a:lnTo>
                  <a:lnTo>
                    <a:pt x="0" y="5"/>
                  </a:lnTo>
                  <a:lnTo>
                    <a:pt x="2" y="3"/>
                  </a:lnTo>
                  <a:lnTo>
                    <a:pt x="4" y="0"/>
                  </a:lnTo>
                  <a:lnTo>
                    <a:pt x="7" y="3"/>
                  </a:lnTo>
                  <a:lnTo>
                    <a:pt x="11" y="0"/>
                  </a:lnTo>
                  <a:lnTo>
                    <a:pt x="16" y="3"/>
                  </a:lnTo>
                  <a:lnTo>
                    <a:pt x="21" y="5"/>
                  </a:lnTo>
                  <a:lnTo>
                    <a:pt x="23" y="8"/>
                  </a:lnTo>
                  <a:lnTo>
                    <a:pt x="28" y="5"/>
                  </a:lnTo>
                  <a:lnTo>
                    <a:pt x="30" y="8"/>
                  </a:lnTo>
                  <a:lnTo>
                    <a:pt x="33" y="10"/>
                  </a:lnTo>
                  <a:lnTo>
                    <a:pt x="35" y="10"/>
                  </a:lnTo>
                  <a:lnTo>
                    <a:pt x="35" y="10"/>
                  </a:lnTo>
                  <a:lnTo>
                    <a:pt x="35" y="19"/>
                  </a:lnTo>
                  <a:lnTo>
                    <a:pt x="35" y="19"/>
                  </a:lnTo>
                  <a:lnTo>
                    <a:pt x="37" y="22"/>
                  </a:lnTo>
                  <a:lnTo>
                    <a:pt x="37" y="22"/>
                  </a:lnTo>
                  <a:lnTo>
                    <a:pt x="40" y="24"/>
                  </a:lnTo>
                  <a:lnTo>
                    <a:pt x="40" y="26"/>
                  </a:lnTo>
                  <a:lnTo>
                    <a:pt x="40" y="29"/>
                  </a:lnTo>
                  <a:lnTo>
                    <a:pt x="45" y="31"/>
                  </a:lnTo>
                  <a:lnTo>
                    <a:pt x="45" y="33"/>
                  </a:lnTo>
                  <a:lnTo>
                    <a:pt x="45" y="33"/>
                  </a:lnTo>
                  <a:lnTo>
                    <a:pt x="45" y="36"/>
                  </a:lnTo>
                  <a:lnTo>
                    <a:pt x="45" y="38"/>
                  </a:lnTo>
                  <a:lnTo>
                    <a:pt x="45" y="41"/>
                  </a:lnTo>
                  <a:lnTo>
                    <a:pt x="42" y="41"/>
                  </a:lnTo>
                  <a:lnTo>
                    <a:pt x="37" y="41"/>
                  </a:lnTo>
                  <a:lnTo>
                    <a:pt x="35" y="41"/>
                  </a:lnTo>
                  <a:lnTo>
                    <a:pt x="35" y="38"/>
                  </a:lnTo>
                  <a:lnTo>
                    <a:pt x="33" y="41"/>
                  </a:lnTo>
                  <a:lnTo>
                    <a:pt x="33" y="43"/>
                  </a:lnTo>
                  <a:lnTo>
                    <a:pt x="30" y="48"/>
                  </a:lnTo>
                  <a:lnTo>
                    <a:pt x="30" y="48"/>
                  </a:lnTo>
                  <a:lnTo>
                    <a:pt x="28" y="50"/>
                  </a:lnTo>
                  <a:lnTo>
                    <a:pt x="28" y="52"/>
                  </a:lnTo>
                  <a:lnTo>
                    <a:pt x="26" y="52"/>
                  </a:lnTo>
                  <a:lnTo>
                    <a:pt x="26" y="55"/>
                  </a:lnTo>
                  <a:lnTo>
                    <a:pt x="26" y="57"/>
                  </a:lnTo>
                  <a:lnTo>
                    <a:pt x="23" y="57"/>
                  </a:lnTo>
                  <a:lnTo>
                    <a:pt x="21" y="57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4" name="Freeform 374">
              <a:extLst>
                <a:ext uri="{FF2B5EF4-FFF2-40B4-BE49-F238E27FC236}">
                  <a16:creationId xmlns:a16="http://schemas.microsoft.com/office/drawing/2014/main" id="{7FCACBA4-4A16-437E-8C12-C7B89C0DAFE5}"/>
                </a:ext>
              </a:extLst>
            </p:cNvPr>
            <p:cNvSpPr>
              <a:spLocks/>
            </p:cNvSpPr>
            <p:nvPr/>
          </p:nvSpPr>
          <p:spPr bwMode="auto">
            <a:xfrm>
              <a:off x="7739788" y="3612106"/>
              <a:ext cx="259426" cy="327166"/>
            </a:xfrm>
            <a:custGeom>
              <a:avLst/>
              <a:gdLst>
                <a:gd name="T0" fmla="*/ 21 w 45"/>
                <a:gd name="T1" fmla="*/ 57 h 57"/>
                <a:gd name="T2" fmla="*/ 21 w 45"/>
                <a:gd name="T3" fmla="*/ 33 h 57"/>
                <a:gd name="T4" fmla="*/ 11 w 45"/>
                <a:gd name="T5" fmla="*/ 17 h 57"/>
                <a:gd name="T6" fmla="*/ 11 w 45"/>
                <a:gd name="T7" fmla="*/ 15 h 57"/>
                <a:gd name="T8" fmla="*/ 2 w 45"/>
                <a:gd name="T9" fmla="*/ 5 h 57"/>
                <a:gd name="T10" fmla="*/ 0 w 45"/>
                <a:gd name="T11" fmla="*/ 5 h 57"/>
                <a:gd name="T12" fmla="*/ 2 w 45"/>
                <a:gd name="T13" fmla="*/ 3 h 57"/>
                <a:gd name="T14" fmla="*/ 4 w 45"/>
                <a:gd name="T15" fmla="*/ 0 h 57"/>
                <a:gd name="T16" fmla="*/ 7 w 45"/>
                <a:gd name="T17" fmla="*/ 3 h 57"/>
                <a:gd name="T18" fmla="*/ 11 w 45"/>
                <a:gd name="T19" fmla="*/ 0 h 57"/>
                <a:gd name="T20" fmla="*/ 16 w 45"/>
                <a:gd name="T21" fmla="*/ 3 h 57"/>
                <a:gd name="T22" fmla="*/ 21 w 45"/>
                <a:gd name="T23" fmla="*/ 5 h 57"/>
                <a:gd name="T24" fmla="*/ 23 w 45"/>
                <a:gd name="T25" fmla="*/ 8 h 57"/>
                <a:gd name="T26" fmla="*/ 28 w 45"/>
                <a:gd name="T27" fmla="*/ 5 h 57"/>
                <a:gd name="T28" fmla="*/ 30 w 45"/>
                <a:gd name="T29" fmla="*/ 8 h 57"/>
                <a:gd name="T30" fmla="*/ 33 w 45"/>
                <a:gd name="T31" fmla="*/ 10 h 57"/>
                <a:gd name="T32" fmla="*/ 35 w 45"/>
                <a:gd name="T33" fmla="*/ 10 h 57"/>
                <a:gd name="T34" fmla="*/ 35 w 45"/>
                <a:gd name="T35" fmla="*/ 10 h 57"/>
                <a:gd name="T36" fmla="*/ 35 w 45"/>
                <a:gd name="T37" fmla="*/ 19 h 57"/>
                <a:gd name="T38" fmla="*/ 35 w 45"/>
                <a:gd name="T39" fmla="*/ 19 h 57"/>
                <a:gd name="T40" fmla="*/ 37 w 45"/>
                <a:gd name="T41" fmla="*/ 22 h 57"/>
                <a:gd name="T42" fmla="*/ 37 w 45"/>
                <a:gd name="T43" fmla="*/ 22 h 57"/>
                <a:gd name="T44" fmla="*/ 40 w 45"/>
                <a:gd name="T45" fmla="*/ 24 h 57"/>
                <a:gd name="T46" fmla="*/ 40 w 45"/>
                <a:gd name="T47" fmla="*/ 26 h 57"/>
                <a:gd name="T48" fmla="*/ 40 w 45"/>
                <a:gd name="T49" fmla="*/ 29 h 57"/>
                <a:gd name="T50" fmla="*/ 45 w 45"/>
                <a:gd name="T51" fmla="*/ 31 h 57"/>
                <a:gd name="T52" fmla="*/ 45 w 45"/>
                <a:gd name="T53" fmla="*/ 33 h 57"/>
                <a:gd name="T54" fmla="*/ 45 w 45"/>
                <a:gd name="T55" fmla="*/ 33 h 57"/>
                <a:gd name="T56" fmla="*/ 45 w 45"/>
                <a:gd name="T57" fmla="*/ 36 h 57"/>
                <a:gd name="T58" fmla="*/ 45 w 45"/>
                <a:gd name="T59" fmla="*/ 38 h 57"/>
                <a:gd name="T60" fmla="*/ 45 w 45"/>
                <a:gd name="T61" fmla="*/ 41 h 57"/>
                <a:gd name="T62" fmla="*/ 42 w 45"/>
                <a:gd name="T63" fmla="*/ 41 h 57"/>
                <a:gd name="T64" fmla="*/ 37 w 45"/>
                <a:gd name="T65" fmla="*/ 41 h 57"/>
                <a:gd name="T66" fmla="*/ 35 w 45"/>
                <a:gd name="T67" fmla="*/ 41 h 57"/>
                <a:gd name="T68" fmla="*/ 35 w 45"/>
                <a:gd name="T69" fmla="*/ 38 h 57"/>
                <a:gd name="T70" fmla="*/ 33 w 45"/>
                <a:gd name="T71" fmla="*/ 41 h 57"/>
                <a:gd name="T72" fmla="*/ 33 w 45"/>
                <a:gd name="T73" fmla="*/ 43 h 57"/>
                <a:gd name="T74" fmla="*/ 30 w 45"/>
                <a:gd name="T75" fmla="*/ 48 h 57"/>
                <a:gd name="T76" fmla="*/ 30 w 45"/>
                <a:gd name="T77" fmla="*/ 48 h 57"/>
                <a:gd name="T78" fmla="*/ 28 w 45"/>
                <a:gd name="T79" fmla="*/ 50 h 57"/>
                <a:gd name="T80" fmla="*/ 28 w 45"/>
                <a:gd name="T81" fmla="*/ 52 h 57"/>
                <a:gd name="T82" fmla="*/ 26 w 45"/>
                <a:gd name="T83" fmla="*/ 52 h 57"/>
                <a:gd name="T84" fmla="*/ 26 w 45"/>
                <a:gd name="T85" fmla="*/ 55 h 57"/>
                <a:gd name="T86" fmla="*/ 26 w 45"/>
                <a:gd name="T87" fmla="*/ 57 h 57"/>
                <a:gd name="T88" fmla="*/ 23 w 45"/>
                <a:gd name="T89" fmla="*/ 57 h 57"/>
                <a:gd name="T90" fmla="*/ 21 w 45"/>
                <a:gd name="T91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5" h="57">
                  <a:moveTo>
                    <a:pt x="21" y="57"/>
                  </a:moveTo>
                  <a:lnTo>
                    <a:pt x="21" y="33"/>
                  </a:lnTo>
                  <a:lnTo>
                    <a:pt x="11" y="17"/>
                  </a:lnTo>
                  <a:lnTo>
                    <a:pt x="11" y="15"/>
                  </a:lnTo>
                  <a:lnTo>
                    <a:pt x="2" y="5"/>
                  </a:lnTo>
                  <a:lnTo>
                    <a:pt x="0" y="5"/>
                  </a:lnTo>
                  <a:lnTo>
                    <a:pt x="2" y="3"/>
                  </a:lnTo>
                  <a:lnTo>
                    <a:pt x="4" y="0"/>
                  </a:lnTo>
                  <a:lnTo>
                    <a:pt x="7" y="3"/>
                  </a:lnTo>
                  <a:lnTo>
                    <a:pt x="11" y="0"/>
                  </a:lnTo>
                  <a:lnTo>
                    <a:pt x="16" y="3"/>
                  </a:lnTo>
                  <a:lnTo>
                    <a:pt x="21" y="5"/>
                  </a:lnTo>
                  <a:lnTo>
                    <a:pt x="23" y="8"/>
                  </a:lnTo>
                  <a:lnTo>
                    <a:pt x="28" y="5"/>
                  </a:lnTo>
                  <a:lnTo>
                    <a:pt x="30" y="8"/>
                  </a:lnTo>
                  <a:lnTo>
                    <a:pt x="33" y="10"/>
                  </a:lnTo>
                  <a:lnTo>
                    <a:pt x="35" y="10"/>
                  </a:lnTo>
                  <a:lnTo>
                    <a:pt x="35" y="10"/>
                  </a:lnTo>
                  <a:lnTo>
                    <a:pt x="35" y="19"/>
                  </a:lnTo>
                  <a:lnTo>
                    <a:pt x="35" y="19"/>
                  </a:lnTo>
                  <a:lnTo>
                    <a:pt x="37" y="22"/>
                  </a:lnTo>
                  <a:lnTo>
                    <a:pt x="37" y="22"/>
                  </a:lnTo>
                  <a:lnTo>
                    <a:pt x="40" y="24"/>
                  </a:lnTo>
                  <a:lnTo>
                    <a:pt x="40" y="26"/>
                  </a:lnTo>
                  <a:lnTo>
                    <a:pt x="40" y="29"/>
                  </a:lnTo>
                  <a:lnTo>
                    <a:pt x="45" y="31"/>
                  </a:lnTo>
                  <a:lnTo>
                    <a:pt x="45" y="33"/>
                  </a:lnTo>
                  <a:lnTo>
                    <a:pt x="45" y="33"/>
                  </a:lnTo>
                  <a:lnTo>
                    <a:pt x="45" y="36"/>
                  </a:lnTo>
                  <a:lnTo>
                    <a:pt x="45" y="38"/>
                  </a:lnTo>
                  <a:lnTo>
                    <a:pt x="45" y="41"/>
                  </a:lnTo>
                  <a:lnTo>
                    <a:pt x="42" y="41"/>
                  </a:lnTo>
                  <a:lnTo>
                    <a:pt x="37" y="41"/>
                  </a:lnTo>
                  <a:lnTo>
                    <a:pt x="35" y="41"/>
                  </a:lnTo>
                  <a:lnTo>
                    <a:pt x="35" y="38"/>
                  </a:lnTo>
                  <a:lnTo>
                    <a:pt x="33" y="41"/>
                  </a:lnTo>
                  <a:lnTo>
                    <a:pt x="33" y="43"/>
                  </a:lnTo>
                  <a:lnTo>
                    <a:pt x="30" y="48"/>
                  </a:lnTo>
                  <a:lnTo>
                    <a:pt x="30" y="48"/>
                  </a:lnTo>
                  <a:lnTo>
                    <a:pt x="28" y="50"/>
                  </a:lnTo>
                  <a:lnTo>
                    <a:pt x="28" y="52"/>
                  </a:lnTo>
                  <a:lnTo>
                    <a:pt x="26" y="52"/>
                  </a:lnTo>
                  <a:lnTo>
                    <a:pt x="26" y="55"/>
                  </a:lnTo>
                  <a:lnTo>
                    <a:pt x="26" y="57"/>
                  </a:lnTo>
                  <a:lnTo>
                    <a:pt x="23" y="57"/>
                  </a:lnTo>
                  <a:lnTo>
                    <a:pt x="21" y="57"/>
                  </a:lnTo>
                </a:path>
              </a:pathLst>
            </a:custGeom>
            <a:grpFill/>
            <a:ln w="9525" cap="flat" cmpd="sng">
              <a:solidFill>
                <a:schemeClr val="bg2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3025" tIns="36511" rIns="73025" bIns="36511" anchor="ctr"/>
            <a:lstStyle/>
            <a:p>
              <a:endParaRPr lang="en-US" dirty="0"/>
            </a:p>
          </p:txBody>
        </p:sp>
        <p:sp>
          <p:nvSpPr>
            <p:cNvPr id="36" name="Freeform 427">
              <a:extLst>
                <a:ext uri="{FF2B5EF4-FFF2-40B4-BE49-F238E27FC236}">
                  <a16:creationId xmlns:a16="http://schemas.microsoft.com/office/drawing/2014/main" id="{587B4DEE-9532-4A8D-96EE-5A423485BCA4}"/>
                </a:ext>
              </a:extLst>
            </p:cNvPr>
            <p:cNvSpPr>
              <a:spLocks/>
            </p:cNvSpPr>
            <p:nvPr/>
          </p:nvSpPr>
          <p:spPr bwMode="auto">
            <a:xfrm>
              <a:off x="7215174" y="2718242"/>
              <a:ext cx="242131" cy="186951"/>
            </a:xfrm>
            <a:custGeom>
              <a:avLst/>
              <a:gdLst>
                <a:gd name="T0" fmla="*/ 0 w 42"/>
                <a:gd name="T1" fmla="*/ 28 h 33"/>
                <a:gd name="T2" fmla="*/ 0 w 42"/>
                <a:gd name="T3" fmla="*/ 28 h 33"/>
                <a:gd name="T4" fmla="*/ 2 w 42"/>
                <a:gd name="T5" fmla="*/ 26 h 33"/>
                <a:gd name="T6" fmla="*/ 4 w 42"/>
                <a:gd name="T7" fmla="*/ 21 h 33"/>
                <a:gd name="T8" fmla="*/ 4 w 42"/>
                <a:gd name="T9" fmla="*/ 18 h 33"/>
                <a:gd name="T10" fmla="*/ 7 w 42"/>
                <a:gd name="T11" fmla="*/ 16 h 33"/>
                <a:gd name="T12" fmla="*/ 11 w 42"/>
                <a:gd name="T13" fmla="*/ 16 h 33"/>
                <a:gd name="T14" fmla="*/ 18 w 42"/>
                <a:gd name="T15" fmla="*/ 9 h 33"/>
                <a:gd name="T16" fmla="*/ 21 w 42"/>
                <a:gd name="T17" fmla="*/ 0 h 33"/>
                <a:gd name="T18" fmla="*/ 18 w 42"/>
                <a:gd name="T19" fmla="*/ 7 h 33"/>
                <a:gd name="T20" fmla="*/ 14 w 42"/>
                <a:gd name="T21" fmla="*/ 16 h 33"/>
                <a:gd name="T22" fmla="*/ 14 w 42"/>
                <a:gd name="T23" fmla="*/ 18 h 33"/>
                <a:gd name="T24" fmla="*/ 16 w 42"/>
                <a:gd name="T25" fmla="*/ 16 h 33"/>
                <a:gd name="T26" fmla="*/ 18 w 42"/>
                <a:gd name="T27" fmla="*/ 18 h 33"/>
                <a:gd name="T28" fmla="*/ 21 w 42"/>
                <a:gd name="T29" fmla="*/ 18 h 33"/>
                <a:gd name="T30" fmla="*/ 21 w 42"/>
                <a:gd name="T31" fmla="*/ 11 h 33"/>
                <a:gd name="T32" fmla="*/ 21 w 42"/>
                <a:gd name="T33" fmla="*/ 11 h 33"/>
                <a:gd name="T34" fmla="*/ 23 w 42"/>
                <a:gd name="T35" fmla="*/ 9 h 33"/>
                <a:gd name="T36" fmla="*/ 26 w 42"/>
                <a:gd name="T37" fmla="*/ 9 h 33"/>
                <a:gd name="T38" fmla="*/ 26 w 42"/>
                <a:gd name="T39" fmla="*/ 11 h 33"/>
                <a:gd name="T40" fmla="*/ 28 w 42"/>
                <a:gd name="T41" fmla="*/ 11 h 33"/>
                <a:gd name="T42" fmla="*/ 30 w 42"/>
                <a:gd name="T43" fmla="*/ 11 h 33"/>
                <a:gd name="T44" fmla="*/ 35 w 42"/>
                <a:gd name="T45" fmla="*/ 14 h 33"/>
                <a:gd name="T46" fmla="*/ 40 w 42"/>
                <a:gd name="T47" fmla="*/ 14 h 33"/>
                <a:gd name="T48" fmla="*/ 40 w 42"/>
                <a:gd name="T49" fmla="*/ 14 h 33"/>
                <a:gd name="T50" fmla="*/ 42 w 42"/>
                <a:gd name="T51" fmla="*/ 21 h 33"/>
                <a:gd name="T52" fmla="*/ 42 w 42"/>
                <a:gd name="T53" fmla="*/ 23 h 33"/>
                <a:gd name="T54" fmla="*/ 42 w 42"/>
                <a:gd name="T55" fmla="*/ 30 h 33"/>
                <a:gd name="T56" fmla="*/ 30 w 42"/>
                <a:gd name="T57" fmla="*/ 33 h 33"/>
                <a:gd name="T58" fmla="*/ 0 w 42"/>
                <a:gd name="T59" fmla="*/ 28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2" h="33">
                  <a:moveTo>
                    <a:pt x="0" y="28"/>
                  </a:moveTo>
                  <a:lnTo>
                    <a:pt x="0" y="28"/>
                  </a:lnTo>
                  <a:lnTo>
                    <a:pt x="2" y="26"/>
                  </a:lnTo>
                  <a:lnTo>
                    <a:pt x="4" y="21"/>
                  </a:lnTo>
                  <a:lnTo>
                    <a:pt x="4" y="18"/>
                  </a:lnTo>
                  <a:lnTo>
                    <a:pt x="7" y="16"/>
                  </a:lnTo>
                  <a:lnTo>
                    <a:pt x="11" y="16"/>
                  </a:lnTo>
                  <a:lnTo>
                    <a:pt x="18" y="9"/>
                  </a:lnTo>
                  <a:lnTo>
                    <a:pt x="21" y="0"/>
                  </a:lnTo>
                  <a:lnTo>
                    <a:pt x="18" y="7"/>
                  </a:lnTo>
                  <a:lnTo>
                    <a:pt x="14" y="16"/>
                  </a:lnTo>
                  <a:lnTo>
                    <a:pt x="14" y="18"/>
                  </a:lnTo>
                  <a:lnTo>
                    <a:pt x="16" y="16"/>
                  </a:lnTo>
                  <a:lnTo>
                    <a:pt x="18" y="18"/>
                  </a:lnTo>
                  <a:lnTo>
                    <a:pt x="21" y="18"/>
                  </a:lnTo>
                  <a:lnTo>
                    <a:pt x="21" y="11"/>
                  </a:lnTo>
                  <a:lnTo>
                    <a:pt x="21" y="11"/>
                  </a:lnTo>
                  <a:lnTo>
                    <a:pt x="23" y="9"/>
                  </a:lnTo>
                  <a:lnTo>
                    <a:pt x="26" y="9"/>
                  </a:lnTo>
                  <a:lnTo>
                    <a:pt x="26" y="11"/>
                  </a:lnTo>
                  <a:lnTo>
                    <a:pt x="28" y="11"/>
                  </a:lnTo>
                  <a:lnTo>
                    <a:pt x="30" y="11"/>
                  </a:lnTo>
                  <a:lnTo>
                    <a:pt x="35" y="14"/>
                  </a:lnTo>
                  <a:lnTo>
                    <a:pt x="40" y="14"/>
                  </a:lnTo>
                  <a:lnTo>
                    <a:pt x="40" y="14"/>
                  </a:lnTo>
                  <a:lnTo>
                    <a:pt x="42" y="21"/>
                  </a:lnTo>
                  <a:lnTo>
                    <a:pt x="42" y="23"/>
                  </a:lnTo>
                  <a:lnTo>
                    <a:pt x="42" y="30"/>
                  </a:lnTo>
                  <a:lnTo>
                    <a:pt x="30" y="33"/>
                  </a:lnTo>
                  <a:lnTo>
                    <a:pt x="0" y="28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7" name="Freeform 428">
              <a:extLst>
                <a:ext uri="{FF2B5EF4-FFF2-40B4-BE49-F238E27FC236}">
                  <a16:creationId xmlns:a16="http://schemas.microsoft.com/office/drawing/2014/main" id="{EA843100-3E0C-44FE-A35A-2AD8AA3A230B}"/>
                </a:ext>
              </a:extLst>
            </p:cNvPr>
            <p:cNvSpPr>
              <a:spLocks/>
            </p:cNvSpPr>
            <p:nvPr/>
          </p:nvSpPr>
          <p:spPr bwMode="auto">
            <a:xfrm>
              <a:off x="7215174" y="2718242"/>
              <a:ext cx="242131" cy="186951"/>
            </a:xfrm>
            <a:custGeom>
              <a:avLst/>
              <a:gdLst>
                <a:gd name="T0" fmla="*/ 0 w 42"/>
                <a:gd name="T1" fmla="*/ 28 h 33"/>
                <a:gd name="T2" fmla="*/ 0 w 42"/>
                <a:gd name="T3" fmla="*/ 28 h 33"/>
                <a:gd name="T4" fmla="*/ 2 w 42"/>
                <a:gd name="T5" fmla="*/ 26 h 33"/>
                <a:gd name="T6" fmla="*/ 4 w 42"/>
                <a:gd name="T7" fmla="*/ 21 h 33"/>
                <a:gd name="T8" fmla="*/ 4 w 42"/>
                <a:gd name="T9" fmla="*/ 18 h 33"/>
                <a:gd name="T10" fmla="*/ 7 w 42"/>
                <a:gd name="T11" fmla="*/ 16 h 33"/>
                <a:gd name="T12" fmla="*/ 11 w 42"/>
                <a:gd name="T13" fmla="*/ 16 h 33"/>
                <a:gd name="T14" fmla="*/ 18 w 42"/>
                <a:gd name="T15" fmla="*/ 9 h 33"/>
                <a:gd name="T16" fmla="*/ 21 w 42"/>
                <a:gd name="T17" fmla="*/ 0 h 33"/>
                <a:gd name="T18" fmla="*/ 18 w 42"/>
                <a:gd name="T19" fmla="*/ 7 h 33"/>
                <a:gd name="T20" fmla="*/ 14 w 42"/>
                <a:gd name="T21" fmla="*/ 16 h 33"/>
                <a:gd name="T22" fmla="*/ 14 w 42"/>
                <a:gd name="T23" fmla="*/ 18 h 33"/>
                <a:gd name="T24" fmla="*/ 16 w 42"/>
                <a:gd name="T25" fmla="*/ 16 h 33"/>
                <a:gd name="T26" fmla="*/ 18 w 42"/>
                <a:gd name="T27" fmla="*/ 18 h 33"/>
                <a:gd name="T28" fmla="*/ 21 w 42"/>
                <a:gd name="T29" fmla="*/ 18 h 33"/>
                <a:gd name="T30" fmla="*/ 21 w 42"/>
                <a:gd name="T31" fmla="*/ 11 h 33"/>
                <a:gd name="T32" fmla="*/ 21 w 42"/>
                <a:gd name="T33" fmla="*/ 11 h 33"/>
                <a:gd name="T34" fmla="*/ 23 w 42"/>
                <a:gd name="T35" fmla="*/ 9 h 33"/>
                <a:gd name="T36" fmla="*/ 26 w 42"/>
                <a:gd name="T37" fmla="*/ 9 h 33"/>
                <a:gd name="T38" fmla="*/ 26 w 42"/>
                <a:gd name="T39" fmla="*/ 11 h 33"/>
                <a:gd name="T40" fmla="*/ 28 w 42"/>
                <a:gd name="T41" fmla="*/ 11 h 33"/>
                <a:gd name="T42" fmla="*/ 30 w 42"/>
                <a:gd name="T43" fmla="*/ 11 h 33"/>
                <a:gd name="T44" fmla="*/ 35 w 42"/>
                <a:gd name="T45" fmla="*/ 14 h 33"/>
                <a:gd name="T46" fmla="*/ 40 w 42"/>
                <a:gd name="T47" fmla="*/ 14 h 33"/>
                <a:gd name="T48" fmla="*/ 40 w 42"/>
                <a:gd name="T49" fmla="*/ 14 h 33"/>
                <a:gd name="T50" fmla="*/ 42 w 42"/>
                <a:gd name="T51" fmla="*/ 21 h 33"/>
                <a:gd name="T52" fmla="*/ 42 w 42"/>
                <a:gd name="T53" fmla="*/ 23 h 33"/>
                <a:gd name="T54" fmla="*/ 42 w 42"/>
                <a:gd name="T55" fmla="*/ 30 h 33"/>
                <a:gd name="T56" fmla="*/ 30 w 42"/>
                <a:gd name="T57" fmla="*/ 33 h 33"/>
                <a:gd name="T58" fmla="*/ 0 w 42"/>
                <a:gd name="T59" fmla="*/ 28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2" h="33">
                  <a:moveTo>
                    <a:pt x="0" y="28"/>
                  </a:moveTo>
                  <a:lnTo>
                    <a:pt x="0" y="28"/>
                  </a:lnTo>
                  <a:lnTo>
                    <a:pt x="2" y="26"/>
                  </a:lnTo>
                  <a:lnTo>
                    <a:pt x="4" y="21"/>
                  </a:lnTo>
                  <a:lnTo>
                    <a:pt x="4" y="18"/>
                  </a:lnTo>
                  <a:lnTo>
                    <a:pt x="7" y="16"/>
                  </a:lnTo>
                  <a:lnTo>
                    <a:pt x="11" y="16"/>
                  </a:lnTo>
                  <a:lnTo>
                    <a:pt x="18" y="9"/>
                  </a:lnTo>
                  <a:lnTo>
                    <a:pt x="21" y="0"/>
                  </a:lnTo>
                  <a:lnTo>
                    <a:pt x="18" y="7"/>
                  </a:lnTo>
                  <a:lnTo>
                    <a:pt x="14" y="16"/>
                  </a:lnTo>
                  <a:lnTo>
                    <a:pt x="14" y="18"/>
                  </a:lnTo>
                  <a:lnTo>
                    <a:pt x="16" y="16"/>
                  </a:lnTo>
                  <a:lnTo>
                    <a:pt x="18" y="18"/>
                  </a:lnTo>
                  <a:lnTo>
                    <a:pt x="21" y="18"/>
                  </a:lnTo>
                  <a:lnTo>
                    <a:pt x="21" y="11"/>
                  </a:lnTo>
                  <a:lnTo>
                    <a:pt x="21" y="11"/>
                  </a:lnTo>
                  <a:lnTo>
                    <a:pt x="23" y="9"/>
                  </a:lnTo>
                  <a:lnTo>
                    <a:pt x="26" y="9"/>
                  </a:lnTo>
                  <a:lnTo>
                    <a:pt x="26" y="11"/>
                  </a:lnTo>
                  <a:lnTo>
                    <a:pt x="28" y="11"/>
                  </a:lnTo>
                  <a:lnTo>
                    <a:pt x="30" y="11"/>
                  </a:lnTo>
                  <a:lnTo>
                    <a:pt x="35" y="14"/>
                  </a:lnTo>
                  <a:lnTo>
                    <a:pt x="40" y="14"/>
                  </a:lnTo>
                  <a:lnTo>
                    <a:pt x="40" y="14"/>
                  </a:lnTo>
                  <a:lnTo>
                    <a:pt x="42" y="21"/>
                  </a:lnTo>
                  <a:lnTo>
                    <a:pt x="42" y="23"/>
                  </a:lnTo>
                  <a:lnTo>
                    <a:pt x="42" y="30"/>
                  </a:lnTo>
                  <a:lnTo>
                    <a:pt x="30" y="33"/>
                  </a:lnTo>
                  <a:lnTo>
                    <a:pt x="0" y="28"/>
                  </a:lnTo>
                </a:path>
              </a:pathLst>
            </a:custGeom>
            <a:grpFill/>
            <a:ln w="9525" cap="flat" cmpd="sng">
              <a:solidFill>
                <a:schemeClr val="bg2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3025" tIns="36511" rIns="73025" bIns="36511" anchor="ctr"/>
            <a:lstStyle/>
            <a:p>
              <a:endParaRPr lang="en-US" dirty="0"/>
            </a:p>
          </p:txBody>
        </p:sp>
        <p:sp>
          <p:nvSpPr>
            <p:cNvPr id="38" name="Freeform 493">
              <a:extLst>
                <a:ext uri="{FF2B5EF4-FFF2-40B4-BE49-F238E27FC236}">
                  <a16:creationId xmlns:a16="http://schemas.microsoft.com/office/drawing/2014/main" id="{E2A4C061-630A-4C35-892A-FD00ACB872F2}"/>
                </a:ext>
              </a:extLst>
            </p:cNvPr>
            <p:cNvSpPr>
              <a:spLocks/>
            </p:cNvSpPr>
            <p:nvPr/>
          </p:nvSpPr>
          <p:spPr bwMode="auto">
            <a:xfrm>
              <a:off x="6114058" y="13271"/>
              <a:ext cx="1965868" cy="2383642"/>
            </a:xfrm>
            <a:custGeom>
              <a:avLst/>
              <a:gdLst>
                <a:gd name="T0" fmla="*/ 324 w 343"/>
                <a:gd name="T1" fmla="*/ 55 h 411"/>
                <a:gd name="T2" fmla="*/ 312 w 343"/>
                <a:gd name="T3" fmla="*/ 38 h 411"/>
                <a:gd name="T4" fmla="*/ 329 w 343"/>
                <a:gd name="T5" fmla="*/ 14 h 411"/>
                <a:gd name="T6" fmla="*/ 314 w 343"/>
                <a:gd name="T7" fmla="*/ 10 h 411"/>
                <a:gd name="T8" fmla="*/ 303 w 343"/>
                <a:gd name="T9" fmla="*/ 17 h 411"/>
                <a:gd name="T10" fmla="*/ 293 w 343"/>
                <a:gd name="T11" fmla="*/ 19 h 411"/>
                <a:gd name="T12" fmla="*/ 269 w 343"/>
                <a:gd name="T13" fmla="*/ 31 h 411"/>
                <a:gd name="T14" fmla="*/ 265 w 343"/>
                <a:gd name="T15" fmla="*/ 10 h 411"/>
                <a:gd name="T16" fmla="*/ 253 w 343"/>
                <a:gd name="T17" fmla="*/ 21 h 411"/>
                <a:gd name="T18" fmla="*/ 234 w 343"/>
                <a:gd name="T19" fmla="*/ 40 h 411"/>
                <a:gd name="T20" fmla="*/ 222 w 343"/>
                <a:gd name="T21" fmla="*/ 33 h 411"/>
                <a:gd name="T22" fmla="*/ 213 w 343"/>
                <a:gd name="T23" fmla="*/ 50 h 411"/>
                <a:gd name="T24" fmla="*/ 199 w 343"/>
                <a:gd name="T25" fmla="*/ 69 h 411"/>
                <a:gd name="T26" fmla="*/ 192 w 343"/>
                <a:gd name="T27" fmla="*/ 73 h 411"/>
                <a:gd name="T28" fmla="*/ 175 w 343"/>
                <a:gd name="T29" fmla="*/ 69 h 411"/>
                <a:gd name="T30" fmla="*/ 168 w 343"/>
                <a:gd name="T31" fmla="*/ 90 h 411"/>
                <a:gd name="T32" fmla="*/ 156 w 343"/>
                <a:gd name="T33" fmla="*/ 99 h 411"/>
                <a:gd name="T34" fmla="*/ 149 w 343"/>
                <a:gd name="T35" fmla="*/ 104 h 411"/>
                <a:gd name="T36" fmla="*/ 140 w 343"/>
                <a:gd name="T37" fmla="*/ 114 h 411"/>
                <a:gd name="T38" fmla="*/ 135 w 343"/>
                <a:gd name="T39" fmla="*/ 130 h 411"/>
                <a:gd name="T40" fmla="*/ 123 w 343"/>
                <a:gd name="T41" fmla="*/ 142 h 411"/>
                <a:gd name="T42" fmla="*/ 109 w 343"/>
                <a:gd name="T43" fmla="*/ 161 h 411"/>
                <a:gd name="T44" fmla="*/ 104 w 343"/>
                <a:gd name="T45" fmla="*/ 175 h 411"/>
                <a:gd name="T46" fmla="*/ 102 w 343"/>
                <a:gd name="T47" fmla="*/ 189 h 411"/>
                <a:gd name="T48" fmla="*/ 95 w 343"/>
                <a:gd name="T49" fmla="*/ 203 h 411"/>
                <a:gd name="T50" fmla="*/ 90 w 343"/>
                <a:gd name="T51" fmla="*/ 210 h 411"/>
                <a:gd name="T52" fmla="*/ 80 w 343"/>
                <a:gd name="T53" fmla="*/ 232 h 411"/>
                <a:gd name="T54" fmla="*/ 64 w 343"/>
                <a:gd name="T55" fmla="*/ 258 h 411"/>
                <a:gd name="T56" fmla="*/ 69 w 343"/>
                <a:gd name="T57" fmla="*/ 262 h 411"/>
                <a:gd name="T58" fmla="*/ 57 w 343"/>
                <a:gd name="T59" fmla="*/ 265 h 411"/>
                <a:gd name="T60" fmla="*/ 40 w 343"/>
                <a:gd name="T61" fmla="*/ 269 h 411"/>
                <a:gd name="T62" fmla="*/ 26 w 343"/>
                <a:gd name="T63" fmla="*/ 284 h 411"/>
                <a:gd name="T64" fmla="*/ 17 w 343"/>
                <a:gd name="T65" fmla="*/ 291 h 411"/>
                <a:gd name="T66" fmla="*/ 14 w 343"/>
                <a:gd name="T67" fmla="*/ 303 h 411"/>
                <a:gd name="T68" fmla="*/ 14 w 343"/>
                <a:gd name="T69" fmla="*/ 305 h 411"/>
                <a:gd name="T70" fmla="*/ 0 w 343"/>
                <a:gd name="T71" fmla="*/ 314 h 411"/>
                <a:gd name="T72" fmla="*/ 17 w 343"/>
                <a:gd name="T73" fmla="*/ 329 h 411"/>
                <a:gd name="T74" fmla="*/ 31 w 343"/>
                <a:gd name="T75" fmla="*/ 326 h 411"/>
                <a:gd name="T76" fmla="*/ 14 w 343"/>
                <a:gd name="T77" fmla="*/ 331 h 411"/>
                <a:gd name="T78" fmla="*/ 0 w 343"/>
                <a:gd name="T79" fmla="*/ 338 h 411"/>
                <a:gd name="T80" fmla="*/ 3 w 343"/>
                <a:gd name="T81" fmla="*/ 355 h 411"/>
                <a:gd name="T82" fmla="*/ 17 w 343"/>
                <a:gd name="T83" fmla="*/ 345 h 411"/>
                <a:gd name="T84" fmla="*/ 14 w 343"/>
                <a:gd name="T85" fmla="*/ 357 h 411"/>
                <a:gd name="T86" fmla="*/ 3 w 343"/>
                <a:gd name="T87" fmla="*/ 376 h 411"/>
                <a:gd name="T88" fmla="*/ 12 w 343"/>
                <a:gd name="T89" fmla="*/ 376 h 411"/>
                <a:gd name="T90" fmla="*/ 21 w 343"/>
                <a:gd name="T91" fmla="*/ 402 h 411"/>
                <a:gd name="T92" fmla="*/ 50 w 343"/>
                <a:gd name="T93" fmla="*/ 397 h 411"/>
                <a:gd name="T94" fmla="*/ 69 w 343"/>
                <a:gd name="T95" fmla="*/ 373 h 411"/>
                <a:gd name="T96" fmla="*/ 71 w 343"/>
                <a:gd name="T97" fmla="*/ 364 h 411"/>
                <a:gd name="T98" fmla="*/ 85 w 343"/>
                <a:gd name="T99" fmla="*/ 388 h 411"/>
                <a:gd name="T100" fmla="*/ 97 w 343"/>
                <a:gd name="T101" fmla="*/ 331 h 411"/>
                <a:gd name="T102" fmla="*/ 92 w 343"/>
                <a:gd name="T103" fmla="*/ 265 h 411"/>
                <a:gd name="T104" fmla="*/ 130 w 343"/>
                <a:gd name="T105" fmla="*/ 182 h 411"/>
                <a:gd name="T106" fmla="*/ 168 w 343"/>
                <a:gd name="T107" fmla="*/ 118 h 411"/>
                <a:gd name="T108" fmla="*/ 199 w 343"/>
                <a:gd name="T109" fmla="*/ 88 h 411"/>
                <a:gd name="T110" fmla="*/ 218 w 343"/>
                <a:gd name="T111" fmla="*/ 71 h 411"/>
                <a:gd name="T112" fmla="*/ 267 w 343"/>
                <a:gd name="T113" fmla="*/ 85 h 411"/>
                <a:gd name="T114" fmla="*/ 314 w 343"/>
                <a:gd name="T115" fmla="*/ 73 h 411"/>
                <a:gd name="T116" fmla="*/ 343 w 343"/>
                <a:gd name="T117" fmla="*/ 57 h 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43" h="411">
                  <a:moveTo>
                    <a:pt x="343" y="52"/>
                  </a:moveTo>
                  <a:lnTo>
                    <a:pt x="336" y="52"/>
                  </a:lnTo>
                  <a:lnTo>
                    <a:pt x="336" y="57"/>
                  </a:lnTo>
                  <a:lnTo>
                    <a:pt x="333" y="57"/>
                  </a:lnTo>
                  <a:lnTo>
                    <a:pt x="333" y="55"/>
                  </a:lnTo>
                  <a:lnTo>
                    <a:pt x="331" y="55"/>
                  </a:lnTo>
                  <a:lnTo>
                    <a:pt x="331" y="52"/>
                  </a:lnTo>
                  <a:lnTo>
                    <a:pt x="331" y="57"/>
                  </a:lnTo>
                  <a:lnTo>
                    <a:pt x="331" y="57"/>
                  </a:lnTo>
                  <a:lnTo>
                    <a:pt x="329" y="55"/>
                  </a:lnTo>
                  <a:lnTo>
                    <a:pt x="326" y="55"/>
                  </a:lnTo>
                  <a:lnTo>
                    <a:pt x="324" y="57"/>
                  </a:lnTo>
                  <a:lnTo>
                    <a:pt x="324" y="55"/>
                  </a:lnTo>
                  <a:lnTo>
                    <a:pt x="326" y="52"/>
                  </a:lnTo>
                  <a:lnTo>
                    <a:pt x="329" y="52"/>
                  </a:lnTo>
                  <a:lnTo>
                    <a:pt x="329" y="50"/>
                  </a:lnTo>
                  <a:lnTo>
                    <a:pt x="329" y="47"/>
                  </a:lnTo>
                  <a:lnTo>
                    <a:pt x="329" y="47"/>
                  </a:lnTo>
                  <a:lnTo>
                    <a:pt x="321" y="47"/>
                  </a:lnTo>
                  <a:lnTo>
                    <a:pt x="324" y="45"/>
                  </a:lnTo>
                  <a:lnTo>
                    <a:pt x="321" y="45"/>
                  </a:lnTo>
                  <a:lnTo>
                    <a:pt x="319" y="43"/>
                  </a:lnTo>
                  <a:lnTo>
                    <a:pt x="317" y="40"/>
                  </a:lnTo>
                  <a:lnTo>
                    <a:pt x="312" y="40"/>
                  </a:lnTo>
                  <a:lnTo>
                    <a:pt x="312" y="38"/>
                  </a:lnTo>
                  <a:lnTo>
                    <a:pt x="312" y="38"/>
                  </a:lnTo>
                  <a:lnTo>
                    <a:pt x="312" y="36"/>
                  </a:lnTo>
                  <a:lnTo>
                    <a:pt x="331" y="40"/>
                  </a:lnTo>
                  <a:lnTo>
                    <a:pt x="338" y="33"/>
                  </a:lnTo>
                  <a:lnTo>
                    <a:pt x="340" y="33"/>
                  </a:lnTo>
                  <a:lnTo>
                    <a:pt x="343" y="31"/>
                  </a:lnTo>
                  <a:lnTo>
                    <a:pt x="343" y="26"/>
                  </a:lnTo>
                  <a:lnTo>
                    <a:pt x="340" y="26"/>
                  </a:lnTo>
                  <a:lnTo>
                    <a:pt x="338" y="21"/>
                  </a:lnTo>
                  <a:lnTo>
                    <a:pt x="333" y="21"/>
                  </a:lnTo>
                  <a:lnTo>
                    <a:pt x="331" y="21"/>
                  </a:lnTo>
                  <a:lnTo>
                    <a:pt x="333" y="19"/>
                  </a:lnTo>
                  <a:lnTo>
                    <a:pt x="331" y="17"/>
                  </a:lnTo>
                  <a:lnTo>
                    <a:pt x="329" y="14"/>
                  </a:lnTo>
                  <a:lnTo>
                    <a:pt x="329" y="17"/>
                  </a:lnTo>
                  <a:lnTo>
                    <a:pt x="326" y="19"/>
                  </a:lnTo>
                  <a:lnTo>
                    <a:pt x="326" y="17"/>
                  </a:lnTo>
                  <a:lnTo>
                    <a:pt x="326" y="14"/>
                  </a:lnTo>
                  <a:lnTo>
                    <a:pt x="321" y="17"/>
                  </a:lnTo>
                  <a:lnTo>
                    <a:pt x="321" y="17"/>
                  </a:lnTo>
                  <a:lnTo>
                    <a:pt x="319" y="17"/>
                  </a:lnTo>
                  <a:lnTo>
                    <a:pt x="321" y="14"/>
                  </a:lnTo>
                  <a:lnTo>
                    <a:pt x="321" y="12"/>
                  </a:lnTo>
                  <a:lnTo>
                    <a:pt x="319" y="12"/>
                  </a:lnTo>
                  <a:lnTo>
                    <a:pt x="319" y="10"/>
                  </a:lnTo>
                  <a:lnTo>
                    <a:pt x="317" y="10"/>
                  </a:lnTo>
                  <a:lnTo>
                    <a:pt x="314" y="10"/>
                  </a:lnTo>
                  <a:lnTo>
                    <a:pt x="312" y="10"/>
                  </a:lnTo>
                  <a:lnTo>
                    <a:pt x="312" y="14"/>
                  </a:lnTo>
                  <a:lnTo>
                    <a:pt x="312" y="26"/>
                  </a:lnTo>
                  <a:lnTo>
                    <a:pt x="307" y="26"/>
                  </a:lnTo>
                  <a:lnTo>
                    <a:pt x="305" y="24"/>
                  </a:lnTo>
                  <a:lnTo>
                    <a:pt x="303" y="26"/>
                  </a:lnTo>
                  <a:lnTo>
                    <a:pt x="303" y="24"/>
                  </a:lnTo>
                  <a:lnTo>
                    <a:pt x="305" y="21"/>
                  </a:lnTo>
                  <a:lnTo>
                    <a:pt x="307" y="19"/>
                  </a:lnTo>
                  <a:lnTo>
                    <a:pt x="305" y="17"/>
                  </a:lnTo>
                  <a:lnTo>
                    <a:pt x="303" y="19"/>
                  </a:lnTo>
                  <a:lnTo>
                    <a:pt x="300" y="19"/>
                  </a:lnTo>
                  <a:lnTo>
                    <a:pt x="303" y="17"/>
                  </a:lnTo>
                  <a:lnTo>
                    <a:pt x="303" y="14"/>
                  </a:lnTo>
                  <a:lnTo>
                    <a:pt x="303" y="12"/>
                  </a:lnTo>
                  <a:lnTo>
                    <a:pt x="307" y="12"/>
                  </a:lnTo>
                  <a:lnTo>
                    <a:pt x="310" y="10"/>
                  </a:lnTo>
                  <a:lnTo>
                    <a:pt x="310" y="5"/>
                  </a:lnTo>
                  <a:lnTo>
                    <a:pt x="307" y="5"/>
                  </a:lnTo>
                  <a:lnTo>
                    <a:pt x="307" y="3"/>
                  </a:lnTo>
                  <a:lnTo>
                    <a:pt x="305" y="0"/>
                  </a:lnTo>
                  <a:lnTo>
                    <a:pt x="303" y="0"/>
                  </a:lnTo>
                  <a:lnTo>
                    <a:pt x="300" y="3"/>
                  </a:lnTo>
                  <a:lnTo>
                    <a:pt x="298" y="0"/>
                  </a:lnTo>
                  <a:lnTo>
                    <a:pt x="293" y="17"/>
                  </a:lnTo>
                  <a:lnTo>
                    <a:pt x="293" y="19"/>
                  </a:lnTo>
                  <a:lnTo>
                    <a:pt x="291" y="19"/>
                  </a:lnTo>
                  <a:lnTo>
                    <a:pt x="291" y="21"/>
                  </a:lnTo>
                  <a:lnTo>
                    <a:pt x="291" y="26"/>
                  </a:lnTo>
                  <a:lnTo>
                    <a:pt x="288" y="26"/>
                  </a:lnTo>
                  <a:lnTo>
                    <a:pt x="284" y="29"/>
                  </a:lnTo>
                  <a:lnTo>
                    <a:pt x="286" y="21"/>
                  </a:lnTo>
                  <a:lnTo>
                    <a:pt x="284" y="17"/>
                  </a:lnTo>
                  <a:lnTo>
                    <a:pt x="286" y="14"/>
                  </a:lnTo>
                  <a:lnTo>
                    <a:pt x="286" y="7"/>
                  </a:lnTo>
                  <a:lnTo>
                    <a:pt x="284" y="7"/>
                  </a:lnTo>
                  <a:lnTo>
                    <a:pt x="284" y="7"/>
                  </a:lnTo>
                  <a:lnTo>
                    <a:pt x="267" y="33"/>
                  </a:lnTo>
                  <a:lnTo>
                    <a:pt x="269" y="31"/>
                  </a:lnTo>
                  <a:lnTo>
                    <a:pt x="265" y="40"/>
                  </a:lnTo>
                  <a:lnTo>
                    <a:pt x="262" y="43"/>
                  </a:lnTo>
                  <a:lnTo>
                    <a:pt x="262" y="36"/>
                  </a:lnTo>
                  <a:lnTo>
                    <a:pt x="265" y="33"/>
                  </a:lnTo>
                  <a:lnTo>
                    <a:pt x="265" y="33"/>
                  </a:lnTo>
                  <a:lnTo>
                    <a:pt x="265" y="31"/>
                  </a:lnTo>
                  <a:lnTo>
                    <a:pt x="265" y="26"/>
                  </a:lnTo>
                  <a:lnTo>
                    <a:pt x="265" y="26"/>
                  </a:lnTo>
                  <a:lnTo>
                    <a:pt x="274" y="10"/>
                  </a:lnTo>
                  <a:lnTo>
                    <a:pt x="272" y="10"/>
                  </a:lnTo>
                  <a:lnTo>
                    <a:pt x="269" y="12"/>
                  </a:lnTo>
                  <a:lnTo>
                    <a:pt x="267" y="12"/>
                  </a:lnTo>
                  <a:lnTo>
                    <a:pt x="265" y="10"/>
                  </a:lnTo>
                  <a:lnTo>
                    <a:pt x="265" y="7"/>
                  </a:lnTo>
                  <a:lnTo>
                    <a:pt x="262" y="7"/>
                  </a:lnTo>
                  <a:lnTo>
                    <a:pt x="262" y="5"/>
                  </a:lnTo>
                  <a:lnTo>
                    <a:pt x="260" y="7"/>
                  </a:lnTo>
                  <a:lnTo>
                    <a:pt x="260" y="7"/>
                  </a:lnTo>
                  <a:lnTo>
                    <a:pt x="258" y="7"/>
                  </a:lnTo>
                  <a:lnTo>
                    <a:pt x="258" y="12"/>
                  </a:lnTo>
                  <a:lnTo>
                    <a:pt x="255" y="12"/>
                  </a:lnTo>
                  <a:lnTo>
                    <a:pt x="255" y="14"/>
                  </a:lnTo>
                  <a:lnTo>
                    <a:pt x="258" y="17"/>
                  </a:lnTo>
                  <a:lnTo>
                    <a:pt x="258" y="17"/>
                  </a:lnTo>
                  <a:lnTo>
                    <a:pt x="255" y="19"/>
                  </a:lnTo>
                  <a:lnTo>
                    <a:pt x="253" y="21"/>
                  </a:lnTo>
                  <a:lnTo>
                    <a:pt x="253" y="26"/>
                  </a:lnTo>
                  <a:lnTo>
                    <a:pt x="248" y="26"/>
                  </a:lnTo>
                  <a:lnTo>
                    <a:pt x="246" y="29"/>
                  </a:lnTo>
                  <a:lnTo>
                    <a:pt x="243" y="31"/>
                  </a:lnTo>
                  <a:lnTo>
                    <a:pt x="241" y="36"/>
                  </a:lnTo>
                  <a:lnTo>
                    <a:pt x="241" y="36"/>
                  </a:lnTo>
                  <a:lnTo>
                    <a:pt x="241" y="38"/>
                  </a:lnTo>
                  <a:lnTo>
                    <a:pt x="241" y="45"/>
                  </a:lnTo>
                  <a:lnTo>
                    <a:pt x="239" y="45"/>
                  </a:lnTo>
                  <a:lnTo>
                    <a:pt x="236" y="43"/>
                  </a:lnTo>
                  <a:lnTo>
                    <a:pt x="236" y="40"/>
                  </a:lnTo>
                  <a:lnTo>
                    <a:pt x="239" y="40"/>
                  </a:lnTo>
                  <a:lnTo>
                    <a:pt x="234" y="40"/>
                  </a:lnTo>
                  <a:lnTo>
                    <a:pt x="236" y="36"/>
                  </a:lnTo>
                  <a:lnTo>
                    <a:pt x="236" y="36"/>
                  </a:lnTo>
                  <a:lnTo>
                    <a:pt x="229" y="36"/>
                  </a:lnTo>
                  <a:lnTo>
                    <a:pt x="229" y="38"/>
                  </a:lnTo>
                  <a:lnTo>
                    <a:pt x="229" y="38"/>
                  </a:lnTo>
                  <a:lnTo>
                    <a:pt x="227" y="38"/>
                  </a:lnTo>
                  <a:lnTo>
                    <a:pt x="227" y="36"/>
                  </a:lnTo>
                  <a:lnTo>
                    <a:pt x="227" y="33"/>
                  </a:lnTo>
                  <a:lnTo>
                    <a:pt x="225" y="36"/>
                  </a:lnTo>
                  <a:lnTo>
                    <a:pt x="225" y="33"/>
                  </a:lnTo>
                  <a:lnTo>
                    <a:pt x="222" y="33"/>
                  </a:lnTo>
                  <a:lnTo>
                    <a:pt x="222" y="33"/>
                  </a:lnTo>
                  <a:lnTo>
                    <a:pt x="222" y="33"/>
                  </a:lnTo>
                  <a:lnTo>
                    <a:pt x="222" y="38"/>
                  </a:lnTo>
                  <a:lnTo>
                    <a:pt x="220" y="33"/>
                  </a:lnTo>
                  <a:lnTo>
                    <a:pt x="218" y="31"/>
                  </a:lnTo>
                  <a:lnTo>
                    <a:pt x="218" y="38"/>
                  </a:lnTo>
                  <a:lnTo>
                    <a:pt x="222" y="40"/>
                  </a:lnTo>
                  <a:lnTo>
                    <a:pt x="225" y="40"/>
                  </a:lnTo>
                  <a:lnTo>
                    <a:pt x="222" y="47"/>
                  </a:lnTo>
                  <a:lnTo>
                    <a:pt x="225" y="52"/>
                  </a:lnTo>
                  <a:lnTo>
                    <a:pt x="225" y="55"/>
                  </a:lnTo>
                  <a:lnTo>
                    <a:pt x="215" y="43"/>
                  </a:lnTo>
                  <a:lnTo>
                    <a:pt x="215" y="47"/>
                  </a:lnTo>
                  <a:lnTo>
                    <a:pt x="213" y="47"/>
                  </a:lnTo>
                  <a:lnTo>
                    <a:pt x="213" y="50"/>
                  </a:lnTo>
                  <a:lnTo>
                    <a:pt x="213" y="50"/>
                  </a:lnTo>
                  <a:lnTo>
                    <a:pt x="210" y="52"/>
                  </a:lnTo>
                  <a:lnTo>
                    <a:pt x="210" y="50"/>
                  </a:lnTo>
                  <a:lnTo>
                    <a:pt x="210" y="50"/>
                  </a:lnTo>
                  <a:lnTo>
                    <a:pt x="210" y="45"/>
                  </a:lnTo>
                  <a:lnTo>
                    <a:pt x="208" y="47"/>
                  </a:lnTo>
                  <a:lnTo>
                    <a:pt x="208" y="50"/>
                  </a:lnTo>
                  <a:lnTo>
                    <a:pt x="206" y="52"/>
                  </a:lnTo>
                  <a:lnTo>
                    <a:pt x="206" y="52"/>
                  </a:lnTo>
                  <a:lnTo>
                    <a:pt x="206" y="59"/>
                  </a:lnTo>
                  <a:lnTo>
                    <a:pt x="201" y="62"/>
                  </a:lnTo>
                  <a:lnTo>
                    <a:pt x="201" y="66"/>
                  </a:lnTo>
                  <a:lnTo>
                    <a:pt x="199" y="69"/>
                  </a:lnTo>
                  <a:lnTo>
                    <a:pt x="201" y="64"/>
                  </a:lnTo>
                  <a:lnTo>
                    <a:pt x="201" y="45"/>
                  </a:lnTo>
                  <a:lnTo>
                    <a:pt x="199" y="47"/>
                  </a:lnTo>
                  <a:lnTo>
                    <a:pt x="194" y="55"/>
                  </a:lnTo>
                  <a:lnTo>
                    <a:pt x="194" y="64"/>
                  </a:lnTo>
                  <a:lnTo>
                    <a:pt x="192" y="52"/>
                  </a:lnTo>
                  <a:lnTo>
                    <a:pt x="187" y="52"/>
                  </a:lnTo>
                  <a:lnTo>
                    <a:pt x="184" y="57"/>
                  </a:lnTo>
                  <a:lnTo>
                    <a:pt x="184" y="64"/>
                  </a:lnTo>
                  <a:lnTo>
                    <a:pt x="187" y="66"/>
                  </a:lnTo>
                  <a:lnTo>
                    <a:pt x="189" y="66"/>
                  </a:lnTo>
                  <a:lnTo>
                    <a:pt x="192" y="71"/>
                  </a:lnTo>
                  <a:lnTo>
                    <a:pt x="192" y="73"/>
                  </a:lnTo>
                  <a:lnTo>
                    <a:pt x="189" y="73"/>
                  </a:lnTo>
                  <a:lnTo>
                    <a:pt x="187" y="69"/>
                  </a:lnTo>
                  <a:lnTo>
                    <a:pt x="184" y="66"/>
                  </a:lnTo>
                  <a:lnTo>
                    <a:pt x="180" y="62"/>
                  </a:lnTo>
                  <a:lnTo>
                    <a:pt x="177" y="62"/>
                  </a:lnTo>
                  <a:lnTo>
                    <a:pt x="180" y="66"/>
                  </a:lnTo>
                  <a:lnTo>
                    <a:pt x="182" y="69"/>
                  </a:lnTo>
                  <a:lnTo>
                    <a:pt x="180" y="71"/>
                  </a:lnTo>
                  <a:lnTo>
                    <a:pt x="177" y="69"/>
                  </a:lnTo>
                  <a:lnTo>
                    <a:pt x="177" y="71"/>
                  </a:lnTo>
                  <a:lnTo>
                    <a:pt x="177" y="69"/>
                  </a:lnTo>
                  <a:lnTo>
                    <a:pt x="175" y="69"/>
                  </a:lnTo>
                  <a:lnTo>
                    <a:pt x="175" y="69"/>
                  </a:lnTo>
                  <a:lnTo>
                    <a:pt x="175" y="64"/>
                  </a:lnTo>
                  <a:lnTo>
                    <a:pt x="173" y="64"/>
                  </a:lnTo>
                  <a:lnTo>
                    <a:pt x="170" y="71"/>
                  </a:lnTo>
                  <a:lnTo>
                    <a:pt x="173" y="73"/>
                  </a:lnTo>
                  <a:lnTo>
                    <a:pt x="173" y="73"/>
                  </a:lnTo>
                  <a:lnTo>
                    <a:pt x="166" y="78"/>
                  </a:lnTo>
                  <a:lnTo>
                    <a:pt x="166" y="83"/>
                  </a:lnTo>
                  <a:lnTo>
                    <a:pt x="166" y="85"/>
                  </a:lnTo>
                  <a:lnTo>
                    <a:pt x="168" y="83"/>
                  </a:lnTo>
                  <a:lnTo>
                    <a:pt x="168" y="85"/>
                  </a:lnTo>
                  <a:lnTo>
                    <a:pt x="166" y="85"/>
                  </a:lnTo>
                  <a:lnTo>
                    <a:pt x="168" y="88"/>
                  </a:lnTo>
                  <a:lnTo>
                    <a:pt x="168" y="90"/>
                  </a:lnTo>
                  <a:lnTo>
                    <a:pt x="163" y="90"/>
                  </a:lnTo>
                  <a:lnTo>
                    <a:pt x="163" y="90"/>
                  </a:lnTo>
                  <a:lnTo>
                    <a:pt x="166" y="92"/>
                  </a:lnTo>
                  <a:lnTo>
                    <a:pt x="163" y="92"/>
                  </a:lnTo>
                  <a:lnTo>
                    <a:pt x="161" y="92"/>
                  </a:lnTo>
                  <a:lnTo>
                    <a:pt x="161" y="92"/>
                  </a:lnTo>
                  <a:lnTo>
                    <a:pt x="158" y="92"/>
                  </a:lnTo>
                  <a:lnTo>
                    <a:pt x="154" y="95"/>
                  </a:lnTo>
                  <a:lnTo>
                    <a:pt x="154" y="97"/>
                  </a:lnTo>
                  <a:lnTo>
                    <a:pt x="151" y="97"/>
                  </a:lnTo>
                  <a:lnTo>
                    <a:pt x="151" y="99"/>
                  </a:lnTo>
                  <a:lnTo>
                    <a:pt x="154" y="99"/>
                  </a:lnTo>
                  <a:lnTo>
                    <a:pt x="156" y="99"/>
                  </a:lnTo>
                  <a:lnTo>
                    <a:pt x="158" y="97"/>
                  </a:lnTo>
                  <a:lnTo>
                    <a:pt x="161" y="99"/>
                  </a:lnTo>
                  <a:lnTo>
                    <a:pt x="163" y="97"/>
                  </a:lnTo>
                  <a:lnTo>
                    <a:pt x="166" y="99"/>
                  </a:lnTo>
                  <a:lnTo>
                    <a:pt x="166" y="102"/>
                  </a:lnTo>
                  <a:lnTo>
                    <a:pt x="163" y="102"/>
                  </a:lnTo>
                  <a:lnTo>
                    <a:pt x="163" y="102"/>
                  </a:lnTo>
                  <a:lnTo>
                    <a:pt x="161" y="107"/>
                  </a:lnTo>
                  <a:lnTo>
                    <a:pt x="158" y="104"/>
                  </a:lnTo>
                  <a:lnTo>
                    <a:pt x="156" y="104"/>
                  </a:lnTo>
                  <a:lnTo>
                    <a:pt x="154" y="102"/>
                  </a:lnTo>
                  <a:lnTo>
                    <a:pt x="151" y="102"/>
                  </a:lnTo>
                  <a:lnTo>
                    <a:pt x="149" y="104"/>
                  </a:lnTo>
                  <a:lnTo>
                    <a:pt x="147" y="107"/>
                  </a:lnTo>
                  <a:lnTo>
                    <a:pt x="149" y="109"/>
                  </a:lnTo>
                  <a:lnTo>
                    <a:pt x="149" y="111"/>
                  </a:lnTo>
                  <a:lnTo>
                    <a:pt x="149" y="111"/>
                  </a:lnTo>
                  <a:lnTo>
                    <a:pt x="149" y="116"/>
                  </a:lnTo>
                  <a:lnTo>
                    <a:pt x="149" y="118"/>
                  </a:lnTo>
                  <a:lnTo>
                    <a:pt x="149" y="116"/>
                  </a:lnTo>
                  <a:lnTo>
                    <a:pt x="149" y="118"/>
                  </a:lnTo>
                  <a:lnTo>
                    <a:pt x="147" y="121"/>
                  </a:lnTo>
                  <a:lnTo>
                    <a:pt x="144" y="111"/>
                  </a:lnTo>
                  <a:lnTo>
                    <a:pt x="142" y="111"/>
                  </a:lnTo>
                  <a:lnTo>
                    <a:pt x="142" y="114"/>
                  </a:lnTo>
                  <a:lnTo>
                    <a:pt x="140" y="114"/>
                  </a:lnTo>
                  <a:lnTo>
                    <a:pt x="140" y="116"/>
                  </a:lnTo>
                  <a:lnTo>
                    <a:pt x="142" y="116"/>
                  </a:lnTo>
                  <a:lnTo>
                    <a:pt x="142" y="116"/>
                  </a:lnTo>
                  <a:lnTo>
                    <a:pt x="140" y="118"/>
                  </a:lnTo>
                  <a:lnTo>
                    <a:pt x="137" y="118"/>
                  </a:lnTo>
                  <a:lnTo>
                    <a:pt x="137" y="121"/>
                  </a:lnTo>
                  <a:lnTo>
                    <a:pt x="137" y="123"/>
                  </a:lnTo>
                  <a:lnTo>
                    <a:pt x="140" y="125"/>
                  </a:lnTo>
                  <a:lnTo>
                    <a:pt x="137" y="125"/>
                  </a:lnTo>
                  <a:lnTo>
                    <a:pt x="140" y="128"/>
                  </a:lnTo>
                  <a:lnTo>
                    <a:pt x="137" y="128"/>
                  </a:lnTo>
                  <a:lnTo>
                    <a:pt x="137" y="130"/>
                  </a:lnTo>
                  <a:lnTo>
                    <a:pt x="135" y="130"/>
                  </a:lnTo>
                  <a:lnTo>
                    <a:pt x="135" y="130"/>
                  </a:lnTo>
                  <a:lnTo>
                    <a:pt x="135" y="132"/>
                  </a:lnTo>
                  <a:lnTo>
                    <a:pt x="137" y="132"/>
                  </a:lnTo>
                  <a:lnTo>
                    <a:pt x="142" y="130"/>
                  </a:lnTo>
                  <a:lnTo>
                    <a:pt x="137" y="135"/>
                  </a:lnTo>
                  <a:lnTo>
                    <a:pt x="132" y="135"/>
                  </a:lnTo>
                  <a:lnTo>
                    <a:pt x="132" y="135"/>
                  </a:lnTo>
                  <a:lnTo>
                    <a:pt x="130" y="132"/>
                  </a:lnTo>
                  <a:lnTo>
                    <a:pt x="130" y="132"/>
                  </a:lnTo>
                  <a:lnTo>
                    <a:pt x="125" y="135"/>
                  </a:lnTo>
                  <a:lnTo>
                    <a:pt x="125" y="140"/>
                  </a:lnTo>
                  <a:lnTo>
                    <a:pt x="123" y="140"/>
                  </a:lnTo>
                  <a:lnTo>
                    <a:pt x="123" y="142"/>
                  </a:lnTo>
                  <a:lnTo>
                    <a:pt x="125" y="142"/>
                  </a:lnTo>
                  <a:lnTo>
                    <a:pt x="123" y="147"/>
                  </a:lnTo>
                  <a:lnTo>
                    <a:pt x="121" y="147"/>
                  </a:lnTo>
                  <a:lnTo>
                    <a:pt x="121" y="151"/>
                  </a:lnTo>
                  <a:lnTo>
                    <a:pt x="118" y="151"/>
                  </a:lnTo>
                  <a:lnTo>
                    <a:pt x="118" y="151"/>
                  </a:lnTo>
                  <a:lnTo>
                    <a:pt x="116" y="151"/>
                  </a:lnTo>
                  <a:lnTo>
                    <a:pt x="114" y="154"/>
                  </a:lnTo>
                  <a:lnTo>
                    <a:pt x="116" y="156"/>
                  </a:lnTo>
                  <a:lnTo>
                    <a:pt x="114" y="158"/>
                  </a:lnTo>
                  <a:lnTo>
                    <a:pt x="111" y="158"/>
                  </a:lnTo>
                  <a:lnTo>
                    <a:pt x="111" y="161"/>
                  </a:lnTo>
                  <a:lnTo>
                    <a:pt x="109" y="161"/>
                  </a:lnTo>
                  <a:lnTo>
                    <a:pt x="109" y="163"/>
                  </a:lnTo>
                  <a:lnTo>
                    <a:pt x="109" y="163"/>
                  </a:lnTo>
                  <a:lnTo>
                    <a:pt x="109" y="166"/>
                  </a:lnTo>
                  <a:lnTo>
                    <a:pt x="111" y="166"/>
                  </a:lnTo>
                  <a:lnTo>
                    <a:pt x="111" y="168"/>
                  </a:lnTo>
                  <a:lnTo>
                    <a:pt x="109" y="168"/>
                  </a:lnTo>
                  <a:lnTo>
                    <a:pt x="106" y="168"/>
                  </a:lnTo>
                  <a:lnTo>
                    <a:pt x="106" y="173"/>
                  </a:lnTo>
                  <a:lnTo>
                    <a:pt x="109" y="173"/>
                  </a:lnTo>
                  <a:lnTo>
                    <a:pt x="109" y="173"/>
                  </a:lnTo>
                  <a:lnTo>
                    <a:pt x="111" y="173"/>
                  </a:lnTo>
                  <a:lnTo>
                    <a:pt x="111" y="175"/>
                  </a:lnTo>
                  <a:lnTo>
                    <a:pt x="104" y="175"/>
                  </a:lnTo>
                  <a:lnTo>
                    <a:pt x="104" y="177"/>
                  </a:lnTo>
                  <a:lnTo>
                    <a:pt x="104" y="180"/>
                  </a:lnTo>
                  <a:lnTo>
                    <a:pt x="102" y="182"/>
                  </a:lnTo>
                  <a:lnTo>
                    <a:pt x="99" y="182"/>
                  </a:lnTo>
                  <a:lnTo>
                    <a:pt x="99" y="187"/>
                  </a:lnTo>
                  <a:lnTo>
                    <a:pt x="102" y="187"/>
                  </a:lnTo>
                  <a:lnTo>
                    <a:pt x="102" y="184"/>
                  </a:lnTo>
                  <a:lnTo>
                    <a:pt x="104" y="182"/>
                  </a:lnTo>
                  <a:lnTo>
                    <a:pt x="104" y="184"/>
                  </a:lnTo>
                  <a:lnTo>
                    <a:pt x="106" y="189"/>
                  </a:lnTo>
                  <a:lnTo>
                    <a:pt x="102" y="187"/>
                  </a:lnTo>
                  <a:lnTo>
                    <a:pt x="102" y="189"/>
                  </a:lnTo>
                  <a:lnTo>
                    <a:pt x="102" y="189"/>
                  </a:lnTo>
                  <a:lnTo>
                    <a:pt x="102" y="192"/>
                  </a:lnTo>
                  <a:lnTo>
                    <a:pt x="99" y="192"/>
                  </a:lnTo>
                  <a:lnTo>
                    <a:pt x="102" y="194"/>
                  </a:lnTo>
                  <a:lnTo>
                    <a:pt x="99" y="196"/>
                  </a:lnTo>
                  <a:lnTo>
                    <a:pt x="99" y="194"/>
                  </a:lnTo>
                  <a:lnTo>
                    <a:pt x="97" y="196"/>
                  </a:lnTo>
                  <a:lnTo>
                    <a:pt x="99" y="199"/>
                  </a:lnTo>
                  <a:lnTo>
                    <a:pt x="99" y="199"/>
                  </a:lnTo>
                  <a:lnTo>
                    <a:pt x="99" y="203"/>
                  </a:lnTo>
                  <a:lnTo>
                    <a:pt x="99" y="201"/>
                  </a:lnTo>
                  <a:lnTo>
                    <a:pt x="97" y="201"/>
                  </a:lnTo>
                  <a:lnTo>
                    <a:pt x="95" y="199"/>
                  </a:lnTo>
                  <a:lnTo>
                    <a:pt x="95" y="203"/>
                  </a:lnTo>
                  <a:lnTo>
                    <a:pt x="95" y="203"/>
                  </a:lnTo>
                  <a:lnTo>
                    <a:pt x="92" y="203"/>
                  </a:lnTo>
                  <a:lnTo>
                    <a:pt x="92" y="206"/>
                  </a:lnTo>
                  <a:lnTo>
                    <a:pt x="95" y="208"/>
                  </a:lnTo>
                  <a:lnTo>
                    <a:pt x="95" y="206"/>
                  </a:lnTo>
                  <a:lnTo>
                    <a:pt x="97" y="206"/>
                  </a:lnTo>
                  <a:lnTo>
                    <a:pt x="97" y="206"/>
                  </a:lnTo>
                  <a:lnTo>
                    <a:pt x="97" y="208"/>
                  </a:lnTo>
                  <a:lnTo>
                    <a:pt x="97" y="210"/>
                  </a:lnTo>
                  <a:lnTo>
                    <a:pt x="95" y="213"/>
                  </a:lnTo>
                  <a:lnTo>
                    <a:pt x="92" y="210"/>
                  </a:lnTo>
                  <a:lnTo>
                    <a:pt x="92" y="213"/>
                  </a:lnTo>
                  <a:lnTo>
                    <a:pt x="90" y="210"/>
                  </a:lnTo>
                  <a:lnTo>
                    <a:pt x="88" y="215"/>
                  </a:lnTo>
                  <a:lnTo>
                    <a:pt x="88" y="215"/>
                  </a:lnTo>
                  <a:lnTo>
                    <a:pt x="85" y="218"/>
                  </a:lnTo>
                  <a:lnTo>
                    <a:pt x="83" y="218"/>
                  </a:lnTo>
                  <a:lnTo>
                    <a:pt x="83" y="222"/>
                  </a:lnTo>
                  <a:lnTo>
                    <a:pt x="85" y="222"/>
                  </a:lnTo>
                  <a:lnTo>
                    <a:pt x="88" y="222"/>
                  </a:lnTo>
                  <a:lnTo>
                    <a:pt x="88" y="222"/>
                  </a:lnTo>
                  <a:lnTo>
                    <a:pt x="85" y="225"/>
                  </a:lnTo>
                  <a:lnTo>
                    <a:pt x="85" y="227"/>
                  </a:lnTo>
                  <a:lnTo>
                    <a:pt x="85" y="229"/>
                  </a:lnTo>
                  <a:lnTo>
                    <a:pt x="83" y="232"/>
                  </a:lnTo>
                  <a:lnTo>
                    <a:pt x="80" y="232"/>
                  </a:lnTo>
                  <a:lnTo>
                    <a:pt x="78" y="229"/>
                  </a:lnTo>
                  <a:lnTo>
                    <a:pt x="78" y="229"/>
                  </a:lnTo>
                  <a:lnTo>
                    <a:pt x="76" y="232"/>
                  </a:lnTo>
                  <a:lnTo>
                    <a:pt x="73" y="234"/>
                  </a:lnTo>
                  <a:lnTo>
                    <a:pt x="73" y="236"/>
                  </a:lnTo>
                  <a:lnTo>
                    <a:pt x="66" y="244"/>
                  </a:lnTo>
                  <a:lnTo>
                    <a:pt x="66" y="246"/>
                  </a:lnTo>
                  <a:lnTo>
                    <a:pt x="66" y="248"/>
                  </a:lnTo>
                  <a:lnTo>
                    <a:pt x="62" y="251"/>
                  </a:lnTo>
                  <a:lnTo>
                    <a:pt x="62" y="253"/>
                  </a:lnTo>
                  <a:lnTo>
                    <a:pt x="62" y="255"/>
                  </a:lnTo>
                  <a:lnTo>
                    <a:pt x="66" y="253"/>
                  </a:lnTo>
                  <a:lnTo>
                    <a:pt x="64" y="258"/>
                  </a:lnTo>
                  <a:lnTo>
                    <a:pt x="66" y="260"/>
                  </a:lnTo>
                  <a:lnTo>
                    <a:pt x="66" y="260"/>
                  </a:lnTo>
                  <a:lnTo>
                    <a:pt x="80" y="251"/>
                  </a:lnTo>
                  <a:lnTo>
                    <a:pt x="83" y="251"/>
                  </a:lnTo>
                  <a:lnTo>
                    <a:pt x="83" y="251"/>
                  </a:lnTo>
                  <a:lnTo>
                    <a:pt x="83" y="253"/>
                  </a:lnTo>
                  <a:lnTo>
                    <a:pt x="80" y="253"/>
                  </a:lnTo>
                  <a:lnTo>
                    <a:pt x="78" y="253"/>
                  </a:lnTo>
                  <a:lnTo>
                    <a:pt x="73" y="258"/>
                  </a:lnTo>
                  <a:lnTo>
                    <a:pt x="76" y="260"/>
                  </a:lnTo>
                  <a:lnTo>
                    <a:pt x="73" y="260"/>
                  </a:lnTo>
                  <a:lnTo>
                    <a:pt x="71" y="262"/>
                  </a:lnTo>
                  <a:lnTo>
                    <a:pt x="69" y="262"/>
                  </a:lnTo>
                  <a:lnTo>
                    <a:pt x="66" y="262"/>
                  </a:lnTo>
                  <a:lnTo>
                    <a:pt x="69" y="265"/>
                  </a:lnTo>
                  <a:lnTo>
                    <a:pt x="66" y="265"/>
                  </a:lnTo>
                  <a:lnTo>
                    <a:pt x="64" y="265"/>
                  </a:lnTo>
                  <a:lnTo>
                    <a:pt x="64" y="262"/>
                  </a:lnTo>
                  <a:lnTo>
                    <a:pt x="62" y="258"/>
                  </a:lnTo>
                  <a:lnTo>
                    <a:pt x="62" y="258"/>
                  </a:lnTo>
                  <a:lnTo>
                    <a:pt x="59" y="258"/>
                  </a:lnTo>
                  <a:lnTo>
                    <a:pt x="59" y="260"/>
                  </a:lnTo>
                  <a:lnTo>
                    <a:pt x="57" y="260"/>
                  </a:lnTo>
                  <a:lnTo>
                    <a:pt x="57" y="260"/>
                  </a:lnTo>
                  <a:lnTo>
                    <a:pt x="57" y="262"/>
                  </a:lnTo>
                  <a:lnTo>
                    <a:pt x="57" y="265"/>
                  </a:lnTo>
                  <a:lnTo>
                    <a:pt x="57" y="265"/>
                  </a:lnTo>
                  <a:lnTo>
                    <a:pt x="54" y="267"/>
                  </a:lnTo>
                  <a:lnTo>
                    <a:pt x="54" y="265"/>
                  </a:lnTo>
                  <a:lnTo>
                    <a:pt x="54" y="262"/>
                  </a:lnTo>
                  <a:lnTo>
                    <a:pt x="54" y="262"/>
                  </a:lnTo>
                  <a:lnTo>
                    <a:pt x="47" y="265"/>
                  </a:lnTo>
                  <a:lnTo>
                    <a:pt x="45" y="265"/>
                  </a:lnTo>
                  <a:lnTo>
                    <a:pt x="45" y="267"/>
                  </a:lnTo>
                  <a:lnTo>
                    <a:pt x="43" y="267"/>
                  </a:lnTo>
                  <a:lnTo>
                    <a:pt x="43" y="269"/>
                  </a:lnTo>
                  <a:lnTo>
                    <a:pt x="43" y="269"/>
                  </a:lnTo>
                  <a:lnTo>
                    <a:pt x="40" y="269"/>
                  </a:lnTo>
                  <a:lnTo>
                    <a:pt x="40" y="269"/>
                  </a:lnTo>
                  <a:lnTo>
                    <a:pt x="40" y="269"/>
                  </a:lnTo>
                  <a:lnTo>
                    <a:pt x="40" y="269"/>
                  </a:lnTo>
                  <a:lnTo>
                    <a:pt x="40" y="269"/>
                  </a:lnTo>
                  <a:lnTo>
                    <a:pt x="40" y="272"/>
                  </a:lnTo>
                  <a:lnTo>
                    <a:pt x="38" y="272"/>
                  </a:lnTo>
                  <a:lnTo>
                    <a:pt x="38" y="272"/>
                  </a:lnTo>
                  <a:lnTo>
                    <a:pt x="33" y="274"/>
                  </a:lnTo>
                  <a:lnTo>
                    <a:pt x="31" y="279"/>
                  </a:lnTo>
                  <a:lnTo>
                    <a:pt x="31" y="279"/>
                  </a:lnTo>
                  <a:lnTo>
                    <a:pt x="29" y="277"/>
                  </a:lnTo>
                  <a:lnTo>
                    <a:pt x="26" y="279"/>
                  </a:lnTo>
                  <a:lnTo>
                    <a:pt x="24" y="281"/>
                  </a:lnTo>
                  <a:lnTo>
                    <a:pt x="26" y="284"/>
                  </a:lnTo>
                  <a:lnTo>
                    <a:pt x="26" y="284"/>
                  </a:lnTo>
                  <a:lnTo>
                    <a:pt x="29" y="284"/>
                  </a:lnTo>
                  <a:lnTo>
                    <a:pt x="31" y="284"/>
                  </a:lnTo>
                  <a:lnTo>
                    <a:pt x="31" y="286"/>
                  </a:lnTo>
                  <a:lnTo>
                    <a:pt x="33" y="286"/>
                  </a:lnTo>
                  <a:lnTo>
                    <a:pt x="31" y="288"/>
                  </a:lnTo>
                  <a:lnTo>
                    <a:pt x="33" y="291"/>
                  </a:lnTo>
                  <a:lnTo>
                    <a:pt x="31" y="288"/>
                  </a:lnTo>
                  <a:lnTo>
                    <a:pt x="21" y="288"/>
                  </a:lnTo>
                  <a:lnTo>
                    <a:pt x="19" y="288"/>
                  </a:lnTo>
                  <a:lnTo>
                    <a:pt x="19" y="288"/>
                  </a:lnTo>
                  <a:lnTo>
                    <a:pt x="17" y="291"/>
                  </a:lnTo>
                  <a:lnTo>
                    <a:pt x="17" y="291"/>
                  </a:lnTo>
                  <a:lnTo>
                    <a:pt x="19" y="291"/>
                  </a:lnTo>
                  <a:lnTo>
                    <a:pt x="17" y="291"/>
                  </a:lnTo>
                  <a:lnTo>
                    <a:pt x="17" y="293"/>
                  </a:lnTo>
                  <a:lnTo>
                    <a:pt x="19" y="293"/>
                  </a:lnTo>
                  <a:lnTo>
                    <a:pt x="21" y="293"/>
                  </a:lnTo>
                  <a:lnTo>
                    <a:pt x="19" y="295"/>
                  </a:lnTo>
                  <a:lnTo>
                    <a:pt x="19" y="300"/>
                  </a:lnTo>
                  <a:lnTo>
                    <a:pt x="19" y="300"/>
                  </a:lnTo>
                  <a:lnTo>
                    <a:pt x="17" y="298"/>
                  </a:lnTo>
                  <a:lnTo>
                    <a:pt x="17" y="295"/>
                  </a:lnTo>
                  <a:lnTo>
                    <a:pt x="14" y="298"/>
                  </a:lnTo>
                  <a:lnTo>
                    <a:pt x="12" y="300"/>
                  </a:lnTo>
                  <a:lnTo>
                    <a:pt x="14" y="303"/>
                  </a:lnTo>
                  <a:lnTo>
                    <a:pt x="14" y="305"/>
                  </a:lnTo>
                  <a:lnTo>
                    <a:pt x="12" y="303"/>
                  </a:lnTo>
                  <a:lnTo>
                    <a:pt x="12" y="300"/>
                  </a:lnTo>
                  <a:lnTo>
                    <a:pt x="10" y="303"/>
                  </a:lnTo>
                  <a:lnTo>
                    <a:pt x="5" y="300"/>
                  </a:lnTo>
                  <a:lnTo>
                    <a:pt x="5" y="303"/>
                  </a:lnTo>
                  <a:lnTo>
                    <a:pt x="5" y="305"/>
                  </a:lnTo>
                  <a:lnTo>
                    <a:pt x="3" y="300"/>
                  </a:lnTo>
                  <a:lnTo>
                    <a:pt x="0" y="303"/>
                  </a:lnTo>
                  <a:lnTo>
                    <a:pt x="3" y="305"/>
                  </a:lnTo>
                  <a:lnTo>
                    <a:pt x="3" y="307"/>
                  </a:lnTo>
                  <a:lnTo>
                    <a:pt x="3" y="307"/>
                  </a:lnTo>
                  <a:lnTo>
                    <a:pt x="14" y="305"/>
                  </a:lnTo>
                  <a:lnTo>
                    <a:pt x="12" y="307"/>
                  </a:lnTo>
                  <a:lnTo>
                    <a:pt x="12" y="310"/>
                  </a:lnTo>
                  <a:lnTo>
                    <a:pt x="17" y="307"/>
                  </a:lnTo>
                  <a:lnTo>
                    <a:pt x="17" y="310"/>
                  </a:lnTo>
                  <a:lnTo>
                    <a:pt x="14" y="310"/>
                  </a:lnTo>
                  <a:lnTo>
                    <a:pt x="7" y="310"/>
                  </a:lnTo>
                  <a:lnTo>
                    <a:pt x="7" y="310"/>
                  </a:lnTo>
                  <a:lnTo>
                    <a:pt x="5" y="310"/>
                  </a:lnTo>
                  <a:lnTo>
                    <a:pt x="3" y="312"/>
                  </a:lnTo>
                  <a:lnTo>
                    <a:pt x="3" y="312"/>
                  </a:lnTo>
                  <a:lnTo>
                    <a:pt x="0" y="312"/>
                  </a:lnTo>
                  <a:lnTo>
                    <a:pt x="0" y="314"/>
                  </a:lnTo>
                  <a:lnTo>
                    <a:pt x="0" y="314"/>
                  </a:lnTo>
                  <a:lnTo>
                    <a:pt x="3" y="317"/>
                  </a:lnTo>
                  <a:lnTo>
                    <a:pt x="3" y="317"/>
                  </a:lnTo>
                  <a:lnTo>
                    <a:pt x="3" y="319"/>
                  </a:lnTo>
                  <a:lnTo>
                    <a:pt x="0" y="321"/>
                  </a:lnTo>
                  <a:lnTo>
                    <a:pt x="0" y="324"/>
                  </a:lnTo>
                  <a:lnTo>
                    <a:pt x="0" y="326"/>
                  </a:lnTo>
                  <a:lnTo>
                    <a:pt x="0" y="326"/>
                  </a:lnTo>
                  <a:lnTo>
                    <a:pt x="0" y="329"/>
                  </a:lnTo>
                  <a:lnTo>
                    <a:pt x="0" y="329"/>
                  </a:lnTo>
                  <a:lnTo>
                    <a:pt x="5" y="331"/>
                  </a:lnTo>
                  <a:lnTo>
                    <a:pt x="12" y="326"/>
                  </a:lnTo>
                  <a:lnTo>
                    <a:pt x="14" y="329"/>
                  </a:lnTo>
                  <a:lnTo>
                    <a:pt x="17" y="329"/>
                  </a:lnTo>
                  <a:lnTo>
                    <a:pt x="19" y="321"/>
                  </a:lnTo>
                  <a:lnTo>
                    <a:pt x="19" y="324"/>
                  </a:lnTo>
                  <a:lnTo>
                    <a:pt x="19" y="329"/>
                  </a:lnTo>
                  <a:lnTo>
                    <a:pt x="19" y="329"/>
                  </a:lnTo>
                  <a:lnTo>
                    <a:pt x="24" y="329"/>
                  </a:lnTo>
                  <a:lnTo>
                    <a:pt x="24" y="329"/>
                  </a:lnTo>
                  <a:lnTo>
                    <a:pt x="26" y="329"/>
                  </a:lnTo>
                  <a:lnTo>
                    <a:pt x="29" y="326"/>
                  </a:lnTo>
                  <a:lnTo>
                    <a:pt x="29" y="319"/>
                  </a:lnTo>
                  <a:lnTo>
                    <a:pt x="33" y="319"/>
                  </a:lnTo>
                  <a:lnTo>
                    <a:pt x="33" y="319"/>
                  </a:lnTo>
                  <a:lnTo>
                    <a:pt x="31" y="324"/>
                  </a:lnTo>
                  <a:lnTo>
                    <a:pt x="31" y="326"/>
                  </a:lnTo>
                  <a:lnTo>
                    <a:pt x="31" y="326"/>
                  </a:lnTo>
                  <a:lnTo>
                    <a:pt x="33" y="326"/>
                  </a:lnTo>
                  <a:lnTo>
                    <a:pt x="33" y="326"/>
                  </a:lnTo>
                  <a:lnTo>
                    <a:pt x="31" y="329"/>
                  </a:lnTo>
                  <a:lnTo>
                    <a:pt x="26" y="331"/>
                  </a:lnTo>
                  <a:lnTo>
                    <a:pt x="26" y="333"/>
                  </a:lnTo>
                  <a:lnTo>
                    <a:pt x="29" y="333"/>
                  </a:lnTo>
                  <a:lnTo>
                    <a:pt x="24" y="336"/>
                  </a:lnTo>
                  <a:lnTo>
                    <a:pt x="24" y="333"/>
                  </a:lnTo>
                  <a:lnTo>
                    <a:pt x="24" y="331"/>
                  </a:lnTo>
                  <a:lnTo>
                    <a:pt x="21" y="331"/>
                  </a:lnTo>
                  <a:lnTo>
                    <a:pt x="19" y="331"/>
                  </a:lnTo>
                  <a:lnTo>
                    <a:pt x="14" y="331"/>
                  </a:lnTo>
                  <a:lnTo>
                    <a:pt x="12" y="331"/>
                  </a:lnTo>
                  <a:lnTo>
                    <a:pt x="10" y="331"/>
                  </a:lnTo>
                  <a:lnTo>
                    <a:pt x="7" y="331"/>
                  </a:lnTo>
                  <a:lnTo>
                    <a:pt x="7" y="333"/>
                  </a:lnTo>
                  <a:lnTo>
                    <a:pt x="3" y="331"/>
                  </a:lnTo>
                  <a:lnTo>
                    <a:pt x="0" y="336"/>
                  </a:lnTo>
                  <a:lnTo>
                    <a:pt x="0" y="338"/>
                  </a:lnTo>
                  <a:lnTo>
                    <a:pt x="3" y="338"/>
                  </a:lnTo>
                  <a:lnTo>
                    <a:pt x="3" y="338"/>
                  </a:lnTo>
                  <a:lnTo>
                    <a:pt x="3" y="340"/>
                  </a:lnTo>
                  <a:lnTo>
                    <a:pt x="0" y="340"/>
                  </a:lnTo>
                  <a:lnTo>
                    <a:pt x="0" y="338"/>
                  </a:lnTo>
                  <a:lnTo>
                    <a:pt x="0" y="338"/>
                  </a:lnTo>
                  <a:lnTo>
                    <a:pt x="0" y="338"/>
                  </a:lnTo>
                  <a:lnTo>
                    <a:pt x="0" y="340"/>
                  </a:lnTo>
                  <a:lnTo>
                    <a:pt x="3" y="345"/>
                  </a:lnTo>
                  <a:lnTo>
                    <a:pt x="3" y="345"/>
                  </a:lnTo>
                  <a:lnTo>
                    <a:pt x="7" y="343"/>
                  </a:lnTo>
                  <a:lnTo>
                    <a:pt x="7" y="343"/>
                  </a:lnTo>
                  <a:lnTo>
                    <a:pt x="5" y="347"/>
                  </a:lnTo>
                  <a:lnTo>
                    <a:pt x="5" y="347"/>
                  </a:lnTo>
                  <a:lnTo>
                    <a:pt x="3" y="350"/>
                  </a:lnTo>
                  <a:lnTo>
                    <a:pt x="0" y="350"/>
                  </a:lnTo>
                  <a:lnTo>
                    <a:pt x="3" y="352"/>
                  </a:lnTo>
                  <a:lnTo>
                    <a:pt x="3" y="355"/>
                  </a:lnTo>
                  <a:lnTo>
                    <a:pt x="3" y="355"/>
                  </a:lnTo>
                  <a:lnTo>
                    <a:pt x="5" y="355"/>
                  </a:lnTo>
                  <a:lnTo>
                    <a:pt x="7" y="352"/>
                  </a:lnTo>
                  <a:lnTo>
                    <a:pt x="7" y="355"/>
                  </a:lnTo>
                  <a:lnTo>
                    <a:pt x="10" y="357"/>
                  </a:lnTo>
                  <a:lnTo>
                    <a:pt x="7" y="359"/>
                  </a:lnTo>
                  <a:lnTo>
                    <a:pt x="5" y="359"/>
                  </a:lnTo>
                  <a:lnTo>
                    <a:pt x="5" y="362"/>
                  </a:lnTo>
                  <a:lnTo>
                    <a:pt x="5" y="362"/>
                  </a:lnTo>
                  <a:lnTo>
                    <a:pt x="7" y="359"/>
                  </a:lnTo>
                  <a:lnTo>
                    <a:pt x="10" y="357"/>
                  </a:lnTo>
                  <a:lnTo>
                    <a:pt x="10" y="355"/>
                  </a:lnTo>
                  <a:lnTo>
                    <a:pt x="12" y="352"/>
                  </a:lnTo>
                  <a:lnTo>
                    <a:pt x="17" y="345"/>
                  </a:lnTo>
                  <a:lnTo>
                    <a:pt x="19" y="343"/>
                  </a:lnTo>
                  <a:lnTo>
                    <a:pt x="19" y="345"/>
                  </a:lnTo>
                  <a:lnTo>
                    <a:pt x="19" y="345"/>
                  </a:lnTo>
                  <a:lnTo>
                    <a:pt x="24" y="345"/>
                  </a:lnTo>
                  <a:lnTo>
                    <a:pt x="26" y="345"/>
                  </a:lnTo>
                  <a:lnTo>
                    <a:pt x="21" y="347"/>
                  </a:lnTo>
                  <a:lnTo>
                    <a:pt x="21" y="352"/>
                  </a:lnTo>
                  <a:lnTo>
                    <a:pt x="19" y="347"/>
                  </a:lnTo>
                  <a:lnTo>
                    <a:pt x="19" y="347"/>
                  </a:lnTo>
                  <a:lnTo>
                    <a:pt x="14" y="355"/>
                  </a:lnTo>
                  <a:lnTo>
                    <a:pt x="17" y="355"/>
                  </a:lnTo>
                  <a:lnTo>
                    <a:pt x="17" y="357"/>
                  </a:lnTo>
                  <a:lnTo>
                    <a:pt x="14" y="357"/>
                  </a:lnTo>
                  <a:lnTo>
                    <a:pt x="10" y="364"/>
                  </a:lnTo>
                  <a:lnTo>
                    <a:pt x="10" y="364"/>
                  </a:lnTo>
                  <a:lnTo>
                    <a:pt x="14" y="364"/>
                  </a:lnTo>
                  <a:lnTo>
                    <a:pt x="17" y="364"/>
                  </a:lnTo>
                  <a:lnTo>
                    <a:pt x="17" y="364"/>
                  </a:lnTo>
                  <a:lnTo>
                    <a:pt x="12" y="366"/>
                  </a:lnTo>
                  <a:lnTo>
                    <a:pt x="10" y="369"/>
                  </a:lnTo>
                  <a:lnTo>
                    <a:pt x="10" y="369"/>
                  </a:lnTo>
                  <a:lnTo>
                    <a:pt x="7" y="369"/>
                  </a:lnTo>
                  <a:lnTo>
                    <a:pt x="7" y="369"/>
                  </a:lnTo>
                  <a:lnTo>
                    <a:pt x="5" y="369"/>
                  </a:lnTo>
                  <a:lnTo>
                    <a:pt x="3" y="373"/>
                  </a:lnTo>
                  <a:lnTo>
                    <a:pt x="3" y="376"/>
                  </a:lnTo>
                  <a:lnTo>
                    <a:pt x="3" y="376"/>
                  </a:lnTo>
                  <a:lnTo>
                    <a:pt x="3" y="378"/>
                  </a:lnTo>
                  <a:lnTo>
                    <a:pt x="5" y="378"/>
                  </a:lnTo>
                  <a:lnTo>
                    <a:pt x="7" y="376"/>
                  </a:lnTo>
                  <a:lnTo>
                    <a:pt x="7" y="378"/>
                  </a:lnTo>
                  <a:lnTo>
                    <a:pt x="10" y="378"/>
                  </a:lnTo>
                  <a:lnTo>
                    <a:pt x="10" y="376"/>
                  </a:lnTo>
                  <a:lnTo>
                    <a:pt x="10" y="373"/>
                  </a:lnTo>
                  <a:lnTo>
                    <a:pt x="10" y="376"/>
                  </a:lnTo>
                  <a:lnTo>
                    <a:pt x="14" y="373"/>
                  </a:lnTo>
                  <a:lnTo>
                    <a:pt x="14" y="371"/>
                  </a:lnTo>
                  <a:lnTo>
                    <a:pt x="17" y="373"/>
                  </a:lnTo>
                  <a:lnTo>
                    <a:pt x="12" y="376"/>
                  </a:lnTo>
                  <a:lnTo>
                    <a:pt x="14" y="376"/>
                  </a:lnTo>
                  <a:lnTo>
                    <a:pt x="14" y="378"/>
                  </a:lnTo>
                  <a:lnTo>
                    <a:pt x="12" y="383"/>
                  </a:lnTo>
                  <a:lnTo>
                    <a:pt x="12" y="385"/>
                  </a:lnTo>
                  <a:lnTo>
                    <a:pt x="12" y="388"/>
                  </a:lnTo>
                  <a:lnTo>
                    <a:pt x="10" y="388"/>
                  </a:lnTo>
                  <a:lnTo>
                    <a:pt x="10" y="388"/>
                  </a:lnTo>
                  <a:lnTo>
                    <a:pt x="7" y="385"/>
                  </a:lnTo>
                  <a:lnTo>
                    <a:pt x="7" y="385"/>
                  </a:lnTo>
                  <a:lnTo>
                    <a:pt x="5" y="395"/>
                  </a:lnTo>
                  <a:lnTo>
                    <a:pt x="17" y="404"/>
                  </a:lnTo>
                  <a:lnTo>
                    <a:pt x="19" y="404"/>
                  </a:lnTo>
                  <a:lnTo>
                    <a:pt x="21" y="402"/>
                  </a:lnTo>
                  <a:lnTo>
                    <a:pt x="21" y="409"/>
                  </a:lnTo>
                  <a:lnTo>
                    <a:pt x="21" y="409"/>
                  </a:lnTo>
                  <a:lnTo>
                    <a:pt x="24" y="409"/>
                  </a:lnTo>
                  <a:lnTo>
                    <a:pt x="26" y="406"/>
                  </a:lnTo>
                  <a:lnTo>
                    <a:pt x="29" y="406"/>
                  </a:lnTo>
                  <a:lnTo>
                    <a:pt x="29" y="409"/>
                  </a:lnTo>
                  <a:lnTo>
                    <a:pt x="31" y="411"/>
                  </a:lnTo>
                  <a:lnTo>
                    <a:pt x="33" y="409"/>
                  </a:lnTo>
                  <a:lnTo>
                    <a:pt x="38" y="406"/>
                  </a:lnTo>
                  <a:lnTo>
                    <a:pt x="38" y="404"/>
                  </a:lnTo>
                  <a:lnTo>
                    <a:pt x="40" y="406"/>
                  </a:lnTo>
                  <a:lnTo>
                    <a:pt x="45" y="404"/>
                  </a:lnTo>
                  <a:lnTo>
                    <a:pt x="50" y="397"/>
                  </a:lnTo>
                  <a:lnTo>
                    <a:pt x="52" y="395"/>
                  </a:lnTo>
                  <a:lnTo>
                    <a:pt x="54" y="392"/>
                  </a:lnTo>
                  <a:lnTo>
                    <a:pt x="54" y="392"/>
                  </a:lnTo>
                  <a:lnTo>
                    <a:pt x="54" y="390"/>
                  </a:lnTo>
                  <a:lnTo>
                    <a:pt x="59" y="385"/>
                  </a:lnTo>
                  <a:lnTo>
                    <a:pt x="59" y="383"/>
                  </a:lnTo>
                  <a:lnTo>
                    <a:pt x="62" y="385"/>
                  </a:lnTo>
                  <a:lnTo>
                    <a:pt x="66" y="385"/>
                  </a:lnTo>
                  <a:lnTo>
                    <a:pt x="66" y="385"/>
                  </a:lnTo>
                  <a:lnTo>
                    <a:pt x="69" y="381"/>
                  </a:lnTo>
                  <a:lnTo>
                    <a:pt x="71" y="378"/>
                  </a:lnTo>
                  <a:lnTo>
                    <a:pt x="69" y="376"/>
                  </a:lnTo>
                  <a:lnTo>
                    <a:pt x="69" y="373"/>
                  </a:lnTo>
                  <a:lnTo>
                    <a:pt x="66" y="371"/>
                  </a:lnTo>
                  <a:lnTo>
                    <a:pt x="69" y="371"/>
                  </a:lnTo>
                  <a:lnTo>
                    <a:pt x="69" y="371"/>
                  </a:lnTo>
                  <a:lnTo>
                    <a:pt x="69" y="366"/>
                  </a:lnTo>
                  <a:lnTo>
                    <a:pt x="69" y="369"/>
                  </a:lnTo>
                  <a:lnTo>
                    <a:pt x="69" y="371"/>
                  </a:lnTo>
                  <a:lnTo>
                    <a:pt x="69" y="371"/>
                  </a:lnTo>
                  <a:lnTo>
                    <a:pt x="71" y="371"/>
                  </a:lnTo>
                  <a:lnTo>
                    <a:pt x="71" y="371"/>
                  </a:lnTo>
                  <a:lnTo>
                    <a:pt x="71" y="369"/>
                  </a:lnTo>
                  <a:lnTo>
                    <a:pt x="71" y="364"/>
                  </a:lnTo>
                  <a:lnTo>
                    <a:pt x="71" y="364"/>
                  </a:lnTo>
                  <a:lnTo>
                    <a:pt x="71" y="364"/>
                  </a:lnTo>
                  <a:lnTo>
                    <a:pt x="73" y="362"/>
                  </a:lnTo>
                  <a:lnTo>
                    <a:pt x="73" y="364"/>
                  </a:lnTo>
                  <a:lnTo>
                    <a:pt x="73" y="366"/>
                  </a:lnTo>
                  <a:lnTo>
                    <a:pt x="71" y="366"/>
                  </a:lnTo>
                  <a:lnTo>
                    <a:pt x="73" y="381"/>
                  </a:lnTo>
                  <a:lnTo>
                    <a:pt x="76" y="381"/>
                  </a:lnTo>
                  <a:lnTo>
                    <a:pt x="78" y="381"/>
                  </a:lnTo>
                  <a:lnTo>
                    <a:pt x="80" y="381"/>
                  </a:lnTo>
                  <a:lnTo>
                    <a:pt x="80" y="385"/>
                  </a:lnTo>
                  <a:lnTo>
                    <a:pt x="80" y="390"/>
                  </a:lnTo>
                  <a:lnTo>
                    <a:pt x="83" y="388"/>
                  </a:lnTo>
                  <a:lnTo>
                    <a:pt x="83" y="388"/>
                  </a:lnTo>
                  <a:lnTo>
                    <a:pt x="85" y="388"/>
                  </a:lnTo>
                  <a:lnTo>
                    <a:pt x="88" y="378"/>
                  </a:lnTo>
                  <a:lnTo>
                    <a:pt x="85" y="371"/>
                  </a:lnTo>
                  <a:lnTo>
                    <a:pt x="88" y="366"/>
                  </a:lnTo>
                  <a:lnTo>
                    <a:pt x="88" y="362"/>
                  </a:lnTo>
                  <a:lnTo>
                    <a:pt x="95" y="359"/>
                  </a:lnTo>
                  <a:lnTo>
                    <a:pt x="97" y="357"/>
                  </a:lnTo>
                  <a:lnTo>
                    <a:pt x="97" y="355"/>
                  </a:lnTo>
                  <a:lnTo>
                    <a:pt x="95" y="352"/>
                  </a:lnTo>
                  <a:lnTo>
                    <a:pt x="97" y="345"/>
                  </a:lnTo>
                  <a:lnTo>
                    <a:pt x="95" y="336"/>
                  </a:lnTo>
                  <a:lnTo>
                    <a:pt x="92" y="333"/>
                  </a:lnTo>
                  <a:lnTo>
                    <a:pt x="95" y="331"/>
                  </a:lnTo>
                  <a:lnTo>
                    <a:pt x="97" y="331"/>
                  </a:lnTo>
                  <a:lnTo>
                    <a:pt x="99" y="329"/>
                  </a:lnTo>
                  <a:lnTo>
                    <a:pt x="102" y="324"/>
                  </a:lnTo>
                  <a:lnTo>
                    <a:pt x="99" y="319"/>
                  </a:lnTo>
                  <a:lnTo>
                    <a:pt x="95" y="314"/>
                  </a:lnTo>
                  <a:lnTo>
                    <a:pt x="92" y="312"/>
                  </a:lnTo>
                  <a:lnTo>
                    <a:pt x="92" y="295"/>
                  </a:lnTo>
                  <a:lnTo>
                    <a:pt x="92" y="293"/>
                  </a:lnTo>
                  <a:lnTo>
                    <a:pt x="92" y="291"/>
                  </a:lnTo>
                  <a:lnTo>
                    <a:pt x="92" y="277"/>
                  </a:lnTo>
                  <a:lnTo>
                    <a:pt x="95" y="274"/>
                  </a:lnTo>
                  <a:lnTo>
                    <a:pt x="95" y="272"/>
                  </a:lnTo>
                  <a:lnTo>
                    <a:pt x="92" y="269"/>
                  </a:lnTo>
                  <a:lnTo>
                    <a:pt x="92" y="265"/>
                  </a:lnTo>
                  <a:lnTo>
                    <a:pt x="95" y="258"/>
                  </a:lnTo>
                  <a:lnTo>
                    <a:pt x="99" y="248"/>
                  </a:lnTo>
                  <a:lnTo>
                    <a:pt x="104" y="246"/>
                  </a:lnTo>
                  <a:lnTo>
                    <a:pt x="109" y="246"/>
                  </a:lnTo>
                  <a:lnTo>
                    <a:pt x="116" y="246"/>
                  </a:lnTo>
                  <a:lnTo>
                    <a:pt x="118" y="244"/>
                  </a:lnTo>
                  <a:lnTo>
                    <a:pt x="121" y="236"/>
                  </a:lnTo>
                  <a:lnTo>
                    <a:pt x="114" y="229"/>
                  </a:lnTo>
                  <a:lnTo>
                    <a:pt x="114" y="227"/>
                  </a:lnTo>
                  <a:lnTo>
                    <a:pt x="123" y="210"/>
                  </a:lnTo>
                  <a:lnTo>
                    <a:pt x="125" y="182"/>
                  </a:lnTo>
                  <a:lnTo>
                    <a:pt x="128" y="182"/>
                  </a:lnTo>
                  <a:lnTo>
                    <a:pt x="130" y="182"/>
                  </a:lnTo>
                  <a:lnTo>
                    <a:pt x="135" y="177"/>
                  </a:lnTo>
                  <a:lnTo>
                    <a:pt x="137" y="166"/>
                  </a:lnTo>
                  <a:lnTo>
                    <a:pt x="149" y="147"/>
                  </a:lnTo>
                  <a:lnTo>
                    <a:pt x="149" y="144"/>
                  </a:lnTo>
                  <a:lnTo>
                    <a:pt x="147" y="140"/>
                  </a:lnTo>
                  <a:lnTo>
                    <a:pt x="147" y="135"/>
                  </a:lnTo>
                  <a:lnTo>
                    <a:pt x="151" y="128"/>
                  </a:lnTo>
                  <a:lnTo>
                    <a:pt x="154" y="121"/>
                  </a:lnTo>
                  <a:lnTo>
                    <a:pt x="161" y="114"/>
                  </a:lnTo>
                  <a:lnTo>
                    <a:pt x="163" y="114"/>
                  </a:lnTo>
                  <a:lnTo>
                    <a:pt x="166" y="116"/>
                  </a:lnTo>
                  <a:lnTo>
                    <a:pt x="168" y="118"/>
                  </a:lnTo>
                  <a:lnTo>
                    <a:pt x="168" y="118"/>
                  </a:lnTo>
                  <a:lnTo>
                    <a:pt x="173" y="107"/>
                  </a:lnTo>
                  <a:lnTo>
                    <a:pt x="173" y="102"/>
                  </a:lnTo>
                  <a:lnTo>
                    <a:pt x="173" y="99"/>
                  </a:lnTo>
                  <a:lnTo>
                    <a:pt x="175" y="97"/>
                  </a:lnTo>
                  <a:lnTo>
                    <a:pt x="177" y="97"/>
                  </a:lnTo>
                  <a:lnTo>
                    <a:pt x="196" y="102"/>
                  </a:lnTo>
                  <a:lnTo>
                    <a:pt x="196" y="102"/>
                  </a:lnTo>
                  <a:lnTo>
                    <a:pt x="199" y="99"/>
                  </a:lnTo>
                  <a:lnTo>
                    <a:pt x="196" y="97"/>
                  </a:lnTo>
                  <a:lnTo>
                    <a:pt x="196" y="95"/>
                  </a:lnTo>
                  <a:lnTo>
                    <a:pt x="199" y="92"/>
                  </a:lnTo>
                  <a:lnTo>
                    <a:pt x="199" y="88"/>
                  </a:lnTo>
                  <a:lnTo>
                    <a:pt x="199" y="88"/>
                  </a:lnTo>
                  <a:lnTo>
                    <a:pt x="201" y="85"/>
                  </a:lnTo>
                  <a:lnTo>
                    <a:pt x="199" y="83"/>
                  </a:lnTo>
                  <a:lnTo>
                    <a:pt x="199" y="81"/>
                  </a:lnTo>
                  <a:lnTo>
                    <a:pt x="199" y="78"/>
                  </a:lnTo>
                  <a:lnTo>
                    <a:pt x="199" y="78"/>
                  </a:lnTo>
                  <a:lnTo>
                    <a:pt x="206" y="78"/>
                  </a:lnTo>
                  <a:lnTo>
                    <a:pt x="206" y="76"/>
                  </a:lnTo>
                  <a:lnTo>
                    <a:pt x="208" y="76"/>
                  </a:lnTo>
                  <a:lnTo>
                    <a:pt x="210" y="76"/>
                  </a:lnTo>
                  <a:lnTo>
                    <a:pt x="213" y="76"/>
                  </a:lnTo>
                  <a:lnTo>
                    <a:pt x="210" y="71"/>
                  </a:lnTo>
                  <a:lnTo>
                    <a:pt x="215" y="69"/>
                  </a:lnTo>
                  <a:lnTo>
                    <a:pt x="218" y="71"/>
                  </a:lnTo>
                  <a:lnTo>
                    <a:pt x="227" y="83"/>
                  </a:lnTo>
                  <a:lnTo>
                    <a:pt x="229" y="88"/>
                  </a:lnTo>
                  <a:lnTo>
                    <a:pt x="229" y="90"/>
                  </a:lnTo>
                  <a:lnTo>
                    <a:pt x="236" y="90"/>
                  </a:lnTo>
                  <a:lnTo>
                    <a:pt x="239" y="92"/>
                  </a:lnTo>
                  <a:lnTo>
                    <a:pt x="243" y="92"/>
                  </a:lnTo>
                  <a:lnTo>
                    <a:pt x="246" y="90"/>
                  </a:lnTo>
                  <a:lnTo>
                    <a:pt x="251" y="85"/>
                  </a:lnTo>
                  <a:lnTo>
                    <a:pt x="253" y="88"/>
                  </a:lnTo>
                  <a:lnTo>
                    <a:pt x="255" y="92"/>
                  </a:lnTo>
                  <a:lnTo>
                    <a:pt x="258" y="92"/>
                  </a:lnTo>
                  <a:lnTo>
                    <a:pt x="265" y="90"/>
                  </a:lnTo>
                  <a:lnTo>
                    <a:pt x="267" y="85"/>
                  </a:lnTo>
                  <a:lnTo>
                    <a:pt x="274" y="81"/>
                  </a:lnTo>
                  <a:lnTo>
                    <a:pt x="274" y="59"/>
                  </a:lnTo>
                  <a:lnTo>
                    <a:pt x="277" y="52"/>
                  </a:lnTo>
                  <a:lnTo>
                    <a:pt x="279" y="47"/>
                  </a:lnTo>
                  <a:lnTo>
                    <a:pt x="305" y="40"/>
                  </a:lnTo>
                  <a:lnTo>
                    <a:pt x="305" y="43"/>
                  </a:lnTo>
                  <a:lnTo>
                    <a:pt x="307" y="47"/>
                  </a:lnTo>
                  <a:lnTo>
                    <a:pt x="310" y="50"/>
                  </a:lnTo>
                  <a:lnTo>
                    <a:pt x="314" y="50"/>
                  </a:lnTo>
                  <a:lnTo>
                    <a:pt x="319" y="55"/>
                  </a:lnTo>
                  <a:lnTo>
                    <a:pt x="321" y="66"/>
                  </a:lnTo>
                  <a:lnTo>
                    <a:pt x="317" y="71"/>
                  </a:lnTo>
                  <a:lnTo>
                    <a:pt x="314" y="73"/>
                  </a:lnTo>
                  <a:lnTo>
                    <a:pt x="314" y="76"/>
                  </a:lnTo>
                  <a:lnTo>
                    <a:pt x="317" y="78"/>
                  </a:lnTo>
                  <a:lnTo>
                    <a:pt x="319" y="78"/>
                  </a:lnTo>
                  <a:lnTo>
                    <a:pt x="321" y="76"/>
                  </a:lnTo>
                  <a:lnTo>
                    <a:pt x="321" y="76"/>
                  </a:lnTo>
                  <a:lnTo>
                    <a:pt x="321" y="73"/>
                  </a:lnTo>
                  <a:lnTo>
                    <a:pt x="321" y="71"/>
                  </a:lnTo>
                  <a:lnTo>
                    <a:pt x="329" y="66"/>
                  </a:lnTo>
                  <a:lnTo>
                    <a:pt x="331" y="64"/>
                  </a:lnTo>
                  <a:lnTo>
                    <a:pt x="333" y="57"/>
                  </a:lnTo>
                  <a:lnTo>
                    <a:pt x="338" y="62"/>
                  </a:lnTo>
                  <a:lnTo>
                    <a:pt x="340" y="59"/>
                  </a:lnTo>
                  <a:lnTo>
                    <a:pt x="343" y="57"/>
                  </a:lnTo>
                  <a:lnTo>
                    <a:pt x="343" y="55"/>
                  </a:lnTo>
                  <a:lnTo>
                    <a:pt x="343" y="52"/>
                  </a:lnTo>
                  <a:close/>
                </a:path>
              </a:pathLst>
            </a:custGeom>
            <a:grpFill/>
            <a:ln w="9525">
              <a:solidFill>
                <a:schemeClr val="bg2">
                  <a:lumMod val="50000"/>
                </a:schemeClr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9" name="Freeform 494">
              <a:extLst>
                <a:ext uri="{FF2B5EF4-FFF2-40B4-BE49-F238E27FC236}">
                  <a16:creationId xmlns:a16="http://schemas.microsoft.com/office/drawing/2014/main" id="{BE116E6E-22AC-437F-B20E-CD2916D69E76}"/>
                </a:ext>
              </a:extLst>
            </p:cNvPr>
            <p:cNvSpPr>
              <a:spLocks/>
            </p:cNvSpPr>
            <p:nvPr/>
          </p:nvSpPr>
          <p:spPr bwMode="auto">
            <a:xfrm>
              <a:off x="7295883" y="241122"/>
              <a:ext cx="801335" cy="1881208"/>
            </a:xfrm>
            <a:custGeom>
              <a:avLst/>
              <a:gdLst>
                <a:gd name="T0" fmla="*/ 19 w 141"/>
                <a:gd name="T1" fmla="*/ 57 h 324"/>
                <a:gd name="T2" fmla="*/ 37 w 141"/>
                <a:gd name="T3" fmla="*/ 88 h 324"/>
                <a:gd name="T4" fmla="*/ 37 w 141"/>
                <a:gd name="T5" fmla="*/ 107 h 324"/>
                <a:gd name="T6" fmla="*/ 42 w 141"/>
                <a:gd name="T7" fmla="*/ 130 h 324"/>
                <a:gd name="T8" fmla="*/ 47 w 141"/>
                <a:gd name="T9" fmla="*/ 149 h 324"/>
                <a:gd name="T10" fmla="*/ 52 w 141"/>
                <a:gd name="T11" fmla="*/ 152 h 324"/>
                <a:gd name="T12" fmla="*/ 61 w 141"/>
                <a:gd name="T13" fmla="*/ 166 h 324"/>
                <a:gd name="T14" fmla="*/ 61 w 141"/>
                <a:gd name="T15" fmla="*/ 180 h 324"/>
                <a:gd name="T16" fmla="*/ 54 w 141"/>
                <a:gd name="T17" fmla="*/ 182 h 324"/>
                <a:gd name="T18" fmla="*/ 23 w 141"/>
                <a:gd name="T19" fmla="*/ 227 h 324"/>
                <a:gd name="T20" fmla="*/ 14 w 141"/>
                <a:gd name="T21" fmla="*/ 229 h 324"/>
                <a:gd name="T22" fmla="*/ 9 w 141"/>
                <a:gd name="T23" fmla="*/ 237 h 324"/>
                <a:gd name="T24" fmla="*/ 7 w 141"/>
                <a:gd name="T25" fmla="*/ 239 h 324"/>
                <a:gd name="T26" fmla="*/ 7 w 141"/>
                <a:gd name="T27" fmla="*/ 258 h 324"/>
                <a:gd name="T28" fmla="*/ 9 w 141"/>
                <a:gd name="T29" fmla="*/ 274 h 324"/>
                <a:gd name="T30" fmla="*/ 12 w 141"/>
                <a:gd name="T31" fmla="*/ 277 h 324"/>
                <a:gd name="T32" fmla="*/ 9 w 141"/>
                <a:gd name="T33" fmla="*/ 281 h 324"/>
                <a:gd name="T34" fmla="*/ 7 w 141"/>
                <a:gd name="T35" fmla="*/ 291 h 324"/>
                <a:gd name="T36" fmla="*/ 7 w 141"/>
                <a:gd name="T37" fmla="*/ 298 h 324"/>
                <a:gd name="T38" fmla="*/ 9 w 141"/>
                <a:gd name="T39" fmla="*/ 300 h 324"/>
                <a:gd name="T40" fmla="*/ 23 w 141"/>
                <a:gd name="T41" fmla="*/ 307 h 324"/>
                <a:gd name="T42" fmla="*/ 28 w 141"/>
                <a:gd name="T43" fmla="*/ 310 h 324"/>
                <a:gd name="T44" fmla="*/ 30 w 141"/>
                <a:gd name="T45" fmla="*/ 319 h 324"/>
                <a:gd name="T46" fmla="*/ 30 w 141"/>
                <a:gd name="T47" fmla="*/ 324 h 324"/>
                <a:gd name="T48" fmla="*/ 35 w 141"/>
                <a:gd name="T49" fmla="*/ 319 h 324"/>
                <a:gd name="T50" fmla="*/ 47 w 141"/>
                <a:gd name="T51" fmla="*/ 317 h 324"/>
                <a:gd name="T52" fmla="*/ 54 w 141"/>
                <a:gd name="T53" fmla="*/ 315 h 324"/>
                <a:gd name="T54" fmla="*/ 63 w 141"/>
                <a:gd name="T55" fmla="*/ 307 h 324"/>
                <a:gd name="T56" fmla="*/ 68 w 141"/>
                <a:gd name="T57" fmla="*/ 307 h 324"/>
                <a:gd name="T58" fmla="*/ 78 w 141"/>
                <a:gd name="T59" fmla="*/ 307 h 324"/>
                <a:gd name="T60" fmla="*/ 92 w 141"/>
                <a:gd name="T61" fmla="*/ 305 h 324"/>
                <a:gd name="T62" fmla="*/ 141 w 141"/>
                <a:gd name="T63" fmla="*/ 244 h 324"/>
                <a:gd name="T64" fmla="*/ 137 w 141"/>
                <a:gd name="T65" fmla="*/ 229 h 324"/>
                <a:gd name="T66" fmla="*/ 132 w 141"/>
                <a:gd name="T67" fmla="*/ 204 h 324"/>
                <a:gd name="T68" fmla="*/ 127 w 141"/>
                <a:gd name="T69" fmla="*/ 187 h 324"/>
                <a:gd name="T70" fmla="*/ 123 w 141"/>
                <a:gd name="T71" fmla="*/ 173 h 324"/>
                <a:gd name="T72" fmla="*/ 125 w 141"/>
                <a:gd name="T73" fmla="*/ 154 h 324"/>
                <a:gd name="T74" fmla="*/ 123 w 141"/>
                <a:gd name="T75" fmla="*/ 85 h 324"/>
                <a:gd name="T76" fmla="*/ 106 w 141"/>
                <a:gd name="T77" fmla="*/ 69 h 324"/>
                <a:gd name="T78" fmla="*/ 106 w 141"/>
                <a:gd name="T79" fmla="*/ 45 h 324"/>
                <a:gd name="T80" fmla="*/ 108 w 141"/>
                <a:gd name="T81" fmla="*/ 33 h 324"/>
                <a:gd name="T82" fmla="*/ 108 w 141"/>
                <a:gd name="T83" fmla="*/ 10 h 324"/>
                <a:gd name="T84" fmla="*/ 99 w 141"/>
                <a:gd name="T85" fmla="*/ 0 h 324"/>
                <a:gd name="T86" fmla="*/ 68 w 141"/>
                <a:gd name="T87" fmla="*/ 19 h 324"/>
                <a:gd name="T88" fmla="*/ 52 w 141"/>
                <a:gd name="T89" fmla="*/ 52 h 324"/>
                <a:gd name="T90" fmla="*/ 40 w 141"/>
                <a:gd name="T91" fmla="*/ 50 h 324"/>
                <a:gd name="T92" fmla="*/ 23 w 141"/>
                <a:gd name="T93" fmla="*/ 50 h 324"/>
                <a:gd name="T94" fmla="*/ 9 w 141"/>
                <a:gd name="T95" fmla="*/ 29 h 324"/>
                <a:gd name="T96" fmla="*/ 2 w 141"/>
                <a:gd name="T97" fmla="*/ 36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41" h="324">
                  <a:moveTo>
                    <a:pt x="0" y="38"/>
                  </a:moveTo>
                  <a:lnTo>
                    <a:pt x="0" y="38"/>
                  </a:lnTo>
                  <a:lnTo>
                    <a:pt x="0" y="41"/>
                  </a:lnTo>
                  <a:lnTo>
                    <a:pt x="19" y="57"/>
                  </a:lnTo>
                  <a:lnTo>
                    <a:pt x="26" y="59"/>
                  </a:lnTo>
                  <a:lnTo>
                    <a:pt x="30" y="64"/>
                  </a:lnTo>
                  <a:lnTo>
                    <a:pt x="40" y="81"/>
                  </a:lnTo>
                  <a:lnTo>
                    <a:pt x="37" y="88"/>
                  </a:lnTo>
                  <a:lnTo>
                    <a:pt x="37" y="95"/>
                  </a:lnTo>
                  <a:lnTo>
                    <a:pt x="40" y="97"/>
                  </a:lnTo>
                  <a:lnTo>
                    <a:pt x="40" y="100"/>
                  </a:lnTo>
                  <a:lnTo>
                    <a:pt x="37" y="107"/>
                  </a:lnTo>
                  <a:lnTo>
                    <a:pt x="37" y="109"/>
                  </a:lnTo>
                  <a:lnTo>
                    <a:pt x="45" y="121"/>
                  </a:lnTo>
                  <a:lnTo>
                    <a:pt x="42" y="126"/>
                  </a:lnTo>
                  <a:lnTo>
                    <a:pt x="42" y="130"/>
                  </a:lnTo>
                  <a:lnTo>
                    <a:pt x="40" y="133"/>
                  </a:lnTo>
                  <a:lnTo>
                    <a:pt x="45" y="147"/>
                  </a:lnTo>
                  <a:lnTo>
                    <a:pt x="47" y="149"/>
                  </a:lnTo>
                  <a:lnTo>
                    <a:pt x="47" y="149"/>
                  </a:lnTo>
                  <a:lnTo>
                    <a:pt x="49" y="152"/>
                  </a:lnTo>
                  <a:lnTo>
                    <a:pt x="49" y="152"/>
                  </a:lnTo>
                  <a:lnTo>
                    <a:pt x="52" y="149"/>
                  </a:lnTo>
                  <a:lnTo>
                    <a:pt x="52" y="152"/>
                  </a:lnTo>
                  <a:lnTo>
                    <a:pt x="54" y="154"/>
                  </a:lnTo>
                  <a:lnTo>
                    <a:pt x="56" y="156"/>
                  </a:lnTo>
                  <a:lnTo>
                    <a:pt x="61" y="163"/>
                  </a:lnTo>
                  <a:lnTo>
                    <a:pt x="61" y="166"/>
                  </a:lnTo>
                  <a:lnTo>
                    <a:pt x="61" y="173"/>
                  </a:lnTo>
                  <a:lnTo>
                    <a:pt x="63" y="178"/>
                  </a:lnTo>
                  <a:lnTo>
                    <a:pt x="61" y="178"/>
                  </a:lnTo>
                  <a:lnTo>
                    <a:pt x="61" y="180"/>
                  </a:lnTo>
                  <a:lnTo>
                    <a:pt x="61" y="182"/>
                  </a:lnTo>
                  <a:lnTo>
                    <a:pt x="59" y="180"/>
                  </a:lnTo>
                  <a:lnTo>
                    <a:pt x="56" y="180"/>
                  </a:lnTo>
                  <a:lnTo>
                    <a:pt x="54" y="182"/>
                  </a:lnTo>
                  <a:lnTo>
                    <a:pt x="52" y="192"/>
                  </a:lnTo>
                  <a:lnTo>
                    <a:pt x="28" y="222"/>
                  </a:lnTo>
                  <a:lnTo>
                    <a:pt x="26" y="225"/>
                  </a:lnTo>
                  <a:lnTo>
                    <a:pt x="23" y="227"/>
                  </a:lnTo>
                  <a:lnTo>
                    <a:pt x="23" y="227"/>
                  </a:lnTo>
                  <a:lnTo>
                    <a:pt x="21" y="229"/>
                  </a:lnTo>
                  <a:lnTo>
                    <a:pt x="16" y="229"/>
                  </a:lnTo>
                  <a:lnTo>
                    <a:pt x="14" y="229"/>
                  </a:lnTo>
                  <a:lnTo>
                    <a:pt x="12" y="232"/>
                  </a:lnTo>
                  <a:lnTo>
                    <a:pt x="14" y="234"/>
                  </a:lnTo>
                  <a:lnTo>
                    <a:pt x="14" y="237"/>
                  </a:lnTo>
                  <a:lnTo>
                    <a:pt x="9" y="237"/>
                  </a:lnTo>
                  <a:lnTo>
                    <a:pt x="9" y="237"/>
                  </a:lnTo>
                  <a:lnTo>
                    <a:pt x="9" y="239"/>
                  </a:lnTo>
                  <a:lnTo>
                    <a:pt x="7" y="239"/>
                  </a:lnTo>
                  <a:lnTo>
                    <a:pt x="7" y="239"/>
                  </a:lnTo>
                  <a:lnTo>
                    <a:pt x="4" y="246"/>
                  </a:lnTo>
                  <a:lnTo>
                    <a:pt x="4" y="253"/>
                  </a:lnTo>
                  <a:lnTo>
                    <a:pt x="7" y="255"/>
                  </a:lnTo>
                  <a:lnTo>
                    <a:pt x="7" y="258"/>
                  </a:lnTo>
                  <a:lnTo>
                    <a:pt x="7" y="263"/>
                  </a:lnTo>
                  <a:lnTo>
                    <a:pt x="7" y="265"/>
                  </a:lnTo>
                  <a:lnTo>
                    <a:pt x="9" y="267"/>
                  </a:lnTo>
                  <a:lnTo>
                    <a:pt x="9" y="274"/>
                  </a:lnTo>
                  <a:lnTo>
                    <a:pt x="12" y="277"/>
                  </a:lnTo>
                  <a:lnTo>
                    <a:pt x="12" y="277"/>
                  </a:lnTo>
                  <a:lnTo>
                    <a:pt x="14" y="279"/>
                  </a:lnTo>
                  <a:lnTo>
                    <a:pt x="12" y="277"/>
                  </a:lnTo>
                  <a:lnTo>
                    <a:pt x="9" y="277"/>
                  </a:lnTo>
                  <a:lnTo>
                    <a:pt x="9" y="279"/>
                  </a:lnTo>
                  <a:lnTo>
                    <a:pt x="9" y="279"/>
                  </a:lnTo>
                  <a:lnTo>
                    <a:pt x="9" y="281"/>
                  </a:lnTo>
                  <a:lnTo>
                    <a:pt x="9" y="284"/>
                  </a:lnTo>
                  <a:lnTo>
                    <a:pt x="9" y="286"/>
                  </a:lnTo>
                  <a:lnTo>
                    <a:pt x="9" y="291"/>
                  </a:lnTo>
                  <a:lnTo>
                    <a:pt x="7" y="291"/>
                  </a:lnTo>
                  <a:lnTo>
                    <a:pt x="7" y="293"/>
                  </a:lnTo>
                  <a:lnTo>
                    <a:pt x="7" y="293"/>
                  </a:lnTo>
                  <a:lnTo>
                    <a:pt x="9" y="296"/>
                  </a:lnTo>
                  <a:lnTo>
                    <a:pt x="7" y="298"/>
                  </a:lnTo>
                  <a:lnTo>
                    <a:pt x="9" y="298"/>
                  </a:lnTo>
                  <a:lnTo>
                    <a:pt x="9" y="298"/>
                  </a:lnTo>
                  <a:lnTo>
                    <a:pt x="9" y="300"/>
                  </a:lnTo>
                  <a:lnTo>
                    <a:pt x="9" y="300"/>
                  </a:lnTo>
                  <a:lnTo>
                    <a:pt x="9" y="303"/>
                  </a:lnTo>
                  <a:lnTo>
                    <a:pt x="12" y="303"/>
                  </a:lnTo>
                  <a:lnTo>
                    <a:pt x="16" y="305"/>
                  </a:lnTo>
                  <a:lnTo>
                    <a:pt x="23" y="307"/>
                  </a:lnTo>
                  <a:lnTo>
                    <a:pt x="23" y="310"/>
                  </a:lnTo>
                  <a:lnTo>
                    <a:pt x="23" y="310"/>
                  </a:lnTo>
                  <a:lnTo>
                    <a:pt x="26" y="312"/>
                  </a:lnTo>
                  <a:lnTo>
                    <a:pt x="28" y="310"/>
                  </a:lnTo>
                  <a:lnTo>
                    <a:pt x="28" y="312"/>
                  </a:lnTo>
                  <a:lnTo>
                    <a:pt x="28" y="315"/>
                  </a:lnTo>
                  <a:lnTo>
                    <a:pt x="30" y="317"/>
                  </a:lnTo>
                  <a:lnTo>
                    <a:pt x="30" y="319"/>
                  </a:lnTo>
                  <a:lnTo>
                    <a:pt x="33" y="319"/>
                  </a:lnTo>
                  <a:lnTo>
                    <a:pt x="30" y="322"/>
                  </a:lnTo>
                  <a:lnTo>
                    <a:pt x="28" y="324"/>
                  </a:lnTo>
                  <a:lnTo>
                    <a:pt x="30" y="324"/>
                  </a:lnTo>
                  <a:lnTo>
                    <a:pt x="33" y="322"/>
                  </a:lnTo>
                  <a:lnTo>
                    <a:pt x="35" y="317"/>
                  </a:lnTo>
                  <a:lnTo>
                    <a:pt x="35" y="317"/>
                  </a:lnTo>
                  <a:lnTo>
                    <a:pt x="35" y="319"/>
                  </a:lnTo>
                  <a:lnTo>
                    <a:pt x="37" y="322"/>
                  </a:lnTo>
                  <a:lnTo>
                    <a:pt x="42" y="317"/>
                  </a:lnTo>
                  <a:lnTo>
                    <a:pt x="45" y="317"/>
                  </a:lnTo>
                  <a:lnTo>
                    <a:pt x="47" y="317"/>
                  </a:lnTo>
                  <a:lnTo>
                    <a:pt x="47" y="317"/>
                  </a:lnTo>
                  <a:lnTo>
                    <a:pt x="49" y="319"/>
                  </a:lnTo>
                  <a:lnTo>
                    <a:pt x="52" y="315"/>
                  </a:lnTo>
                  <a:lnTo>
                    <a:pt x="54" y="315"/>
                  </a:lnTo>
                  <a:lnTo>
                    <a:pt x="56" y="315"/>
                  </a:lnTo>
                  <a:lnTo>
                    <a:pt x="59" y="312"/>
                  </a:lnTo>
                  <a:lnTo>
                    <a:pt x="61" y="312"/>
                  </a:lnTo>
                  <a:lnTo>
                    <a:pt x="63" y="307"/>
                  </a:lnTo>
                  <a:lnTo>
                    <a:pt x="66" y="310"/>
                  </a:lnTo>
                  <a:lnTo>
                    <a:pt x="68" y="310"/>
                  </a:lnTo>
                  <a:lnTo>
                    <a:pt x="68" y="307"/>
                  </a:lnTo>
                  <a:lnTo>
                    <a:pt x="68" y="307"/>
                  </a:lnTo>
                  <a:lnTo>
                    <a:pt x="71" y="307"/>
                  </a:lnTo>
                  <a:lnTo>
                    <a:pt x="73" y="307"/>
                  </a:lnTo>
                  <a:lnTo>
                    <a:pt x="75" y="307"/>
                  </a:lnTo>
                  <a:lnTo>
                    <a:pt x="78" y="307"/>
                  </a:lnTo>
                  <a:lnTo>
                    <a:pt x="85" y="305"/>
                  </a:lnTo>
                  <a:lnTo>
                    <a:pt x="85" y="305"/>
                  </a:lnTo>
                  <a:lnTo>
                    <a:pt x="89" y="305"/>
                  </a:lnTo>
                  <a:lnTo>
                    <a:pt x="92" y="305"/>
                  </a:lnTo>
                  <a:lnTo>
                    <a:pt x="92" y="303"/>
                  </a:lnTo>
                  <a:lnTo>
                    <a:pt x="92" y="305"/>
                  </a:lnTo>
                  <a:lnTo>
                    <a:pt x="134" y="258"/>
                  </a:lnTo>
                  <a:lnTo>
                    <a:pt x="141" y="244"/>
                  </a:lnTo>
                  <a:lnTo>
                    <a:pt x="141" y="237"/>
                  </a:lnTo>
                  <a:lnTo>
                    <a:pt x="141" y="237"/>
                  </a:lnTo>
                  <a:lnTo>
                    <a:pt x="139" y="232"/>
                  </a:lnTo>
                  <a:lnTo>
                    <a:pt x="137" y="229"/>
                  </a:lnTo>
                  <a:lnTo>
                    <a:pt x="130" y="222"/>
                  </a:lnTo>
                  <a:lnTo>
                    <a:pt x="127" y="220"/>
                  </a:lnTo>
                  <a:lnTo>
                    <a:pt x="127" y="215"/>
                  </a:lnTo>
                  <a:lnTo>
                    <a:pt x="132" y="204"/>
                  </a:lnTo>
                  <a:lnTo>
                    <a:pt x="132" y="199"/>
                  </a:lnTo>
                  <a:lnTo>
                    <a:pt x="127" y="196"/>
                  </a:lnTo>
                  <a:lnTo>
                    <a:pt x="125" y="192"/>
                  </a:lnTo>
                  <a:lnTo>
                    <a:pt x="127" y="187"/>
                  </a:lnTo>
                  <a:lnTo>
                    <a:pt x="125" y="182"/>
                  </a:lnTo>
                  <a:lnTo>
                    <a:pt x="120" y="182"/>
                  </a:lnTo>
                  <a:lnTo>
                    <a:pt x="120" y="178"/>
                  </a:lnTo>
                  <a:lnTo>
                    <a:pt x="123" y="173"/>
                  </a:lnTo>
                  <a:lnTo>
                    <a:pt x="123" y="168"/>
                  </a:lnTo>
                  <a:lnTo>
                    <a:pt x="120" y="166"/>
                  </a:lnTo>
                  <a:lnTo>
                    <a:pt x="123" y="159"/>
                  </a:lnTo>
                  <a:lnTo>
                    <a:pt x="125" y="154"/>
                  </a:lnTo>
                  <a:lnTo>
                    <a:pt x="113" y="118"/>
                  </a:lnTo>
                  <a:lnTo>
                    <a:pt x="113" y="114"/>
                  </a:lnTo>
                  <a:lnTo>
                    <a:pt x="125" y="92"/>
                  </a:lnTo>
                  <a:lnTo>
                    <a:pt x="123" y="85"/>
                  </a:lnTo>
                  <a:lnTo>
                    <a:pt x="115" y="74"/>
                  </a:lnTo>
                  <a:lnTo>
                    <a:pt x="113" y="71"/>
                  </a:lnTo>
                  <a:lnTo>
                    <a:pt x="108" y="71"/>
                  </a:lnTo>
                  <a:lnTo>
                    <a:pt x="106" y="69"/>
                  </a:lnTo>
                  <a:lnTo>
                    <a:pt x="106" y="67"/>
                  </a:lnTo>
                  <a:lnTo>
                    <a:pt x="104" y="57"/>
                  </a:lnTo>
                  <a:lnTo>
                    <a:pt x="106" y="48"/>
                  </a:lnTo>
                  <a:lnTo>
                    <a:pt x="106" y="45"/>
                  </a:lnTo>
                  <a:lnTo>
                    <a:pt x="104" y="45"/>
                  </a:lnTo>
                  <a:lnTo>
                    <a:pt x="111" y="38"/>
                  </a:lnTo>
                  <a:lnTo>
                    <a:pt x="108" y="36"/>
                  </a:lnTo>
                  <a:lnTo>
                    <a:pt x="108" y="33"/>
                  </a:lnTo>
                  <a:lnTo>
                    <a:pt x="111" y="31"/>
                  </a:lnTo>
                  <a:lnTo>
                    <a:pt x="115" y="24"/>
                  </a:lnTo>
                  <a:lnTo>
                    <a:pt x="113" y="15"/>
                  </a:lnTo>
                  <a:lnTo>
                    <a:pt x="108" y="10"/>
                  </a:lnTo>
                  <a:lnTo>
                    <a:pt x="104" y="10"/>
                  </a:lnTo>
                  <a:lnTo>
                    <a:pt x="101" y="7"/>
                  </a:lnTo>
                  <a:lnTo>
                    <a:pt x="99" y="3"/>
                  </a:lnTo>
                  <a:lnTo>
                    <a:pt x="99" y="0"/>
                  </a:lnTo>
                  <a:lnTo>
                    <a:pt x="78" y="7"/>
                  </a:lnTo>
                  <a:lnTo>
                    <a:pt x="73" y="7"/>
                  </a:lnTo>
                  <a:lnTo>
                    <a:pt x="71" y="12"/>
                  </a:lnTo>
                  <a:lnTo>
                    <a:pt x="68" y="19"/>
                  </a:lnTo>
                  <a:lnTo>
                    <a:pt x="68" y="41"/>
                  </a:lnTo>
                  <a:lnTo>
                    <a:pt x="61" y="45"/>
                  </a:lnTo>
                  <a:lnTo>
                    <a:pt x="59" y="50"/>
                  </a:lnTo>
                  <a:lnTo>
                    <a:pt x="52" y="52"/>
                  </a:lnTo>
                  <a:lnTo>
                    <a:pt x="49" y="52"/>
                  </a:lnTo>
                  <a:lnTo>
                    <a:pt x="47" y="48"/>
                  </a:lnTo>
                  <a:lnTo>
                    <a:pt x="45" y="45"/>
                  </a:lnTo>
                  <a:lnTo>
                    <a:pt x="40" y="50"/>
                  </a:lnTo>
                  <a:lnTo>
                    <a:pt x="37" y="52"/>
                  </a:lnTo>
                  <a:lnTo>
                    <a:pt x="33" y="52"/>
                  </a:lnTo>
                  <a:lnTo>
                    <a:pt x="30" y="50"/>
                  </a:lnTo>
                  <a:lnTo>
                    <a:pt x="23" y="50"/>
                  </a:lnTo>
                  <a:lnTo>
                    <a:pt x="23" y="48"/>
                  </a:lnTo>
                  <a:lnTo>
                    <a:pt x="21" y="43"/>
                  </a:lnTo>
                  <a:lnTo>
                    <a:pt x="12" y="29"/>
                  </a:lnTo>
                  <a:lnTo>
                    <a:pt x="9" y="29"/>
                  </a:lnTo>
                  <a:lnTo>
                    <a:pt x="4" y="31"/>
                  </a:lnTo>
                  <a:lnTo>
                    <a:pt x="7" y="36"/>
                  </a:lnTo>
                  <a:lnTo>
                    <a:pt x="4" y="36"/>
                  </a:lnTo>
                  <a:lnTo>
                    <a:pt x="2" y="36"/>
                  </a:lnTo>
                  <a:lnTo>
                    <a:pt x="0" y="36"/>
                  </a:lnTo>
                  <a:lnTo>
                    <a:pt x="0" y="38"/>
                  </a:lnTo>
                </a:path>
              </a:pathLst>
            </a:custGeom>
            <a:grpFill/>
            <a:ln w="9525" cap="flat" cmpd="sng">
              <a:solidFill>
                <a:schemeClr val="bg2">
                  <a:lumMod val="50000"/>
                </a:schemeClr>
              </a:solidFill>
              <a:prstDash val="solid"/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3025" tIns="36511" rIns="73025" bIns="36511" anchor="ctr"/>
            <a:lstStyle/>
            <a:p>
              <a:endParaRPr lang="en-US" dirty="0"/>
            </a:p>
          </p:txBody>
        </p:sp>
        <p:sp>
          <p:nvSpPr>
            <p:cNvPr id="40" name="Freeform 495">
              <a:extLst>
                <a:ext uri="{FF2B5EF4-FFF2-40B4-BE49-F238E27FC236}">
                  <a16:creationId xmlns:a16="http://schemas.microsoft.com/office/drawing/2014/main" id="{DD78AB55-3103-4EF2-81FC-3C52F474A50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57963" y="463125"/>
              <a:ext cx="991580" cy="2301852"/>
            </a:xfrm>
            <a:custGeom>
              <a:avLst/>
              <a:gdLst>
                <a:gd name="T0" fmla="*/ 5 w 173"/>
                <a:gd name="T1" fmla="*/ 326 h 397"/>
                <a:gd name="T2" fmla="*/ 7 w 173"/>
                <a:gd name="T3" fmla="*/ 326 h 397"/>
                <a:gd name="T4" fmla="*/ 10 w 173"/>
                <a:gd name="T5" fmla="*/ 338 h 397"/>
                <a:gd name="T6" fmla="*/ 12 w 173"/>
                <a:gd name="T7" fmla="*/ 347 h 397"/>
                <a:gd name="T8" fmla="*/ 24 w 173"/>
                <a:gd name="T9" fmla="*/ 371 h 397"/>
                <a:gd name="T10" fmla="*/ 19 w 173"/>
                <a:gd name="T11" fmla="*/ 376 h 397"/>
                <a:gd name="T12" fmla="*/ 24 w 173"/>
                <a:gd name="T13" fmla="*/ 395 h 397"/>
                <a:gd name="T14" fmla="*/ 40 w 173"/>
                <a:gd name="T15" fmla="*/ 395 h 397"/>
                <a:gd name="T16" fmla="*/ 50 w 173"/>
                <a:gd name="T17" fmla="*/ 376 h 397"/>
                <a:gd name="T18" fmla="*/ 69 w 173"/>
                <a:gd name="T19" fmla="*/ 364 h 397"/>
                <a:gd name="T20" fmla="*/ 71 w 173"/>
                <a:gd name="T21" fmla="*/ 343 h 397"/>
                <a:gd name="T22" fmla="*/ 73 w 173"/>
                <a:gd name="T23" fmla="*/ 333 h 397"/>
                <a:gd name="T24" fmla="*/ 76 w 173"/>
                <a:gd name="T25" fmla="*/ 324 h 397"/>
                <a:gd name="T26" fmla="*/ 76 w 173"/>
                <a:gd name="T27" fmla="*/ 319 h 397"/>
                <a:gd name="T28" fmla="*/ 78 w 173"/>
                <a:gd name="T29" fmla="*/ 317 h 397"/>
                <a:gd name="T30" fmla="*/ 88 w 173"/>
                <a:gd name="T31" fmla="*/ 310 h 397"/>
                <a:gd name="T32" fmla="*/ 97 w 173"/>
                <a:gd name="T33" fmla="*/ 300 h 397"/>
                <a:gd name="T34" fmla="*/ 83 w 173"/>
                <a:gd name="T35" fmla="*/ 300 h 397"/>
                <a:gd name="T36" fmla="*/ 71 w 173"/>
                <a:gd name="T37" fmla="*/ 293 h 397"/>
                <a:gd name="T38" fmla="*/ 80 w 173"/>
                <a:gd name="T39" fmla="*/ 295 h 397"/>
                <a:gd name="T40" fmla="*/ 88 w 173"/>
                <a:gd name="T41" fmla="*/ 295 h 397"/>
                <a:gd name="T42" fmla="*/ 102 w 173"/>
                <a:gd name="T43" fmla="*/ 284 h 397"/>
                <a:gd name="T44" fmla="*/ 92 w 173"/>
                <a:gd name="T45" fmla="*/ 272 h 397"/>
                <a:gd name="T46" fmla="*/ 83 w 173"/>
                <a:gd name="T47" fmla="*/ 269 h 397"/>
                <a:gd name="T48" fmla="*/ 73 w 173"/>
                <a:gd name="T49" fmla="*/ 274 h 397"/>
                <a:gd name="T50" fmla="*/ 80 w 173"/>
                <a:gd name="T51" fmla="*/ 262 h 397"/>
                <a:gd name="T52" fmla="*/ 80 w 173"/>
                <a:gd name="T53" fmla="*/ 234 h 397"/>
                <a:gd name="T54" fmla="*/ 83 w 173"/>
                <a:gd name="T55" fmla="*/ 215 h 397"/>
                <a:gd name="T56" fmla="*/ 90 w 173"/>
                <a:gd name="T57" fmla="*/ 210 h 397"/>
                <a:gd name="T58" fmla="*/ 92 w 173"/>
                <a:gd name="T59" fmla="*/ 206 h 397"/>
                <a:gd name="T60" fmla="*/ 95 w 173"/>
                <a:gd name="T61" fmla="*/ 199 h 397"/>
                <a:gd name="T62" fmla="*/ 102 w 173"/>
                <a:gd name="T63" fmla="*/ 191 h 397"/>
                <a:gd name="T64" fmla="*/ 114 w 173"/>
                <a:gd name="T65" fmla="*/ 182 h 397"/>
                <a:gd name="T66" fmla="*/ 123 w 173"/>
                <a:gd name="T67" fmla="*/ 177 h 397"/>
                <a:gd name="T68" fmla="*/ 137 w 173"/>
                <a:gd name="T69" fmla="*/ 161 h 397"/>
                <a:gd name="T70" fmla="*/ 135 w 173"/>
                <a:gd name="T71" fmla="*/ 147 h 397"/>
                <a:gd name="T72" fmla="*/ 137 w 173"/>
                <a:gd name="T73" fmla="*/ 140 h 397"/>
                <a:gd name="T74" fmla="*/ 142 w 173"/>
                <a:gd name="T75" fmla="*/ 123 h 397"/>
                <a:gd name="T76" fmla="*/ 147 w 173"/>
                <a:gd name="T77" fmla="*/ 121 h 397"/>
                <a:gd name="T78" fmla="*/ 149 w 173"/>
                <a:gd name="T79" fmla="*/ 116 h 397"/>
                <a:gd name="T80" fmla="*/ 151 w 173"/>
                <a:gd name="T81" fmla="*/ 111 h 397"/>
                <a:gd name="T82" fmla="*/ 158 w 173"/>
                <a:gd name="T83" fmla="*/ 114 h 397"/>
                <a:gd name="T84" fmla="*/ 173 w 173"/>
                <a:gd name="T85" fmla="*/ 111 h 397"/>
                <a:gd name="T86" fmla="*/ 165 w 173"/>
                <a:gd name="T87" fmla="*/ 71 h 397"/>
                <a:gd name="T88" fmla="*/ 168 w 173"/>
                <a:gd name="T89" fmla="*/ 43 h 397"/>
                <a:gd name="T90" fmla="*/ 121 w 173"/>
                <a:gd name="T91" fmla="*/ 0 h 397"/>
                <a:gd name="T92" fmla="*/ 121 w 173"/>
                <a:gd name="T93" fmla="*/ 10 h 397"/>
                <a:gd name="T94" fmla="*/ 118 w 173"/>
                <a:gd name="T95" fmla="*/ 24 h 397"/>
                <a:gd name="T96" fmla="*/ 92 w 173"/>
                <a:gd name="T97" fmla="*/ 36 h 397"/>
                <a:gd name="T98" fmla="*/ 76 w 173"/>
                <a:gd name="T99" fmla="*/ 43 h 397"/>
                <a:gd name="T100" fmla="*/ 59 w 173"/>
                <a:gd name="T101" fmla="*/ 88 h 397"/>
                <a:gd name="T102" fmla="*/ 36 w 173"/>
                <a:gd name="T103" fmla="*/ 149 h 397"/>
                <a:gd name="T104" fmla="*/ 26 w 173"/>
                <a:gd name="T105" fmla="*/ 168 h 397"/>
                <a:gd name="T106" fmla="*/ 17 w 173"/>
                <a:gd name="T107" fmla="*/ 196 h 397"/>
                <a:gd name="T108" fmla="*/ 17 w 173"/>
                <a:gd name="T109" fmla="*/ 236 h 397"/>
                <a:gd name="T110" fmla="*/ 14 w 173"/>
                <a:gd name="T111" fmla="*/ 255 h 397"/>
                <a:gd name="T112" fmla="*/ 17 w 173"/>
                <a:gd name="T113" fmla="*/ 281 h 397"/>
                <a:gd name="T114" fmla="*/ 5 w 173"/>
                <a:gd name="T115" fmla="*/ 310 h 3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73" h="397">
                  <a:moveTo>
                    <a:pt x="2" y="305"/>
                  </a:moveTo>
                  <a:lnTo>
                    <a:pt x="0" y="307"/>
                  </a:lnTo>
                  <a:lnTo>
                    <a:pt x="2" y="321"/>
                  </a:lnTo>
                  <a:lnTo>
                    <a:pt x="5" y="321"/>
                  </a:lnTo>
                  <a:lnTo>
                    <a:pt x="5" y="324"/>
                  </a:lnTo>
                  <a:lnTo>
                    <a:pt x="5" y="326"/>
                  </a:lnTo>
                  <a:lnTo>
                    <a:pt x="5" y="326"/>
                  </a:lnTo>
                  <a:lnTo>
                    <a:pt x="5" y="324"/>
                  </a:lnTo>
                  <a:lnTo>
                    <a:pt x="5" y="321"/>
                  </a:lnTo>
                  <a:lnTo>
                    <a:pt x="7" y="324"/>
                  </a:lnTo>
                  <a:lnTo>
                    <a:pt x="7" y="326"/>
                  </a:lnTo>
                  <a:lnTo>
                    <a:pt x="7" y="326"/>
                  </a:lnTo>
                  <a:lnTo>
                    <a:pt x="7" y="326"/>
                  </a:lnTo>
                  <a:lnTo>
                    <a:pt x="7" y="326"/>
                  </a:lnTo>
                  <a:lnTo>
                    <a:pt x="5" y="331"/>
                  </a:lnTo>
                  <a:lnTo>
                    <a:pt x="10" y="331"/>
                  </a:lnTo>
                  <a:lnTo>
                    <a:pt x="10" y="333"/>
                  </a:lnTo>
                  <a:lnTo>
                    <a:pt x="10" y="338"/>
                  </a:lnTo>
                  <a:lnTo>
                    <a:pt x="12" y="336"/>
                  </a:lnTo>
                  <a:lnTo>
                    <a:pt x="12" y="340"/>
                  </a:lnTo>
                  <a:lnTo>
                    <a:pt x="10" y="343"/>
                  </a:lnTo>
                  <a:lnTo>
                    <a:pt x="12" y="345"/>
                  </a:lnTo>
                  <a:lnTo>
                    <a:pt x="12" y="347"/>
                  </a:lnTo>
                  <a:lnTo>
                    <a:pt x="12" y="347"/>
                  </a:lnTo>
                  <a:lnTo>
                    <a:pt x="17" y="359"/>
                  </a:lnTo>
                  <a:lnTo>
                    <a:pt x="19" y="362"/>
                  </a:lnTo>
                  <a:lnTo>
                    <a:pt x="19" y="364"/>
                  </a:lnTo>
                  <a:lnTo>
                    <a:pt x="24" y="366"/>
                  </a:lnTo>
                  <a:lnTo>
                    <a:pt x="24" y="369"/>
                  </a:lnTo>
                  <a:lnTo>
                    <a:pt x="24" y="371"/>
                  </a:lnTo>
                  <a:lnTo>
                    <a:pt x="24" y="371"/>
                  </a:lnTo>
                  <a:lnTo>
                    <a:pt x="21" y="371"/>
                  </a:lnTo>
                  <a:lnTo>
                    <a:pt x="21" y="371"/>
                  </a:lnTo>
                  <a:lnTo>
                    <a:pt x="24" y="376"/>
                  </a:lnTo>
                  <a:lnTo>
                    <a:pt x="21" y="376"/>
                  </a:lnTo>
                  <a:lnTo>
                    <a:pt x="19" y="376"/>
                  </a:lnTo>
                  <a:lnTo>
                    <a:pt x="19" y="376"/>
                  </a:lnTo>
                  <a:lnTo>
                    <a:pt x="26" y="390"/>
                  </a:lnTo>
                  <a:lnTo>
                    <a:pt x="24" y="390"/>
                  </a:lnTo>
                  <a:lnTo>
                    <a:pt x="24" y="395"/>
                  </a:lnTo>
                  <a:lnTo>
                    <a:pt x="24" y="395"/>
                  </a:lnTo>
                  <a:lnTo>
                    <a:pt x="24" y="395"/>
                  </a:lnTo>
                  <a:lnTo>
                    <a:pt x="26" y="395"/>
                  </a:lnTo>
                  <a:lnTo>
                    <a:pt x="28" y="397"/>
                  </a:lnTo>
                  <a:lnTo>
                    <a:pt x="33" y="395"/>
                  </a:lnTo>
                  <a:lnTo>
                    <a:pt x="38" y="395"/>
                  </a:lnTo>
                  <a:lnTo>
                    <a:pt x="40" y="395"/>
                  </a:lnTo>
                  <a:lnTo>
                    <a:pt x="40" y="395"/>
                  </a:lnTo>
                  <a:lnTo>
                    <a:pt x="43" y="390"/>
                  </a:lnTo>
                  <a:lnTo>
                    <a:pt x="43" y="385"/>
                  </a:lnTo>
                  <a:lnTo>
                    <a:pt x="45" y="380"/>
                  </a:lnTo>
                  <a:lnTo>
                    <a:pt x="47" y="380"/>
                  </a:lnTo>
                  <a:lnTo>
                    <a:pt x="47" y="378"/>
                  </a:lnTo>
                  <a:lnTo>
                    <a:pt x="50" y="376"/>
                  </a:lnTo>
                  <a:lnTo>
                    <a:pt x="54" y="376"/>
                  </a:lnTo>
                  <a:lnTo>
                    <a:pt x="57" y="378"/>
                  </a:lnTo>
                  <a:lnTo>
                    <a:pt x="59" y="376"/>
                  </a:lnTo>
                  <a:lnTo>
                    <a:pt x="62" y="378"/>
                  </a:lnTo>
                  <a:lnTo>
                    <a:pt x="64" y="378"/>
                  </a:lnTo>
                  <a:lnTo>
                    <a:pt x="69" y="364"/>
                  </a:lnTo>
                  <a:lnTo>
                    <a:pt x="71" y="359"/>
                  </a:lnTo>
                  <a:lnTo>
                    <a:pt x="71" y="354"/>
                  </a:lnTo>
                  <a:lnTo>
                    <a:pt x="71" y="352"/>
                  </a:lnTo>
                  <a:lnTo>
                    <a:pt x="73" y="347"/>
                  </a:lnTo>
                  <a:lnTo>
                    <a:pt x="73" y="343"/>
                  </a:lnTo>
                  <a:lnTo>
                    <a:pt x="71" y="343"/>
                  </a:lnTo>
                  <a:lnTo>
                    <a:pt x="73" y="340"/>
                  </a:lnTo>
                  <a:lnTo>
                    <a:pt x="73" y="338"/>
                  </a:lnTo>
                  <a:lnTo>
                    <a:pt x="71" y="336"/>
                  </a:lnTo>
                  <a:lnTo>
                    <a:pt x="71" y="336"/>
                  </a:lnTo>
                  <a:lnTo>
                    <a:pt x="71" y="333"/>
                  </a:lnTo>
                  <a:lnTo>
                    <a:pt x="73" y="333"/>
                  </a:lnTo>
                  <a:lnTo>
                    <a:pt x="73" y="333"/>
                  </a:lnTo>
                  <a:lnTo>
                    <a:pt x="73" y="333"/>
                  </a:lnTo>
                  <a:lnTo>
                    <a:pt x="73" y="331"/>
                  </a:lnTo>
                  <a:lnTo>
                    <a:pt x="73" y="331"/>
                  </a:lnTo>
                  <a:lnTo>
                    <a:pt x="73" y="328"/>
                  </a:lnTo>
                  <a:lnTo>
                    <a:pt x="76" y="324"/>
                  </a:lnTo>
                  <a:lnTo>
                    <a:pt x="76" y="324"/>
                  </a:lnTo>
                  <a:lnTo>
                    <a:pt x="71" y="321"/>
                  </a:lnTo>
                  <a:lnTo>
                    <a:pt x="71" y="321"/>
                  </a:lnTo>
                  <a:lnTo>
                    <a:pt x="73" y="321"/>
                  </a:lnTo>
                  <a:lnTo>
                    <a:pt x="76" y="321"/>
                  </a:lnTo>
                  <a:lnTo>
                    <a:pt x="76" y="319"/>
                  </a:lnTo>
                  <a:lnTo>
                    <a:pt x="73" y="317"/>
                  </a:lnTo>
                  <a:lnTo>
                    <a:pt x="66" y="317"/>
                  </a:lnTo>
                  <a:lnTo>
                    <a:pt x="69" y="317"/>
                  </a:lnTo>
                  <a:lnTo>
                    <a:pt x="73" y="314"/>
                  </a:lnTo>
                  <a:lnTo>
                    <a:pt x="76" y="317"/>
                  </a:lnTo>
                  <a:lnTo>
                    <a:pt x="78" y="317"/>
                  </a:lnTo>
                  <a:lnTo>
                    <a:pt x="78" y="314"/>
                  </a:lnTo>
                  <a:lnTo>
                    <a:pt x="80" y="314"/>
                  </a:lnTo>
                  <a:lnTo>
                    <a:pt x="85" y="310"/>
                  </a:lnTo>
                  <a:lnTo>
                    <a:pt x="85" y="305"/>
                  </a:lnTo>
                  <a:lnTo>
                    <a:pt x="88" y="307"/>
                  </a:lnTo>
                  <a:lnTo>
                    <a:pt x="88" y="310"/>
                  </a:lnTo>
                  <a:lnTo>
                    <a:pt x="90" y="310"/>
                  </a:lnTo>
                  <a:lnTo>
                    <a:pt x="92" y="307"/>
                  </a:lnTo>
                  <a:lnTo>
                    <a:pt x="95" y="303"/>
                  </a:lnTo>
                  <a:lnTo>
                    <a:pt x="95" y="300"/>
                  </a:lnTo>
                  <a:lnTo>
                    <a:pt x="97" y="300"/>
                  </a:lnTo>
                  <a:lnTo>
                    <a:pt x="97" y="300"/>
                  </a:lnTo>
                  <a:lnTo>
                    <a:pt x="97" y="300"/>
                  </a:lnTo>
                  <a:lnTo>
                    <a:pt x="99" y="298"/>
                  </a:lnTo>
                  <a:lnTo>
                    <a:pt x="99" y="298"/>
                  </a:lnTo>
                  <a:lnTo>
                    <a:pt x="85" y="300"/>
                  </a:lnTo>
                  <a:lnTo>
                    <a:pt x="83" y="300"/>
                  </a:lnTo>
                  <a:lnTo>
                    <a:pt x="83" y="300"/>
                  </a:lnTo>
                  <a:lnTo>
                    <a:pt x="80" y="298"/>
                  </a:lnTo>
                  <a:lnTo>
                    <a:pt x="80" y="298"/>
                  </a:lnTo>
                  <a:lnTo>
                    <a:pt x="73" y="295"/>
                  </a:lnTo>
                  <a:lnTo>
                    <a:pt x="71" y="295"/>
                  </a:lnTo>
                  <a:lnTo>
                    <a:pt x="69" y="295"/>
                  </a:lnTo>
                  <a:lnTo>
                    <a:pt x="71" y="293"/>
                  </a:lnTo>
                  <a:lnTo>
                    <a:pt x="71" y="293"/>
                  </a:lnTo>
                  <a:lnTo>
                    <a:pt x="73" y="293"/>
                  </a:lnTo>
                  <a:lnTo>
                    <a:pt x="76" y="293"/>
                  </a:lnTo>
                  <a:lnTo>
                    <a:pt x="78" y="293"/>
                  </a:lnTo>
                  <a:lnTo>
                    <a:pt x="78" y="293"/>
                  </a:lnTo>
                  <a:lnTo>
                    <a:pt x="80" y="295"/>
                  </a:lnTo>
                  <a:lnTo>
                    <a:pt x="83" y="293"/>
                  </a:lnTo>
                  <a:lnTo>
                    <a:pt x="83" y="293"/>
                  </a:lnTo>
                  <a:lnTo>
                    <a:pt x="85" y="295"/>
                  </a:lnTo>
                  <a:lnTo>
                    <a:pt x="85" y="295"/>
                  </a:lnTo>
                  <a:lnTo>
                    <a:pt x="88" y="293"/>
                  </a:lnTo>
                  <a:lnTo>
                    <a:pt x="88" y="295"/>
                  </a:lnTo>
                  <a:lnTo>
                    <a:pt x="88" y="298"/>
                  </a:lnTo>
                  <a:lnTo>
                    <a:pt x="90" y="298"/>
                  </a:lnTo>
                  <a:lnTo>
                    <a:pt x="97" y="293"/>
                  </a:lnTo>
                  <a:lnTo>
                    <a:pt x="102" y="288"/>
                  </a:lnTo>
                  <a:lnTo>
                    <a:pt x="102" y="288"/>
                  </a:lnTo>
                  <a:lnTo>
                    <a:pt x="102" y="284"/>
                  </a:lnTo>
                  <a:lnTo>
                    <a:pt x="102" y="281"/>
                  </a:lnTo>
                  <a:lnTo>
                    <a:pt x="99" y="279"/>
                  </a:lnTo>
                  <a:lnTo>
                    <a:pt x="97" y="274"/>
                  </a:lnTo>
                  <a:lnTo>
                    <a:pt x="97" y="274"/>
                  </a:lnTo>
                  <a:lnTo>
                    <a:pt x="97" y="274"/>
                  </a:lnTo>
                  <a:lnTo>
                    <a:pt x="92" y="272"/>
                  </a:lnTo>
                  <a:lnTo>
                    <a:pt x="92" y="267"/>
                  </a:lnTo>
                  <a:lnTo>
                    <a:pt x="88" y="267"/>
                  </a:lnTo>
                  <a:lnTo>
                    <a:pt x="85" y="265"/>
                  </a:lnTo>
                  <a:lnTo>
                    <a:pt x="85" y="265"/>
                  </a:lnTo>
                  <a:lnTo>
                    <a:pt x="85" y="265"/>
                  </a:lnTo>
                  <a:lnTo>
                    <a:pt x="83" y="269"/>
                  </a:lnTo>
                  <a:lnTo>
                    <a:pt x="76" y="277"/>
                  </a:lnTo>
                  <a:lnTo>
                    <a:pt x="73" y="277"/>
                  </a:lnTo>
                  <a:lnTo>
                    <a:pt x="71" y="279"/>
                  </a:lnTo>
                  <a:lnTo>
                    <a:pt x="69" y="277"/>
                  </a:lnTo>
                  <a:lnTo>
                    <a:pt x="71" y="277"/>
                  </a:lnTo>
                  <a:lnTo>
                    <a:pt x="73" y="274"/>
                  </a:lnTo>
                  <a:lnTo>
                    <a:pt x="76" y="274"/>
                  </a:lnTo>
                  <a:lnTo>
                    <a:pt x="78" y="272"/>
                  </a:lnTo>
                  <a:lnTo>
                    <a:pt x="83" y="269"/>
                  </a:lnTo>
                  <a:lnTo>
                    <a:pt x="83" y="267"/>
                  </a:lnTo>
                  <a:lnTo>
                    <a:pt x="83" y="262"/>
                  </a:lnTo>
                  <a:lnTo>
                    <a:pt x="80" y="262"/>
                  </a:lnTo>
                  <a:lnTo>
                    <a:pt x="80" y="260"/>
                  </a:lnTo>
                  <a:lnTo>
                    <a:pt x="80" y="258"/>
                  </a:lnTo>
                  <a:lnTo>
                    <a:pt x="80" y="255"/>
                  </a:lnTo>
                  <a:lnTo>
                    <a:pt x="80" y="239"/>
                  </a:lnTo>
                  <a:lnTo>
                    <a:pt x="80" y="236"/>
                  </a:lnTo>
                  <a:lnTo>
                    <a:pt x="80" y="234"/>
                  </a:lnTo>
                  <a:lnTo>
                    <a:pt x="83" y="236"/>
                  </a:lnTo>
                  <a:lnTo>
                    <a:pt x="85" y="234"/>
                  </a:lnTo>
                  <a:lnTo>
                    <a:pt x="83" y="229"/>
                  </a:lnTo>
                  <a:lnTo>
                    <a:pt x="85" y="220"/>
                  </a:lnTo>
                  <a:lnTo>
                    <a:pt x="83" y="217"/>
                  </a:lnTo>
                  <a:lnTo>
                    <a:pt x="83" y="215"/>
                  </a:lnTo>
                  <a:lnTo>
                    <a:pt x="83" y="213"/>
                  </a:lnTo>
                  <a:lnTo>
                    <a:pt x="88" y="215"/>
                  </a:lnTo>
                  <a:lnTo>
                    <a:pt x="88" y="213"/>
                  </a:lnTo>
                  <a:lnTo>
                    <a:pt x="88" y="213"/>
                  </a:lnTo>
                  <a:lnTo>
                    <a:pt x="90" y="210"/>
                  </a:lnTo>
                  <a:lnTo>
                    <a:pt x="90" y="210"/>
                  </a:lnTo>
                  <a:lnTo>
                    <a:pt x="90" y="208"/>
                  </a:lnTo>
                  <a:lnTo>
                    <a:pt x="90" y="206"/>
                  </a:lnTo>
                  <a:lnTo>
                    <a:pt x="90" y="203"/>
                  </a:lnTo>
                  <a:lnTo>
                    <a:pt x="90" y="201"/>
                  </a:lnTo>
                  <a:lnTo>
                    <a:pt x="90" y="203"/>
                  </a:lnTo>
                  <a:lnTo>
                    <a:pt x="92" y="206"/>
                  </a:lnTo>
                  <a:lnTo>
                    <a:pt x="92" y="203"/>
                  </a:lnTo>
                  <a:lnTo>
                    <a:pt x="95" y="201"/>
                  </a:lnTo>
                  <a:lnTo>
                    <a:pt x="95" y="203"/>
                  </a:lnTo>
                  <a:lnTo>
                    <a:pt x="97" y="201"/>
                  </a:lnTo>
                  <a:lnTo>
                    <a:pt x="97" y="199"/>
                  </a:lnTo>
                  <a:lnTo>
                    <a:pt x="95" y="199"/>
                  </a:lnTo>
                  <a:lnTo>
                    <a:pt x="97" y="199"/>
                  </a:lnTo>
                  <a:lnTo>
                    <a:pt x="97" y="196"/>
                  </a:lnTo>
                  <a:lnTo>
                    <a:pt x="97" y="196"/>
                  </a:lnTo>
                  <a:lnTo>
                    <a:pt x="99" y="196"/>
                  </a:lnTo>
                  <a:lnTo>
                    <a:pt x="99" y="194"/>
                  </a:lnTo>
                  <a:lnTo>
                    <a:pt x="102" y="191"/>
                  </a:lnTo>
                  <a:lnTo>
                    <a:pt x="102" y="189"/>
                  </a:lnTo>
                  <a:lnTo>
                    <a:pt x="104" y="189"/>
                  </a:lnTo>
                  <a:lnTo>
                    <a:pt x="106" y="189"/>
                  </a:lnTo>
                  <a:lnTo>
                    <a:pt x="109" y="187"/>
                  </a:lnTo>
                  <a:lnTo>
                    <a:pt x="109" y="184"/>
                  </a:lnTo>
                  <a:lnTo>
                    <a:pt x="114" y="182"/>
                  </a:lnTo>
                  <a:lnTo>
                    <a:pt x="114" y="184"/>
                  </a:lnTo>
                  <a:lnTo>
                    <a:pt x="116" y="182"/>
                  </a:lnTo>
                  <a:lnTo>
                    <a:pt x="118" y="180"/>
                  </a:lnTo>
                  <a:lnTo>
                    <a:pt x="121" y="177"/>
                  </a:lnTo>
                  <a:lnTo>
                    <a:pt x="121" y="180"/>
                  </a:lnTo>
                  <a:lnTo>
                    <a:pt x="123" y="177"/>
                  </a:lnTo>
                  <a:lnTo>
                    <a:pt x="125" y="175"/>
                  </a:lnTo>
                  <a:lnTo>
                    <a:pt x="128" y="173"/>
                  </a:lnTo>
                  <a:lnTo>
                    <a:pt x="128" y="173"/>
                  </a:lnTo>
                  <a:lnTo>
                    <a:pt x="137" y="156"/>
                  </a:lnTo>
                  <a:lnTo>
                    <a:pt x="137" y="158"/>
                  </a:lnTo>
                  <a:lnTo>
                    <a:pt x="137" y="161"/>
                  </a:lnTo>
                  <a:lnTo>
                    <a:pt x="140" y="156"/>
                  </a:lnTo>
                  <a:lnTo>
                    <a:pt x="140" y="154"/>
                  </a:lnTo>
                  <a:lnTo>
                    <a:pt x="140" y="154"/>
                  </a:lnTo>
                  <a:lnTo>
                    <a:pt x="135" y="149"/>
                  </a:lnTo>
                  <a:lnTo>
                    <a:pt x="135" y="147"/>
                  </a:lnTo>
                  <a:lnTo>
                    <a:pt x="135" y="147"/>
                  </a:lnTo>
                  <a:lnTo>
                    <a:pt x="135" y="147"/>
                  </a:lnTo>
                  <a:lnTo>
                    <a:pt x="135" y="144"/>
                  </a:lnTo>
                  <a:lnTo>
                    <a:pt x="135" y="144"/>
                  </a:lnTo>
                  <a:lnTo>
                    <a:pt x="135" y="142"/>
                  </a:lnTo>
                  <a:lnTo>
                    <a:pt x="135" y="142"/>
                  </a:lnTo>
                  <a:lnTo>
                    <a:pt x="137" y="140"/>
                  </a:lnTo>
                  <a:lnTo>
                    <a:pt x="140" y="132"/>
                  </a:lnTo>
                  <a:lnTo>
                    <a:pt x="137" y="128"/>
                  </a:lnTo>
                  <a:lnTo>
                    <a:pt x="137" y="128"/>
                  </a:lnTo>
                  <a:lnTo>
                    <a:pt x="140" y="125"/>
                  </a:lnTo>
                  <a:lnTo>
                    <a:pt x="142" y="123"/>
                  </a:lnTo>
                  <a:lnTo>
                    <a:pt x="142" y="123"/>
                  </a:lnTo>
                  <a:lnTo>
                    <a:pt x="144" y="125"/>
                  </a:lnTo>
                  <a:lnTo>
                    <a:pt x="144" y="123"/>
                  </a:lnTo>
                  <a:lnTo>
                    <a:pt x="144" y="123"/>
                  </a:lnTo>
                  <a:lnTo>
                    <a:pt x="144" y="121"/>
                  </a:lnTo>
                  <a:lnTo>
                    <a:pt x="147" y="121"/>
                  </a:lnTo>
                  <a:lnTo>
                    <a:pt x="147" y="121"/>
                  </a:lnTo>
                  <a:lnTo>
                    <a:pt x="144" y="116"/>
                  </a:lnTo>
                  <a:lnTo>
                    <a:pt x="144" y="116"/>
                  </a:lnTo>
                  <a:lnTo>
                    <a:pt x="147" y="116"/>
                  </a:lnTo>
                  <a:lnTo>
                    <a:pt x="149" y="118"/>
                  </a:lnTo>
                  <a:lnTo>
                    <a:pt x="149" y="118"/>
                  </a:lnTo>
                  <a:lnTo>
                    <a:pt x="149" y="116"/>
                  </a:lnTo>
                  <a:lnTo>
                    <a:pt x="149" y="116"/>
                  </a:lnTo>
                  <a:lnTo>
                    <a:pt x="149" y="116"/>
                  </a:lnTo>
                  <a:lnTo>
                    <a:pt x="151" y="111"/>
                  </a:lnTo>
                  <a:lnTo>
                    <a:pt x="151" y="109"/>
                  </a:lnTo>
                  <a:lnTo>
                    <a:pt x="151" y="109"/>
                  </a:lnTo>
                  <a:lnTo>
                    <a:pt x="151" y="111"/>
                  </a:lnTo>
                  <a:lnTo>
                    <a:pt x="154" y="111"/>
                  </a:lnTo>
                  <a:lnTo>
                    <a:pt x="154" y="114"/>
                  </a:lnTo>
                  <a:lnTo>
                    <a:pt x="156" y="109"/>
                  </a:lnTo>
                  <a:lnTo>
                    <a:pt x="156" y="111"/>
                  </a:lnTo>
                  <a:lnTo>
                    <a:pt x="158" y="114"/>
                  </a:lnTo>
                  <a:lnTo>
                    <a:pt x="158" y="114"/>
                  </a:lnTo>
                  <a:lnTo>
                    <a:pt x="161" y="114"/>
                  </a:lnTo>
                  <a:lnTo>
                    <a:pt x="161" y="111"/>
                  </a:lnTo>
                  <a:lnTo>
                    <a:pt x="168" y="111"/>
                  </a:lnTo>
                  <a:lnTo>
                    <a:pt x="170" y="111"/>
                  </a:lnTo>
                  <a:lnTo>
                    <a:pt x="170" y="114"/>
                  </a:lnTo>
                  <a:lnTo>
                    <a:pt x="173" y="111"/>
                  </a:lnTo>
                  <a:lnTo>
                    <a:pt x="173" y="111"/>
                  </a:lnTo>
                  <a:lnTo>
                    <a:pt x="168" y="95"/>
                  </a:lnTo>
                  <a:lnTo>
                    <a:pt x="170" y="92"/>
                  </a:lnTo>
                  <a:lnTo>
                    <a:pt x="170" y="88"/>
                  </a:lnTo>
                  <a:lnTo>
                    <a:pt x="173" y="83"/>
                  </a:lnTo>
                  <a:lnTo>
                    <a:pt x="165" y="71"/>
                  </a:lnTo>
                  <a:lnTo>
                    <a:pt x="165" y="69"/>
                  </a:lnTo>
                  <a:lnTo>
                    <a:pt x="168" y="62"/>
                  </a:lnTo>
                  <a:lnTo>
                    <a:pt x="168" y="59"/>
                  </a:lnTo>
                  <a:lnTo>
                    <a:pt x="165" y="57"/>
                  </a:lnTo>
                  <a:lnTo>
                    <a:pt x="165" y="50"/>
                  </a:lnTo>
                  <a:lnTo>
                    <a:pt x="168" y="43"/>
                  </a:lnTo>
                  <a:lnTo>
                    <a:pt x="158" y="26"/>
                  </a:lnTo>
                  <a:lnTo>
                    <a:pt x="154" y="21"/>
                  </a:lnTo>
                  <a:lnTo>
                    <a:pt x="147" y="19"/>
                  </a:lnTo>
                  <a:lnTo>
                    <a:pt x="128" y="3"/>
                  </a:lnTo>
                  <a:lnTo>
                    <a:pt x="128" y="0"/>
                  </a:lnTo>
                  <a:lnTo>
                    <a:pt x="121" y="0"/>
                  </a:lnTo>
                  <a:lnTo>
                    <a:pt x="121" y="0"/>
                  </a:lnTo>
                  <a:lnTo>
                    <a:pt x="121" y="3"/>
                  </a:lnTo>
                  <a:lnTo>
                    <a:pt x="121" y="5"/>
                  </a:lnTo>
                  <a:lnTo>
                    <a:pt x="123" y="7"/>
                  </a:lnTo>
                  <a:lnTo>
                    <a:pt x="121" y="10"/>
                  </a:lnTo>
                  <a:lnTo>
                    <a:pt x="121" y="10"/>
                  </a:lnTo>
                  <a:lnTo>
                    <a:pt x="121" y="14"/>
                  </a:lnTo>
                  <a:lnTo>
                    <a:pt x="118" y="17"/>
                  </a:lnTo>
                  <a:lnTo>
                    <a:pt x="118" y="19"/>
                  </a:lnTo>
                  <a:lnTo>
                    <a:pt x="121" y="21"/>
                  </a:lnTo>
                  <a:lnTo>
                    <a:pt x="118" y="24"/>
                  </a:lnTo>
                  <a:lnTo>
                    <a:pt x="118" y="24"/>
                  </a:lnTo>
                  <a:lnTo>
                    <a:pt x="99" y="19"/>
                  </a:lnTo>
                  <a:lnTo>
                    <a:pt x="97" y="19"/>
                  </a:lnTo>
                  <a:lnTo>
                    <a:pt x="95" y="21"/>
                  </a:lnTo>
                  <a:lnTo>
                    <a:pt x="95" y="24"/>
                  </a:lnTo>
                  <a:lnTo>
                    <a:pt x="95" y="29"/>
                  </a:lnTo>
                  <a:lnTo>
                    <a:pt x="92" y="36"/>
                  </a:lnTo>
                  <a:lnTo>
                    <a:pt x="90" y="40"/>
                  </a:lnTo>
                  <a:lnTo>
                    <a:pt x="90" y="40"/>
                  </a:lnTo>
                  <a:lnTo>
                    <a:pt x="88" y="38"/>
                  </a:lnTo>
                  <a:lnTo>
                    <a:pt x="85" y="36"/>
                  </a:lnTo>
                  <a:lnTo>
                    <a:pt x="83" y="36"/>
                  </a:lnTo>
                  <a:lnTo>
                    <a:pt x="76" y="43"/>
                  </a:lnTo>
                  <a:lnTo>
                    <a:pt x="73" y="50"/>
                  </a:lnTo>
                  <a:lnTo>
                    <a:pt x="69" y="57"/>
                  </a:lnTo>
                  <a:lnTo>
                    <a:pt x="69" y="62"/>
                  </a:lnTo>
                  <a:lnTo>
                    <a:pt x="71" y="66"/>
                  </a:lnTo>
                  <a:lnTo>
                    <a:pt x="71" y="69"/>
                  </a:lnTo>
                  <a:lnTo>
                    <a:pt x="59" y="88"/>
                  </a:lnTo>
                  <a:lnTo>
                    <a:pt x="57" y="99"/>
                  </a:lnTo>
                  <a:lnTo>
                    <a:pt x="52" y="104"/>
                  </a:lnTo>
                  <a:lnTo>
                    <a:pt x="50" y="104"/>
                  </a:lnTo>
                  <a:lnTo>
                    <a:pt x="47" y="104"/>
                  </a:lnTo>
                  <a:lnTo>
                    <a:pt x="45" y="132"/>
                  </a:lnTo>
                  <a:lnTo>
                    <a:pt x="36" y="149"/>
                  </a:lnTo>
                  <a:lnTo>
                    <a:pt x="36" y="151"/>
                  </a:lnTo>
                  <a:lnTo>
                    <a:pt x="43" y="158"/>
                  </a:lnTo>
                  <a:lnTo>
                    <a:pt x="40" y="166"/>
                  </a:lnTo>
                  <a:lnTo>
                    <a:pt x="38" y="168"/>
                  </a:lnTo>
                  <a:lnTo>
                    <a:pt x="31" y="168"/>
                  </a:lnTo>
                  <a:lnTo>
                    <a:pt x="26" y="168"/>
                  </a:lnTo>
                  <a:lnTo>
                    <a:pt x="21" y="170"/>
                  </a:lnTo>
                  <a:lnTo>
                    <a:pt x="17" y="180"/>
                  </a:lnTo>
                  <a:lnTo>
                    <a:pt x="14" y="187"/>
                  </a:lnTo>
                  <a:lnTo>
                    <a:pt x="14" y="191"/>
                  </a:lnTo>
                  <a:lnTo>
                    <a:pt x="17" y="194"/>
                  </a:lnTo>
                  <a:lnTo>
                    <a:pt x="17" y="196"/>
                  </a:lnTo>
                  <a:lnTo>
                    <a:pt x="14" y="199"/>
                  </a:lnTo>
                  <a:lnTo>
                    <a:pt x="14" y="213"/>
                  </a:lnTo>
                  <a:lnTo>
                    <a:pt x="14" y="215"/>
                  </a:lnTo>
                  <a:lnTo>
                    <a:pt x="14" y="217"/>
                  </a:lnTo>
                  <a:lnTo>
                    <a:pt x="14" y="234"/>
                  </a:lnTo>
                  <a:lnTo>
                    <a:pt x="17" y="236"/>
                  </a:lnTo>
                  <a:lnTo>
                    <a:pt x="21" y="241"/>
                  </a:lnTo>
                  <a:lnTo>
                    <a:pt x="24" y="246"/>
                  </a:lnTo>
                  <a:lnTo>
                    <a:pt x="21" y="251"/>
                  </a:lnTo>
                  <a:lnTo>
                    <a:pt x="19" y="253"/>
                  </a:lnTo>
                  <a:lnTo>
                    <a:pt x="17" y="253"/>
                  </a:lnTo>
                  <a:lnTo>
                    <a:pt x="14" y="255"/>
                  </a:lnTo>
                  <a:lnTo>
                    <a:pt x="17" y="258"/>
                  </a:lnTo>
                  <a:lnTo>
                    <a:pt x="19" y="267"/>
                  </a:lnTo>
                  <a:lnTo>
                    <a:pt x="17" y="274"/>
                  </a:lnTo>
                  <a:lnTo>
                    <a:pt x="19" y="277"/>
                  </a:lnTo>
                  <a:lnTo>
                    <a:pt x="19" y="279"/>
                  </a:lnTo>
                  <a:lnTo>
                    <a:pt x="17" y="281"/>
                  </a:lnTo>
                  <a:lnTo>
                    <a:pt x="10" y="284"/>
                  </a:lnTo>
                  <a:lnTo>
                    <a:pt x="10" y="288"/>
                  </a:lnTo>
                  <a:lnTo>
                    <a:pt x="7" y="293"/>
                  </a:lnTo>
                  <a:lnTo>
                    <a:pt x="10" y="300"/>
                  </a:lnTo>
                  <a:lnTo>
                    <a:pt x="7" y="310"/>
                  </a:lnTo>
                  <a:lnTo>
                    <a:pt x="5" y="310"/>
                  </a:lnTo>
                  <a:lnTo>
                    <a:pt x="5" y="307"/>
                  </a:lnTo>
                  <a:lnTo>
                    <a:pt x="2" y="312"/>
                  </a:lnTo>
                  <a:lnTo>
                    <a:pt x="2" y="307"/>
                  </a:lnTo>
                  <a:lnTo>
                    <a:pt x="2" y="305"/>
                  </a:lnTo>
                </a:path>
              </a:pathLst>
            </a:custGeom>
            <a:grpFill/>
            <a:ln w="9525" cap="flat" cmpd="sng">
              <a:solidFill>
                <a:schemeClr val="bg2">
                  <a:lumMod val="50000"/>
                </a:schemeClr>
              </a:solidFill>
              <a:prstDash val="solid"/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3025" tIns="36511" rIns="73025" bIns="36511" anchor="ctr"/>
            <a:lstStyle/>
            <a:p>
              <a:endParaRPr lang="en-US" dirty="0"/>
            </a:p>
          </p:txBody>
        </p:sp>
        <p:sp>
          <p:nvSpPr>
            <p:cNvPr id="41" name="Freeform 515">
              <a:extLst>
                <a:ext uri="{FF2B5EF4-FFF2-40B4-BE49-F238E27FC236}">
                  <a16:creationId xmlns:a16="http://schemas.microsoft.com/office/drawing/2014/main" id="{32BC4153-8C50-43C2-80D2-7AC62C7F26D4}"/>
                </a:ext>
              </a:extLst>
            </p:cNvPr>
            <p:cNvSpPr>
              <a:spLocks/>
            </p:cNvSpPr>
            <p:nvPr/>
          </p:nvSpPr>
          <p:spPr bwMode="auto">
            <a:xfrm>
              <a:off x="7399654" y="3144727"/>
              <a:ext cx="1383600" cy="917236"/>
            </a:xfrm>
            <a:custGeom>
              <a:avLst/>
              <a:gdLst>
                <a:gd name="T0" fmla="*/ 33 w 241"/>
                <a:gd name="T1" fmla="*/ 90 h 158"/>
                <a:gd name="T2" fmla="*/ 4 w 241"/>
                <a:gd name="T3" fmla="*/ 69 h 158"/>
                <a:gd name="T4" fmla="*/ 26 w 241"/>
                <a:gd name="T5" fmla="*/ 38 h 158"/>
                <a:gd name="T6" fmla="*/ 21 w 241"/>
                <a:gd name="T7" fmla="*/ 14 h 158"/>
                <a:gd name="T8" fmla="*/ 42 w 241"/>
                <a:gd name="T9" fmla="*/ 10 h 158"/>
                <a:gd name="T10" fmla="*/ 66 w 241"/>
                <a:gd name="T11" fmla="*/ 17 h 158"/>
                <a:gd name="T12" fmla="*/ 78 w 241"/>
                <a:gd name="T13" fmla="*/ 19 h 158"/>
                <a:gd name="T14" fmla="*/ 87 w 241"/>
                <a:gd name="T15" fmla="*/ 19 h 158"/>
                <a:gd name="T16" fmla="*/ 99 w 241"/>
                <a:gd name="T17" fmla="*/ 21 h 158"/>
                <a:gd name="T18" fmla="*/ 113 w 241"/>
                <a:gd name="T19" fmla="*/ 17 h 158"/>
                <a:gd name="T20" fmla="*/ 122 w 241"/>
                <a:gd name="T21" fmla="*/ 5 h 158"/>
                <a:gd name="T22" fmla="*/ 134 w 241"/>
                <a:gd name="T23" fmla="*/ 5 h 158"/>
                <a:gd name="T24" fmla="*/ 151 w 241"/>
                <a:gd name="T25" fmla="*/ 0 h 158"/>
                <a:gd name="T26" fmla="*/ 163 w 241"/>
                <a:gd name="T27" fmla="*/ 12 h 158"/>
                <a:gd name="T28" fmla="*/ 172 w 241"/>
                <a:gd name="T29" fmla="*/ 24 h 158"/>
                <a:gd name="T30" fmla="*/ 181 w 241"/>
                <a:gd name="T31" fmla="*/ 40 h 158"/>
                <a:gd name="T32" fmla="*/ 193 w 241"/>
                <a:gd name="T33" fmla="*/ 43 h 158"/>
                <a:gd name="T34" fmla="*/ 215 w 241"/>
                <a:gd name="T35" fmla="*/ 47 h 158"/>
                <a:gd name="T36" fmla="*/ 231 w 241"/>
                <a:gd name="T37" fmla="*/ 54 h 158"/>
                <a:gd name="T38" fmla="*/ 238 w 241"/>
                <a:gd name="T39" fmla="*/ 69 h 158"/>
                <a:gd name="T40" fmla="*/ 233 w 241"/>
                <a:gd name="T41" fmla="*/ 76 h 158"/>
                <a:gd name="T42" fmla="*/ 233 w 241"/>
                <a:gd name="T43" fmla="*/ 92 h 158"/>
                <a:gd name="T44" fmla="*/ 219 w 241"/>
                <a:gd name="T45" fmla="*/ 97 h 158"/>
                <a:gd name="T46" fmla="*/ 200 w 241"/>
                <a:gd name="T47" fmla="*/ 111 h 158"/>
                <a:gd name="T48" fmla="*/ 186 w 241"/>
                <a:gd name="T49" fmla="*/ 116 h 158"/>
                <a:gd name="T50" fmla="*/ 172 w 241"/>
                <a:gd name="T51" fmla="*/ 128 h 158"/>
                <a:gd name="T52" fmla="*/ 172 w 241"/>
                <a:gd name="T53" fmla="*/ 123 h 158"/>
                <a:gd name="T54" fmla="*/ 167 w 241"/>
                <a:gd name="T55" fmla="*/ 128 h 158"/>
                <a:gd name="T56" fmla="*/ 165 w 241"/>
                <a:gd name="T57" fmla="*/ 125 h 158"/>
                <a:gd name="T58" fmla="*/ 160 w 241"/>
                <a:gd name="T59" fmla="*/ 125 h 158"/>
                <a:gd name="T60" fmla="*/ 160 w 241"/>
                <a:gd name="T61" fmla="*/ 130 h 158"/>
                <a:gd name="T62" fmla="*/ 165 w 241"/>
                <a:gd name="T63" fmla="*/ 130 h 158"/>
                <a:gd name="T64" fmla="*/ 170 w 241"/>
                <a:gd name="T65" fmla="*/ 135 h 158"/>
                <a:gd name="T66" fmla="*/ 181 w 241"/>
                <a:gd name="T67" fmla="*/ 142 h 158"/>
                <a:gd name="T68" fmla="*/ 193 w 241"/>
                <a:gd name="T69" fmla="*/ 139 h 158"/>
                <a:gd name="T70" fmla="*/ 179 w 241"/>
                <a:gd name="T71" fmla="*/ 144 h 158"/>
                <a:gd name="T72" fmla="*/ 165 w 241"/>
                <a:gd name="T73" fmla="*/ 154 h 158"/>
                <a:gd name="T74" fmla="*/ 153 w 241"/>
                <a:gd name="T75" fmla="*/ 158 h 158"/>
                <a:gd name="T76" fmla="*/ 148 w 241"/>
                <a:gd name="T77" fmla="*/ 144 h 158"/>
                <a:gd name="T78" fmla="*/ 148 w 241"/>
                <a:gd name="T79" fmla="*/ 132 h 158"/>
                <a:gd name="T80" fmla="*/ 151 w 241"/>
                <a:gd name="T81" fmla="*/ 128 h 158"/>
                <a:gd name="T82" fmla="*/ 134 w 241"/>
                <a:gd name="T83" fmla="*/ 125 h 158"/>
                <a:gd name="T84" fmla="*/ 132 w 241"/>
                <a:gd name="T85" fmla="*/ 121 h 158"/>
                <a:gd name="T86" fmla="*/ 134 w 241"/>
                <a:gd name="T87" fmla="*/ 118 h 158"/>
                <a:gd name="T88" fmla="*/ 122 w 241"/>
                <a:gd name="T89" fmla="*/ 116 h 158"/>
                <a:gd name="T90" fmla="*/ 108 w 241"/>
                <a:gd name="T91" fmla="*/ 123 h 158"/>
                <a:gd name="T92" fmla="*/ 104 w 241"/>
                <a:gd name="T93" fmla="*/ 132 h 158"/>
                <a:gd name="T94" fmla="*/ 101 w 241"/>
                <a:gd name="T95" fmla="*/ 132 h 158"/>
                <a:gd name="T96" fmla="*/ 89 w 241"/>
                <a:gd name="T97" fmla="*/ 142 h 158"/>
                <a:gd name="T98" fmla="*/ 85 w 241"/>
                <a:gd name="T99" fmla="*/ 137 h 158"/>
                <a:gd name="T100" fmla="*/ 89 w 241"/>
                <a:gd name="T101" fmla="*/ 128 h 158"/>
                <a:gd name="T102" fmla="*/ 101 w 241"/>
                <a:gd name="T103" fmla="*/ 121 h 158"/>
                <a:gd name="T104" fmla="*/ 104 w 241"/>
                <a:gd name="T105" fmla="*/ 111 h 158"/>
                <a:gd name="T106" fmla="*/ 94 w 241"/>
                <a:gd name="T107" fmla="*/ 99 h 158"/>
                <a:gd name="T108" fmla="*/ 87 w 241"/>
                <a:gd name="T109" fmla="*/ 85 h 158"/>
                <a:gd name="T110" fmla="*/ 63 w 241"/>
                <a:gd name="T111" fmla="*/ 8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41" h="158">
                  <a:moveTo>
                    <a:pt x="59" y="85"/>
                  </a:moveTo>
                  <a:lnTo>
                    <a:pt x="59" y="85"/>
                  </a:lnTo>
                  <a:lnTo>
                    <a:pt x="49" y="90"/>
                  </a:lnTo>
                  <a:lnTo>
                    <a:pt x="42" y="92"/>
                  </a:lnTo>
                  <a:lnTo>
                    <a:pt x="37" y="95"/>
                  </a:lnTo>
                  <a:lnTo>
                    <a:pt x="33" y="90"/>
                  </a:lnTo>
                  <a:lnTo>
                    <a:pt x="11" y="90"/>
                  </a:lnTo>
                  <a:lnTo>
                    <a:pt x="9" y="90"/>
                  </a:lnTo>
                  <a:lnTo>
                    <a:pt x="9" y="88"/>
                  </a:lnTo>
                  <a:lnTo>
                    <a:pt x="0" y="83"/>
                  </a:lnTo>
                  <a:lnTo>
                    <a:pt x="4" y="69"/>
                  </a:lnTo>
                  <a:lnTo>
                    <a:pt x="4" y="69"/>
                  </a:lnTo>
                  <a:lnTo>
                    <a:pt x="7" y="69"/>
                  </a:lnTo>
                  <a:lnTo>
                    <a:pt x="7" y="64"/>
                  </a:lnTo>
                  <a:lnTo>
                    <a:pt x="7" y="62"/>
                  </a:lnTo>
                  <a:lnTo>
                    <a:pt x="16" y="47"/>
                  </a:lnTo>
                  <a:lnTo>
                    <a:pt x="26" y="40"/>
                  </a:lnTo>
                  <a:lnTo>
                    <a:pt x="26" y="38"/>
                  </a:lnTo>
                  <a:lnTo>
                    <a:pt x="23" y="33"/>
                  </a:lnTo>
                  <a:lnTo>
                    <a:pt x="26" y="31"/>
                  </a:lnTo>
                  <a:lnTo>
                    <a:pt x="21" y="26"/>
                  </a:lnTo>
                  <a:lnTo>
                    <a:pt x="18" y="17"/>
                  </a:lnTo>
                  <a:lnTo>
                    <a:pt x="18" y="14"/>
                  </a:lnTo>
                  <a:lnTo>
                    <a:pt x="21" y="14"/>
                  </a:lnTo>
                  <a:lnTo>
                    <a:pt x="23" y="14"/>
                  </a:lnTo>
                  <a:lnTo>
                    <a:pt x="28" y="14"/>
                  </a:lnTo>
                  <a:lnTo>
                    <a:pt x="28" y="12"/>
                  </a:lnTo>
                  <a:lnTo>
                    <a:pt x="30" y="10"/>
                  </a:lnTo>
                  <a:lnTo>
                    <a:pt x="42" y="7"/>
                  </a:lnTo>
                  <a:lnTo>
                    <a:pt x="42" y="10"/>
                  </a:lnTo>
                  <a:lnTo>
                    <a:pt x="49" y="10"/>
                  </a:lnTo>
                  <a:lnTo>
                    <a:pt x="56" y="12"/>
                  </a:lnTo>
                  <a:lnTo>
                    <a:pt x="59" y="12"/>
                  </a:lnTo>
                  <a:lnTo>
                    <a:pt x="61" y="12"/>
                  </a:lnTo>
                  <a:lnTo>
                    <a:pt x="66" y="14"/>
                  </a:lnTo>
                  <a:lnTo>
                    <a:pt x="66" y="17"/>
                  </a:lnTo>
                  <a:lnTo>
                    <a:pt x="68" y="17"/>
                  </a:lnTo>
                  <a:lnTo>
                    <a:pt x="70" y="17"/>
                  </a:lnTo>
                  <a:lnTo>
                    <a:pt x="73" y="19"/>
                  </a:lnTo>
                  <a:lnTo>
                    <a:pt x="73" y="21"/>
                  </a:lnTo>
                  <a:lnTo>
                    <a:pt x="75" y="19"/>
                  </a:lnTo>
                  <a:lnTo>
                    <a:pt x="78" y="19"/>
                  </a:lnTo>
                  <a:lnTo>
                    <a:pt x="80" y="19"/>
                  </a:lnTo>
                  <a:lnTo>
                    <a:pt x="80" y="17"/>
                  </a:lnTo>
                  <a:lnTo>
                    <a:pt x="82" y="19"/>
                  </a:lnTo>
                  <a:lnTo>
                    <a:pt x="85" y="19"/>
                  </a:lnTo>
                  <a:lnTo>
                    <a:pt x="85" y="19"/>
                  </a:lnTo>
                  <a:lnTo>
                    <a:pt x="87" y="19"/>
                  </a:lnTo>
                  <a:lnTo>
                    <a:pt x="89" y="21"/>
                  </a:lnTo>
                  <a:lnTo>
                    <a:pt x="92" y="17"/>
                  </a:lnTo>
                  <a:lnTo>
                    <a:pt x="96" y="19"/>
                  </a:lnTo>
                  <a:lnTo>
                    <a:pt x="96" y="21"/>
                  </a:lnTo>
                  <a:lnTo>
                    <a:pt x="99" y="21"/>
                  </a:lnTo>
                  <a:lnTo>
                    <a:pt x="99" y="21"/>
                  </a:lnTo>
                  <a:lnTo>
                    <a:pt x="108" y="21"/>
                  </a:lnTo>
                  <a:lnTo>
                    <a:pt x="111" y="21"/>
                  </a:lnTo>
                  <a:lnTo>
                    <a:pt x="111" y="24"/>
                  </a:lnTo>
                  <a:lnTo>
                    <a:pt x="113" y="21"/>
                  </a:lnTo>
                  <a:lnTo>
                    <a:pt x="113" y="21"/>
                  </a:lnTo>
                  <a:lnTo>
                    <a:pt x="113" y="17"/>
                  </a:lnTo>
                  <a:lnTo>
                    <a:pt x="113" y="14"/>
                  </a:lnTo>
                  <a:lnTo>
                    <a:pt x="113" y="12"/>
                  </a:lnTo>
                  <a:lnTo>
                    <a:pt x="115" y="10"/>
                  </a:lnTo>
                  <a:lnTo>
                    <a:pt x="118" y="7"/>
                  </a:lnTo>
                  <a:lnTo>
                    <a:pt x="120" y="5"/>
                  </a:lnTo>
                  <a:lnTo>
                    <a:pt x="122" y="5"/>
                  </a:lnTo>
                  <a:lnTo>
                    <a:pt x="125" y="5"/>
                  </a:lnTo>
                  <a:lnTo>
                    <a:pt x="130" y="5"/>
                  </a:lnTo>
                  <a:lnTo>
                    <a:pt x="130" y="5"/>
                  </a:lnTo>
                  <a:lnTo>
                    <a:pt x="132" y="5"/>
                  </a:lnTo>
                  <a:lnTo>
                    <a:pt x="132" y="5"/>
                  </a:lnTo>
                  <a:lnTo>
                    <a:pt x="134" y="5"/>
                  </a:lnTo>
                  <a:lnTo>
                    <a:pt x="137" y="2"/>
                  </a:lnTo>
                  <a:lnTo>
                    <a:pt x="137" y="2"/>
                  </a:lnTo>
                  <a:lnTo>
                    <a:pt x="137" y="0"/>
                  </a:lnTo>
                  <a:lnTo>
                    <a:pt x="144" y="0"/>
                  </a:lnTo>
                  <a:lnTo>
                    <a:pt x="148" y="0"/>
                  </a:lnTo>
                  <a:lnTo>
                    <a:pt x="151" y="0"/>
                  </a:lnTo>
                  <a:lnTo>
                    <a:pt x="156" y="0"/>
                  </a:lnTo>
                  <a:lnTo>
                    <a:pt x="158" y="2"/>
                  </a:lnTo>
                  <a:lnTo>
                    <a:pt x="160" y="5"/>
                  </a:lnTo>
                  <a:lnTo>
                    <a:pt x="160" y="5"/>
                  </a:lnTo>
                  <a:lnTo>
                    <a:pt x="163" y="10"/>
                  </a:lnTo>
                  <a:lnTo>
                    <a:pt x="163" y="12"/>
                  </a:lnTo>
                  <a:lnTo>
                    <a:pt x="163" y="14"/>
                  </a:lnTo>
                  <a:lnTo>
                    <a:pt x="160" y="14"/>
                  </a:lnTo>
                  <a:lnTo>
                    <a:pt x="163" y="21"/>
                  </a:lnTo>
                  <a:lnTo>
                    <a:pt x="170" y="24"/>
                  </a:lnTo>
                  <a:lnTo>
                    <a:pt x="170" y="24"/>
                  </a:lnTo>
                  <a:lnTo>
                    <a:pt x="172" y="24"/>
                  </a:lnTo>
                  <a:lnTo>
                    <a:pt x="174" y="26"/>
                  </a:lnTo>
                  <a:lnTo>
                    <a:pt x="177" y="28"/>
                  </a:lnTo>
                  <a:lnTo>
                    <a:pt x="177" y="36"/>
                  </a:lnTo>
                  <a:lnTo>
                    <a:pt x="177" y="36"/>
                  </a:lnTo>
                  <a:lnTo>
                    <a:pt x="177" y="38"/>
                  </a:lnTo>
                  <a:lnTo>
                    <a:pt x="181" y="40"/>
                  </a:lnTo>
                  <a:lnTo>
                    <a:pt x="184" y="40"/>
                  </a:lnTo>
                  <a:lnTo>
                    <a:pt x="184" y="40"/>
                  </a:lnTo>
                  <a:lnTo>
                    <a:pt x="186" y="40"/>
                  </a:lnTo>
                  <a:lnTo>
                    <a:pt x="189" y="43"/>
                  </a:lnTo>
                  <a:lnTo>
                    <a:pt x="191" y="43"/>
                  </a:lnTo>
                  <a:lnTo>
                    <a:pt x="193" y="43"/>
                  </a:lnTo>
                  <a:lnTo>
                    <a:pt x="203" y="40"/>
                  </a:lnTo>
                  <a:lnTo>
                    <a:pt x="205" y="40"/>
                  </a:lnTo>
                  <a:lnTo>
                    <a:pt x="210" y="50"/>
                  </a:lnTo>
                  <a:lnTo>
                    <a:pt x="212" y="50"/>
                  </a:lnTo>
                  <a:lnTo>
                    <a:pt x="215" y="47"/>
                  </a:lnTo>
                  <a:lnTo>
                    <a:pt x="215" y="47"/>
                  </a:lnTo>
                  <a:lnTo>
                    <a:pt x="217" y="50"/>
                  </a:lnTo>
                  <a:lnTo>
                    <a:pt x="222" y="50"/>
                  </a:lnTo>
                  <a:lnTo>
                    <a:pt x="222" y="52"/>
                  </a:lnTo>
                  <a:lnTo>
                    <a:pt x="226" y="52"/>
                  </a:lnTo>
                  <a:lnTo>
                    <a:pt x="229" y="54"/>
                  </a:lnTo>
                  <a:lnTo>
                    <a:pt x="231" y="54"/>
                  </a:lnTo>
                  <a:lnTo>
                    <a:pt x="233" y="57"/>
                  </a:lnTo>
                  <a:lnTo>
                    <a:pt x="238" y="57"/>
                  </a:lnTo>
                  <a:lnTo>
                    <a:pt x="241" y="57"/>
                  </a:lnTo>
                  <a:lnTo>
                    <a:pt x="238" y="59"/>
                  </a:lnTo>
                  <a:lnTo>
                    <a:pt x="241" y="64"/>
                  </a:lnTo>
                  <a:lnTo>
                    <a:pt x="238" y="69"/>
                  </a:lnTo>
                  <a:lnTo>
                    <a:pt x="233" y="69"/>
                  </a:lnTo>
                  <a:lnTo>
                    <a:pt x="236" y="71"/>
                  </a:lnTo>
                  <a:lnTo>
                    <a:pt x="236" y="71"/>
                  </a:lnTo>
                  <a:lnTo>
                    <a:pt x="238" y="73"/>
                  </a:lnTo>
                  <a:lnTo>
                    <a:pt x="233" y="73"/>
                  </a:lnTo>
                  <a:lnTo>
                    <a:pt x="233" y="76"/>
                  </a:lnTo>
                  <a:lnTo>
                    <a:pt x="233" y="78"/>
                  </a:lnTo>
                  <a:lnTo>
                    <a:pt x="233" y="78"/>
                  </a:lnTo>
                  <a:lnTo>
                    <a:pt x="236" y="80"/>
                  </a:lnTo>
                  <a:lnTo>
                    <a:pt x="233" y="83"/>
                  </a:lnTo>
                  <a:lnTo>
                    <a:pt x="236" y="83"/>
                  </a:lnTo>
                  <a:lnTo>
                    <a:pt x="233" y="92"/>
                  </a:lnTo>
                  <a:lnTo>
                    <a:pt x="231" y="95"/>
                  </a:lnTo>
                  <a:lnTo>
                    <a:pt x="229" y="92"/>
                  </a:lnTo>
                  <a:lnTo>
                    <a:pt x="226" y="92"/>
                  </a:lnTo>
                  <a:lnTo>
                    <a:pt x="224" y="92"/>
                  </a:lnTo>
                  <a:lnTo>
                    <a:pt x="222" y="92"/>
                  </a:lnTo>
                  <a:lnTo>
                    <a:pt x="219" y="97"/>
                  </a:lnTo>
                  <a:lnTo>
                    <a:pt x="215" y="97"/>
                  </a:lnTo>
                  <a:lnTo>
                    <a:pt x="215" y="102"/>
                  </a:lnTo>
                  <a:lnTo>
                    <a:pt x="215" y="106"/>
                  </a:lnTo>
                  <a:lnTo>
                    <a:pt x="205" y="109"/>
                  </a:lnTo>
                  <a:lnTo>
                    <a:pt x="203" y="111"/>
                  </a:lnTo>
                  <a:lnTo>
                    <a:pt x="200" y="111"/>
                  </a:lnTo>
                  <a:lnTo>
                    <a:pt x="196" y="111"/>
                  </a:lnTo>
                  <a:lnTo>
                    <a:pt x="196" y="116"/>
                  </a:lnTo>
                  <a:lnTo>
                    <a:pt x="193" y="113"/>
                  </a:lnTo>
                  <a:lnTo>
                    <a:pt x="189" y="116"/>
                  </a:lnTo>
                  <a:lnTo>
                    <a:pt x="186" y="116"/>
                  </a:lnTo>
                  <a:lnTo>
                    <a:pt x="186" y="116"/>
                  </a:lnTo>
                  <a:lnTo>
                    <a:pt x="184" y="116"/>
                  </a:lnTo>
                  <a:lnTo>
                    <a:pt x="181" y="116"/>
                  </a:lnTo>
                  <a:lnTo>
                    <a:pt x="179" y="121"/>
                  </a:lnTo>
                  <a:lnTo>
                    <a:pt x="177" y="121"/>
                  </a:lnTo>
                  <a:lnTo>
                    <a:pt x="174" y="125"/>
                  </a:lnTo>
                  <a:lnTo>
                    <a:pt x="172" y="128"/>
                  </a:lnTo>
                  <a:lnTo>
                    <a:pt x="172" y="125"/>
                  </a:lnTo>
                  <a:lnTo>
                    <a:pt x="174" y="125"/>
                  </a:lnTo>
                  <a:lnTo>
                    <a:pt x="177" y="123"/>
                  </a:lnTo>
                  <a:lnTo>
                    <a:pt x="174" y="121"/>
                  </a:lnTo>
                  <a:lnTo>
                    <a:pt x="174" y="121"/>
                  </a:lnTo>
                  <a:lnTo>
                    <a:pt x="172" y="123"/>
                  </a:lnTo>
                  <a:lnTo>
                    <a:pt x="170" y="125"/>
                  </a:lnTo>
                  <a:lnTo>
                    <a:pt x="170" y="132"/>
                  </a:lnTo>
                  <a:lnTo>
                    <a:pt x="170" y="132"/>
                  </a:lnTo>
                  <a:lnTo>
                    <a:pt x="170" y="130"/>
                  </a:lnTo>
                  <a:lnTo>
                    <a:pt x="167" y="128"/>
                  </a:lnTo>
                  <a:lnTo>
                    <a:pt x="167" y="128"/>
                  </a:lnTo>
                  <a:lnTo>
                    <a:pt x="167" y="125"/>
                  </a:lnTo>
                  <a:lnTo>
                    <a:pt x="167" y="128"/>
                  </a:lnTo>
                  <a:lnTo>
                    <a:pt x="165" y="128"/>
                  </a:lnTo>
                  <a:lnTo>
                    <a:pt x="165" y="128"/>
                  </a:lnTo>
                  <a:lnTo>
                    <a:pt x="165" y="128"/>
                  </a:lnTo>
                  <a:lnTo>
                    <a:pt x="165" y="125"/>
                  </a:lnTo>
                  <a:lnTo>
                    <a:pt x="163" y="125"/>
                  </a:lnTo>
                  <a:lnTo>
                    <a:pt x="160" y="125"/>
                  </a:lnTo>
                  <a:lnTo>
                    <a:pt x="160" y="123"/>
                  </a:lnTo>
                  <a:lnTo>
                    <a:pt x="160" y="123"/>
                  </a:lnTo>
                  <a:lnTo>
                    <a:pt x="160" y="125"/>
                  </a:lnTo>
                  <a:lnTo>
                    <a:pt x="160" y="125"/>
                  </a:lnTo>
                  <a:lnTo>
                    <a:pt x="156" y="125"/>
                  </a:lnTo>
                  <a:lnTo>
                    <a:pt x="158" y="128"/>
                  </a:lnTo>
                  <a:lnTo>
                    <a:pt x="158" y="128"/>
                  </a:lnTo>
                  <a:lnTo>
                    <a:pt x="158" y="128"/>
                  </a:lnTo>
                  <a:lnTo>
                    <a:pt x="160" y="128"/>
                  </a:lnTo>
                  <a:lnTo>
                    <a:pt x="160" y="130"/>
                  </a:lnTo>
                  <a:lnTo>
                    <a:pt x="160" y="130"/>
                  </a:lnTo>
                  <a:lnTo>
                    <a:pt x="160" y="130"/>
                  </a:lnTo>
                  <a:lnTo>
                    <a:pt x="160" y="128"/>
                  </a:lnTo>
                  <a:lnTo>
                    <a:pt x="163" y="130"/>
                  </a:lnTo>
                  <a:lnTo>
                    <a:pt x="165" y="130"/>
                  </a:lnTo>
                  <a:lnTo>
                    <a:pt x="165" y="130"/>
                  </a:lnTo>
                  <a:lnTo>
                    <a:pt x="165" y="132"/>
                  </a:lnTo>
                  <a:lnTo>
                    <a:pt x="165" y="132"/>
                  </a:lnTo>
                  <a:lnTo>
                    <a:pt x="167" y="132"/>
                  </a:lnTo>
                  <a:lnTo>
                    <a:pt x="167" y="132"/>
                  </a:lnTo>
                  <a:lnTo>
                    <a:pt x="167" y="135"/>
                  </a:lnTo>
                  <a:lnTo>
                    <a:pt x="170" y="135"/>
                  </a:lnTo>
                  <a:lnTo>
                    <a:pt x="172" y="137"/>
                  </a:lnTo>
                  <a:lnTo>
                    <a:pt x="172" y="142"/>
                  </a:lnTo>
                  <a:lnTo>
                    <a:pt x="174" y="139"/>
                  </a:lnTo>
                  <a:lnTo>
                    <a:pt x="177" y="142"/>
                  </a:lnTo>
                  <a:lnTo>
                    <a:pt x="177" y="139"/>
                  </a:lnTo>
                  <a:lnTo>
                    <a:pt x="181" y="142"/>
                  </a:lnTo>
                  <a:lnTo>
                    <a:pt x="184" y="139"/>
                  </a:lnTo>
                  <a:lnTo>
                    <a:pt x="184" y="139"/>
                  </a:lnTo>
                  <a:lnTo>
                    <a:pt x="184" y="139"/>
                  </a:lnTo>
                  <a:lnTo>
                    <a:pt x="186" y="139"/>
                  </a:lnTo>
                  <a:lnTo>
                    <a:pt x="191" y="139"/>
                  </a:lnTo>
                  <a:lnTo>
                    <a:pt x="193" y="139"/>
                  </a:lnTo>
                  <a:lnTo>
                    <a:pt x="193" y="142"/>
                  </a:lnTo>
                  <a:lnTo>
                    <a:pt x="191" y="142"/>
                  </a:lnTo>
                  <a:lnTo>
                    <a:pt x="191" y="147"/>
                  </a:lnTo>
                  <a:lnTo>
                    <a:pt x="186" y="147"/>
                  </a:lnTo>
                  <a:lnTo>
                    <a:pt x="186" y="147"/>
                  </a:lnTo>
                  <a:lnTo>
                    <a:pt x="179" y="144"/>
                  </a:lnTo>
                  <a:lnTo>
                    <a:pt x="172" y="151"/>
                  </a:lnTo>
                  <a:lnTo>
                    <a:pt x="170" y="151"/>
                  </a:lnTo>
                  <a:lnTo>
                    <a:pt x="165" y="151"/>
                  </a:lnTo>
                  <a:lnTo>
                    <a:pt x="167" y="154"/>
                  </a:lnTo>
                  <a:lnTo>
                    <a:pt x="165" y="154"/>
                  </a:lnTo>
                  <a:lnTo>
                    <a:pt x="165" y="154"/>
                  </a:lnTo>
                  <a:lnTo>
                    <a:pt x="163" y="156"/>
                  </a:lnTo>
                  <a:lnTo>
                    <a:pt x="163" y="156"/>
                  </a:lnTo>
                  <a:lnTo>
                    <a:pt x="160" y="156"/>
                  </a:lnTo>
                  <a:lnTo>
                    <a:pt x="158" y="158"/>
                  </a:lnTo>
                  <a:lnTo>
                    <a:pt x="156" y="158"/>
                  </a:lnTo>
                  <a:lnTo>
                    <a:pt x="153" y="158"/>
                  </a:lnTo>
                  <a:lnTo>
                    <a:pt x="151" y="156"/>
                  </a:lnTo>
                  <a:lnTo>
                    <a:pt x="153" y="154"/>
                  </a:lnTo>
                  <a:lnTo>
                    <a:pt x="153" y="147"/>
                  </a:lnTo>
                  <a:lnTo>
                    <a:pt x="151" y="144"/>
                  </a:lnTo>
                  <a:lnTo>
                    <a:pt x="148" y="144"/>
                  </a:lnTo>
                  <a:lnTo>
                    <a:pt x="148" y="144"/>
                  </a:lnTo>
                  <a:lnTo>
                    <a:pt x="144" y="139"/>
                  </a:lnTo>
                  <a:lnTo>
                    <a:pt x="139" y="139"/>
                  </a:lnTo>
                  <a:lnTo>
                    <a:pt x="139" y="139"/>
                  </a:lnTo>
                  <a:lnTo>
                    <a:pt x="139" y="139"/>
                  </a:lnTo>
                  <a:lnTo>
                    <a:pt x="141" y="137"/>
                  </a:lnTo>
                  <a:lnTo>
                    <a:pt x="148" y="132"/>
                  </a:lnTo>
                  <a:lnTo>
                    <a:pt x="153" y="130"/>
                  </a:lnTo>
                  <a:lnTo>
                    <a:pt x="156" y="130"/>
                  </a:lnTo>
                  <a:lnTo>
                    <a:pt x="153" y="130"/>
                  </a:lnTo>
                  <a:lnTo>
                    <a:pt x="153" y="128"/>
                  </a:lnTo>
                  <a:lnTo>
                    <a:pt x="153" y="125"/>
                  </a:lnTo>
                  <a:lnTo>
                    <a:pt x="151" y="128"/>
                  </a:lnTo>
                  <a:lnTo>
                    <a:pt x="148" y="125"/>
                  </a:lnTo>
                  <a:lnTo>
                    <a:pt x="148" y="125"/>
                  </a:lnTo>
                  <a:lnTo>
                    <a:pt x="146" y="125"/>
                  </a:lnTo>
                  <a:lnTo>
                    <a:pt x="146" y="128"/>
                  </a:lnTo>
                  <a:lnTo>
                    <a:pt x="139" y="128"/>
                  </a:lnTo>
                  <a:lnTo>
                    <a:pt x="134" y="125"/>
                  </a:lnTo>
                  <a:lnTo>
                    <a:pt x="134" y="125"/>
                  </a:lnTo>
                  <a:lnTo>
                    <a:pt x="132" y="125"/>
                  </a:lnTo>
                  <a:lnTo>
                    <a:pt x="130" y="125"/>
                  </a:lnTo>
                  <a:lnTo>
                    <a:pt x="130" y="123"/>
                  </a:lnTo>
                  <a:lnTo>
                    <a:pt x="132" y="121"/>
                  </a:lnTo>
                  <a:lnTo>
                    <a:pt x="132" y="121"/>
                  </a:lnTo>
                  <a:lnTo>
                    <a:pt x="127" y="121"/>
                  </a:lnTo>
                  <a:lnTo>
                    <a:pt x="127" y="121"/>
                  </a:lnTo>
                  <a:lnTo>
                    <a:pt x="130" y="118"/>
                  </a:lnTo>
                  <a:lnTo>
                    <a:pt x="134" y="121"/>
                  </a:lnTo>
                  <a:lnTo>
                    <a:pt x="137" y="118"/>
                  </a:lnTo>
                  <a:lnTo>
                    <a:pt x="134" y="118"/>
                  </a:lnTo>
                  <a:lnTo>
                    <a:pt x="134" y="118"/>
                  </a:lnTo>
                  <a:lnTo>
                    <a:pt x="130" y="113"/>
                  </a:lnTo>
                  <a:lnTo>
                    <a:pt x="130" y="116"/>
                  </a:lnTo>
                  <a:lnTo>
                    <a:pt x="127" y="116"/>
                  </a:lnTo>
                  <a:lnTo>
                    <a:pt x="127" y="113"/>
                  </a:lnTo>
                  <a:lnTo>
                    <a:pt x="122" y="116"/>
                  </a:lnTo>
                  <a:lnTo>
                    <a:pt x="115" y="118"/>
                  </a:lnTo>
                  <a:lnTo>
                    <a:pt x="115" y="121"/>
                  </a:lnTo>
                  <a:lnTo>
                    <a:pt x="113" y="125"/>
                  </a:lnTo>
                  <a:lnTo>
                    <a:pt x="111" y="125"/>
                  </a:lnTo>
                  <a:lnTo>
                    <a:pt x="111" y="123"/>
                  </a:lnTo>
                  <a:lnTo>
                    <a:pt x="108" y="123"/>
                  </a:lnTo>
                  <a:lnTo>
                    <a:pt x="108" y="121"/>
                  </a:lnTo>
                  <a:lnTo>
                    <a:pt x="108" y="123"/>
                  </a:lnTo>
                  <a:lnTo>
                    <a:pt x="111" y="125"/>
                  </a:lnTo>
                  <a:lnTo>
                    <a:pt x="111" y="128"/>
                  </a:lnTo>
                  <a:lnTo>
                    <a:pt x="108" y="132"/>
                  </a:lnTo>
                  <a:lnTo>
                    <a:pt x="104" y="132"/>
                  </a:lnTo>
                  <a:lnTo>
                    <a:pt x="104" y="132"/>
                  </a:lnTo>
                  <a:lnTo>
                    <a:pt x="104" y="135"/>
                  </a:lnTo>
                  <a:lnTo>
                    <a:pt x="101" y="135"/>
                  </a:lnTo>
                  <a:lnTo>
                    <a:pt x="101" y="135"/>
                  </a:lnTo>
                  <a:lnTo>
                    <a:pt x="101" y="132"/>
                  </a:lnTo>
                  <a:lnTo>
                    <a:pt x="101" y="132"/>
                  </a:lnTo>
                  <a:lnTo>
                    <a:pt x="101" y="139"/>
                  </a:lnTo>
                  <a:lnTo>
                    <a:pt x="101" y="139"/>
                  </a:lnTo>
                  <a:lnTo>
                    <a:pt x="99" y="139"/>
                  </a:lnTo>
                  <a:lnTo>
                    <a:pt x="96" y="139"/>
                  </a:lnTo>
                  <a:lnTo>
                    <a:pt x="92" y="142"/>
                  </a:lnTo>
                  <a:lnTo>
                    <a:pt x="89" y="142"/>
                  </a:lnTo>
                  <a:lnTo>
                    <a:pt x="85" y="142"/>
                  </a:lnTo>
                  <a:lnTo>
                    <a:pt x="82" y="139"/>
                  </a:lnTo>
                  <a:lnTo>
                    <a:pt x="80" y="139"/>
                  </a:lnTo>
                  <a:lnTo>
                    <a:pt x="80" y="137"/>
                  </a:lnTo>
                  <a:lnTo>
                    <a:pt x="82" y="137"/>
                  </a:lnTo>
                  <a:lnTo>
                    <a:pt x="85" y="137"/>
                  </a:lnTo>
                  <a:lnTo>
                    <a:pt x="85" y="135"/>
                  </a:lnTo>
                  <a:lnTo>
                    <a:pt x="85" y="132"/>
                  </a:lnTo>
                  <a:lnTo>
                    <a:pt x="87" y="132"/>
                  </a:lnTo>
                  <a:lnTo>
                    <a:pt x="87" y="130"/>
                  </a:lnTo>
                  <a:lnTo>
                    <a:pt x="89" y="128"/>
                  </a:lnTo>
                  <a:lnTo>
                    <a:pt x="89" y="128"/>
                  </a:lnTo>
                  <a:lnTo>
                    <a:pt x="92" y="123"/>
                  </a:lnTo>
                  <a:lnTo>
                    <a:pt x="92" y="121"/>
                  </a:lnTo>
                  <a:lnTo>
                    <a:pt x="94" y="118"/>
                  </a:lnTo>
                  <a:lnTo>
                    <a:pt x="94" y="121"/>
                  </a:lnTo>
                  <a:lnTo>
                    <a:pt x="96" y="121"/>
                  </a:lnTo>
                  <a:lnTo>
                    <a:pt x="101" y="121"/>
                  </a:lnTo>
                  <a:lnTo>
                    <a:pt x="104" y="121"/>
                  </a:lnTo>
                  <a:lnTo>
                    <a:pt x="104" y="118"/>
                  </a:lnTo>
                  <a:lnTo>
                    <a:pt x="104" y="116"/>
                  </a:lnTo>
                  <a:lnTo>
                    <a:pt x="104" y="113"/>
                  </a:lnTo>
                  <a:lnTo>
                    <a:pt x="104" y="113"/>
                  </a:lnTo>
                  <a:lnTo>
                    <a:pt x="104" y="111"/>
                  </a:lnTo>
                  <a:lnTo>
                    <a:pt x="99" y="109"/>
                  </a:lnTo>
                  <a:lnTo>
                    <a:pt x="99" y="106"/>
                  </a:lnTo>
                  <a:lnTo>
                    <a:pt x="99" y="104"/>
                  </a:lnTo>
                  <a:lnTo>
                    <a:pt x="96" y="102"/>
                  </a:lnTo>
                  <a:lnTo>
                    <a:pt x="96" y="102"/>
                  </a:lnTo>
                  <a:lnTo>
                    <a:pt x="94" y="99"/>
                  </a:lnTo>
                  <a:lnTo>
                    <a:pt x="94" y="99"/>
                  </a:lnTo>
                  <a:lnTo>
                    <a:pt x="94" y="90"/>
                  </a:lnTo>
                  <a:lnTo>
                    <a:pt x="94" y="90"/>
                  </a:lnTo>
                  <a:lnTo>
                    <a:pt x="92" y="90"/>
                  </a:lnTo>
                  <a:lnTo>
                    <a:pt x="89" y="88"/>
                  </a:lnTo>
                  <a:lnTo>
                    <a:pt x="87" y="85"/>
                  </a:lnTo>
                  <a:lnTo>
                    <a:pt x="82" y="88"/>
                  </a:lnTo>
                  <a:lnTo>
                    <a:pt x="80" y="85"/>
                  </a:lnTo>
                  <a:lnTo>
                    <a:pt x="75" y="80"/>
                  </a:lnTo>
                  <a:lnTo>
                    <a:pt x="70" y="80"/>
                  </a:lnTo>
                  <a:lnTo>
                    <a:pt x="66" y="83"/>
                  </a:lnTo>
                  <a:lnTo>
                    <a:pt x="63" y="80"/>
                  </a:lnTo>
                  <a:lnTo>
                    <a:pt x="61" y="83"/>
                  </a:lnTo>
                  <a:lnTo>
                    <a:pt x="59" y="85"/>
                  </a:lnTo>
                  <a:close/>
                </a:path>
              </a:pathLst>
            </a:custGeom>
            <a:grpFill/>
            <a:ln w="9525">
              <a:solidFill>
                <a:schemeClr val="bg2">
                  <a:lumMod val="50000"/>
                </a:schemeClr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2" name="Freeform 516">
              <a:extLst>
                <a:ext uri="{FF2B5EF4-FFF2-40B4-BE49-F238E27FC236}">
                  <a16:creationId xmlns:a16="http://schemas.microsoft.com/office/drawing/2014/main" id="{2563EF69-5B5C-4586-A01A-759C316412D8}"/>
                </a:ext>
              </a:extLst>
            </p:cNvPr>
            <p:cNvSpPr>
              <a:spLocks/>
            </p:cNvSpPr>
            <p:nvPr/>
          </p:nvSpPr>
          <p:spPr bwMode="auto">
            <a:xfrm>
              <a:off x="7399654" y="3144727"/>
              <a:ext cx="1383600" cy="917236"/>
            </a:xfrm>
            <a:custGeom>
              <a:avLst/>
              <a:gdLst>
                <a:gd name="T0" fmla="*/ 33 w 241"/>
                <a:gd name="T1" fmla="*/ 90 h 158"/>
                <a:gd name="T2" fmla="*/ 4 w 241"/>
                <a:gd name="T3" fmla="*/ 69 h 158"/>
                <a:gd name="T4" fmla="*/ 26 w 241"/>
                <a:gd name="T5" fmla="*/ 38 h 158"/>
                <a:gd name="T6" fmla="*/ 21 w 241"/>
                <a:gd name="T7" fmla="*/ 14 h 158"/>
                <a:gd name="T8" fmla="*/ 42 w 241"/>
                <a:gd name="T9" fmla="*/ 10 h 158"/>
                <a:gd name="T10" fmla="*/ 66 w 241"/>
                <a:gd name="T11" fmla="*/ 17 h 158"/>
                <a:gd name="T12" fmla="*/ 78 w 241"/>
                <a:gd name="T13" fmla="*/ 19 h 158"/>
                <a:gd name="T14" fmla="*/ 87 w 241"/>
                <a:gd name="T15" fmla="*/ 19 h 158"/>
                <a:gd name="T16" fmla="*/ 99 w 241"/>
                <a:gd name="T17" fmla="*/ 21 h 158"/>
                <a:gd name="T18" fmla="*/ 113 w 241"/>
                <a:gd name="T19" fmla="*/ 17 h 158"/>
                <a:gd name="T20" fmla="*/ 122 w 241"/>
                <a:gd name="T21" fmla="*/ 5 h 158"/>
                <a:gd name="T22" fmla="*/ 134 w 241"/>
                <a:gd name="T23" fmla="*/ 5 h 158"/>
                <a:gd name="T24" fmla="*/ 151 w 241"/>
                <a:gd name="T25" fmla="*/ 0 h 158"/>
                <a:gd name="T26" fmla="*/ 163 w 241"/>
                <a:gd name="T27" fmla="*/ 12 h 158"/>
                <a:gd name="T28" fmla="*/ 172 w 241"/>
                <a:gd name="T29" fmla="*/ 24 h 158"/>
                <a:gd name="T30" fmla="*/ 181 w 241"/>
                <a:gd name="T31" fmla="*/ 40 h 158"/>
                <a:gd name="T32" fmla="*/ 193 w 241"/>
                <a:gd name="T33" fmla="*/ 43 h 158"/>
                <a:gd name="T34" fmla="*/ 215 w 241"/>
                <a:gd name="T35" fmla="*/ 47 h 158"/>
                <a:gd name="T36" fmla="*/ 231 w 241"/>
                <a:gd name="T37" fmla="*/ 54 h 158"/>
                <a:gd name="T38" fmla="*/ 238 w 241"/>
                <a:gd name="T39" fmla="*/ 69 h 158"/>
                <a:gd name="T40" fmla="*/ 233 w 241"/>
                <a:gd name="T41" fmla="*/ 76 h 158"/>
                <a:gd name="T42" fmla="*/ 233 w 241"/>
                <a:gd name="T43" fmla="*/ 92 h 158"/>
                <a:gd name="T44" fmla="*/ 219 w 241"/>
                <a:gd name="T45" fmla="*/ 97 h 158"/>
                <a:gd name="T46" fmla="*/ 200 w 241"/>
                <a:gd name="T47" fmla="*/ 111 h 158"/>
                <a:gd name="T48" fmla="*/ 186 w 241"/>
                <a:gd name="T49" fmla="*/ 116 h 158"/>
                <a:gd name="T50" fmla="*/ 172 w 241"/>
                <a:gd name="T51" fmla="*/ 128 h 158"/>
                <a:gd name="T52" fmla="*/ 172 w 241"/>
                <a:gd name="T53" fmla="*/ 123 h 158"/>
                <a:gd name="T54" fmla="*/ 167 w 241"/>
                <a:gd name="T55" fmla="*/ 128 h 158"/>
                <a:gd name="T56" fmla="*/ 165 w 241"/>
                <a:gd name="T57" fmla="*/ 125 h 158"/>
                <a:gd name="T58" fmla="*/ 160 w 241"/>
                <a:gd name="T59" fmla="*/ 125 h 158"/>
                <a:gd name="T60" fmla="*/ 160 w 241"/>
                <a:gd name="T61" fmla="*/ 130 h 158"/>
                <a:gd name="T62" fmla="*/ 165 w 241"/>
                <a:gd name="T63" fmla="*/ 130 h 158"/>
                <a:gd name="T64" fmla="*/ 170 w 241"/>
                <a:gd name="T65" fmla="*/ 135 h 158"/>
                <a:gd name="T66" fmla="*/ 181 w 241"/>
                <a:gd name="T67" fmla="*/ 142 h 158"/>
                <a:gd name="T68" fmla="*/ 193 w 241"/>
                <a:gd name="T69" fmla="*/ 139 h 158"/>
                <a:gd name="T70" fmla="*/ 179 w 241"/>
                <a:gd name="T71" fmla="*/ 144 h 158"/>
                <a:gd name="T72" fmla="*/ 165 w 241"/>
                <a:gd name="T73" fmla="*/ 154 h 158"/>
                <a:gd name="T74" fmla="*/ 153 w 241"/>
                <a:gd name="T75" fmla="*/ 158 h 158"/>
                <a:gd name="T76" fmla="*/ 148 w 241"/>
                <a:gd name="T77" fmla="*/ 144 h 158"/>
                <a:gd name="T78" fmla="*/ 148 w 241"/>
                <a:gd name="T79" fmla="*/ 132 h 158"/>
                <a:gd name="T80" fmla="*/ 151 w 241"/>
                <a:gd name="T81" fmla="*/ 128 h 158"/>
                <a:gd name="T82" fmla="*/ 134 w 241"/>
                <a:gd name="T83" fmla="*/ 125 h 158"/>
                <a:gd name="T84" fmla="*/ 132 w 241"/>
                <a:gd name="T85" fmla="*/ 121 h 158"/>
                <a:gd name="T86" fmla="*/ 134 w 241"/>
                <a:gd name="T87" fmla="*/ 118 h 158"/>
                <a:gd name="T88" fmla="*/ 122 w 241"/>
                <a:gd name="T89" fmla="*/ 116 h 158"/>
                <a:gd name="T90" fmla="*/ 108 w 241"/>
                <a:gd name="T91" fmla="*/ 123 h 158"/>
                <a:gd name="T92" fmla="*/ 104 w 241"/>
                <a:gd name="T93" fmla="*/ 132 h 158"/>
                <a:gd name="T94" fmla="*/ 101 w 241"/>
                <a:gd name="T95" fmla="*/ 132 h 158"/>
                <a:gd name="T96" fmla="*/ 89 w 241"/>
                <a:gd name="T97" fmla="*/ 142 h 158"/>
                <a:gd name="T98" fmla="*/ 85 w 241"/>
                <a:gd name="T99" fmla="*/ 137 h 158"/>
                <a:gd name="T100" fmla="*/ 89 w 241"/>
                <a:gd name="T101" fmla="*/ 128 h 158"/>
                <a:gd name="T102" fmla="*/ 101 w 241"/>
                <a:gd name="T103" fmla="*/ 121 h 158"/>
                <a:gd name="T104" fmla="*/ 104 w 241"/>
                <a:gd name="T105" fmla="*/ 111 h 158"/>
                <a:gd name="T106" fmla="*/ 94 w 241"/>
                <a:gd name="T107" fmla="*/ 99 h 158"/>
                <a:gd name="T108" fmla="*/ 87 w 241"/>
                <a:gd name="T109" fmla="*/ 85 h 158"/>
                <a:gd name="T110" fmla="*/ 63 w 241"/>
                <a:gd name="T111" fmla="*/ 8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41" h="158">
                  <a:moveTo>
                    <a:pt x="59" y="85"/>
                  </a:moveTo>
                  <a:lnTo>
                    <a:pt x="59" y="85"/>
                  </a:lnTo>
                  <a:lnTo>
                    <a:pt x="49" y="90"/>
                  </a:lnTo>
                  <a:lnTo>
                    <a:pt x="42" y="92"/>
                  </a:lnTo>
                  <a:lnTo>
                    <a:pt x="37" y="95"/>
                  </a:lnTo>
                  <a:lnTo>
                    <a:pt x="33" y="90"/>
                  </a:lnTo>
                  <a:lnTo>
                    <a:pt x="11" y="90"/>
                  </a:lnTo>
                  <a:lnTo>
                    <a:pt x="9" y="90"/>
                  </a:lnTo>
                  <a:lnTo>
                    <a:pt x="9" y="88"/>
                  </a:lnTo>
                  <a:lnTo>
                    <a:pt x="0" y="83"/>
                  </a:lnTo>
                  <a:lnTo>
                    <a:pt x="4" y="69"/>
                  </a:lnTo>
                  <a:lnTo>
                    <a:pt x="4" y="69"/>
                  </a:lnTo>
                  <a:lnTo>
                    <a:pt x="7" y="69"/>
                  </a:lnTo>
                  <a:lnTo>
                    <a:pt x="7" y="64"/>
                  </a:lnTo>
                  <a:lnTo>
                    <a:pt x="7" y="62"/>
                  </a:lnTo>
                  <a:lnTo>
                    <a:pt x="16" y="47"/>
                  </a:lnTo>
                  <a:lnTo>
                    <a:pt x="26" y="40"/>
                  </a:lnTo>
                  <a:lnTo>
                    <a:pt x="26" y="38"/>
                  </a:lnTo>
                  <a:lnTo>
                    <a:pt x="23" y="33"/>
                  </a:lnTo>
                  <a:lnTo>
                    <a:pt x="26" y="31"/>
                  </a:lnTo>
                  <a:lnTo>
                    <a:pt x="21" y="26"/>
                  </a:lnTo>
                  <a:lnTo>
                    <a:pt x="18" y="17"/>
                  </a:lnTo>
                  <a:lnTo>
                    <a:pt x="18" y="14"/>
                  </a:lnTo>
                  <a:lnTo>
                    <a:pt x="21" y="14"/>
                  </a:lnTo>
                  <a:lnTo>
                    <a:pt x="23" y="14"/>
                  </a:lnTo>
                  <a:lnTo>
                    <a:pt x="28" y="14"/>
                  </a:lnTo>
                  <a:lnTo>
                    <a:pt x="28" y="12"/>
                  </a:lnTo>
                  <a:lnTo>
                    <a:pt x="30" y="10"/>
                  </a:lnTo>
                  <a:lnTo>
                    <a:pt x="42" y="7"/>
                  </a:lnTo>
                  <a:lnTo>
                    <a:pt x="42" y="10"/>
                  </a:lnTo>
                  <a:lnTo>
                    <a:pt x="49" y="10"/>
                  </a:lnTo>
                  <a:lnTo>
                    <a:pt x="56" y="12"/>
                  </a:lnTo>
                  <a:lnTo>
                    <a:pt x="59" y="12"/>
                  </a:lnTo>
                  <a:lnTo>
                    <a:pt x="61" y="12"/>
                  </a:lnTo>
                  <a:lnTo>
                    <a:pt x="66" y="14"/>
                  </a:lnTo>
                  <a:lnTo>
                    <a:pt x="66" y="17"/>
                  </a:lnTo>
                  <a:lnTo>
                    <a:pt x="68" y="17"/>
                  </a:lnTo>
                  <a:lnTo>
                    <a:pt x="70" y="17"/>
                  </a:lnTo>
                  <a:lnTo>
                    <a:pt x="73" y="19"/>
                  </a:lnTo>
                  <a:lnTo>
                    <a:pt x="73" y="21"/>
                  </a:lnTo>
                  <a:lnTo>
                    <a:pt x="75" y="19"/>
                  </a:lnTo>
                  <a:lnTo>
                    <a:pt x="78" y="19"/>
                  </a:lnTo>
                  <a:lnTo>
                    <a:pt x="80" y="19"/>
                  </a:lnTo>
                  <a:lnTo>
                    <a:pt x="80" y="17"/>
                  </a:lnTo>
                  <a:lnTo>
                    <a:pt x="82" y="19"/>
                  </a:lnTo>
                  <a:lnTo>
                    <a:pt x="85" y="19"/>
                  </a:lnTo>
                  <a:lnTo>
                    <a:pt x="85" y="19"/>
                  </a:lnTo>
                  <a:lnTo>
                    <a:pt x="87" y="19"/>
                  </a:lnTo>
                  <a:lnTo>
                    <a:pt x="89" y="21"/>
                  </a:lnTo>
                  <a:lnTo>
                    <a:pt x="92" y="17"/>
                  </a:lnTo>
                  <a:lnTo>
                    <a:pt x="96" y="19"/>
                  </a:lnTo>
                  <a:lnTo>
                    <a:pt x="96" y="21"/>
                  </a:lnTo>
                  <a:lnTo>
                    <a:pt x="99" y="21"/>
                  </a:lnTo>
                  <a:lnTo>
                    <a:pt x="99" y="21"/>
                  </a:lnTo>
                  <a:lnTo>
                    <a:pt x="108" y="21"/>
                  </a:lnTo>
                  <a:lnTo>
                    <a:pt x="111" y="21"/>
                  </a:lnTo>
                  <a:lnTo>
                    <a:pt x="111" y="24"/>
                  </a:lnTo>
                  <a:lnTo>
                    <a:pt x="113" y="21"/>
                  </a:lnTo>
                  <a:lnTo>
                    <a:pt x="113" y="21"/>
                  </a:lnTo>
                  <a:lnTo>
                    <a:pt x="113" y="17"/>
                  </a:lnTo>
                  <a:lnTo>
                    <a:pt x="113" y="14"/>
                  </a:lnTo>
                  <a:lnTo>
                    <a:pt x="113" y="12"/>
                  </a:lnTo>
                  <a:lnTo>
                    <a:pt x="115" y="10"/>
                  </a:lnTo>
                  <a:lnTo>
                    <a:pt x="118" y="7"/>
                  </a:lnTo>
                  <a:lnTo>
                    <a:pt x="120" y="5"/>
                  </a:lnTo>
                  <a:lnTo>
                    <a:pt x="122" y="5"/>
                  </a:lnTo>
                  <a:lnTo>
                    <a:pt x="125" y="5"/>
                  </a:lnTo>
                  <a:lnTo>
                    <a:pt x="130" y="5"/>
                  </a:lnTo>
                  <a:lnTo>
                    <a:pt x="130" y="5"/>
                  </a:lnTo>
                  <a:lnTo>
                    <a:pt x="132" y="5"/>
                  </a:lnTo>
                  <a:lnTo>
                    <a:pt x="132" y="5"/>
                  </a:lnTo>
                  <a:lnTo>
                    <a:pt x="134" y="5"/>
                  </a:lnTo>
                  <a:lnTo>
                    <a:pt x="137" y="2"/>
                  </a:lnTo>
                  <a:lnTo>
                    <a:pt x="137" y="2"/>
                  </a:lnTo>
                  <a:lnTo>
                    <a:pt x="137" y="0"/>
                  </a:lnTo>
                  <a:lnTo>
                    <a:pt x="144" y="0"/>
                  </a:lnTo>
                  <a:lnTo>
                    <a:pt x="148" y="0"/>
                  </a:lnTo>
                  <a:lnTo>
                    <a:pt x="151" y="0"/>
                  </a:lnTo>
                  <a:lnTo>
                    <a:pt x="156" y="0"/>
                  </a:lnTo>
                  <a:lnTo>
                    <a:pt x="158" y="2"/>
                  </a:lnTo>
                  <a:lnTo>
                    <a:pt x="160" y="5"/>
                  </a:lnTo>
                  <a:lnTo>
                    <a:pt x="160" y="5"/>
                  </a:lnTo>
                  <a:lnTo>
                    <a:pt x="163" y="10"/>
                  </a:lnTo>
                  <a:lnTo>
                    <a:pt x="163" y="12"/>
                  </a:lnTo>
                  <a:lnTo>
                    <a:pt x="163" y="14"/>
                  </a:lnTo>
                  <a:lnTo>
                    <a:pt x="160" y="14"/>
                  </a:lnTo>
                  <a:lnTo>
                    <a:pt x="163" y="21"/>
                  </a:lnTo>
                  <a:lnTo>
                    <a:pt x="170" y="24"/>
                  </a:lnTo>
                  <a:lnTo>
                    <a:pt x="170" y="24"/>
                  </a:lnTo>
                  <a:lnTo>
                    <a:pt x="172" y="24"/>
                  </a:lnTo>
                  <a:lnTo>
                    <a:pt x="174" y="26"/>
                  </a:lnTo>
                  <a:lnTo>
                    <a:pt x="177" y="28"/>
                  </a:lnTo>
                  <a:lnTo>
                    <a:pt x="177" y="36"/>
                  </a:lnTo>
                  <a:lnTo>
                    <a:pt x="177" y="36"/>
                  </a:lnTo>
                  <a:lnTo>
                    <a:pt x="177" y="38"/>
                  </a:lnTo>
                  <a:lnTo>
                    <a:pt x="181" y="40"/>
                  </a:lnTo>
                  <a:lnTo>
                    <a:pt x="184" y="40"/>
                  </a:lnTo>
                  <a:lnTo>
                    <a:pt x="184" y="40"/>
                  </a:lnTo>
                  <a:lnTo>
                    <a:pt x="186" y="40"/>
                  </a:lnTo>
                  <a:lnTo>
                    <a:pt x="189" y="43"/>
                  </a:lnTo>
                  <a:lnTo>
                    <a:pt x="191" y="43"/>
                  </a:lnTo>
                  <a:lnTo>
                    <a:pt x="193" y="43"/>
                  </a:lnTo>
                  <a:lnTo>
                    <a:pt x="203" y="40"/>
                  </a:lnTo>
                  <a:lnTo>
                    <a:pt x="205" y="40"/>
                  </a:lnTo>
                  <a:lnTo>
                    <a:pt x="210" y="50"/>
                  </a:lnTo>
                  <a:lnTo>
                    <a:pt x="212" y="50"/>
                  </a:lnTo>
                  <a:lnTo>
                    <a:pt x="215" y="47"/>
                  </a:lnTo>
                  <a:lnTo>
                    <a:pt x="215" y="47"/>
                  </a:lnTo>
                  <a:lnTo>
                    <a:pt x="217" y="50"/>
                  </a:lnTo>
                  <a:lnTo>
                    <a:pt x="222" y="50"/>
                  </a:lnTo>
                  <a:lnTo>
                    <a:pt x="222" y="52"/>
                  </a:lnTo>
                  <a:lnTo>
                    <a:pt x="226" y="52"/>
                  </a:lnTo>
                  <a:lnTo>
                    <a:pt x="229" y="54"/>
                  </a:lnTo>
                  <a:lnTo>
                    <a:pt x="231" y="54"/>
                  </a:lnTo>
                  <a:lnTo>
                    <a:pt x="233" y="57"/>
                  </a:lnTo>
                  <a:lnTo>
                    <a:pt x="238" y="57"/>
                  </a:lnTo>
                  <a:lnTo>
                    <a:pt x="241" y="57"/>
                  </a:lnTo>
                  <a:lnTo>
                    <a:pt x="238" y="59"/>
                  </a:lnTo>
                  <a:lnTo>
                    <a:pt x="241" y="64"/>
                  </a:lnTo>
                  <a:lnTo>
                    <a:pt x="238" y="69"/>
                  </a:lnTo>
                  <a:lnTo>
                    <a:pt x="233" y="69"/>
                  </a:lnTo>
                  <a:lnTo>
                    <a:pt x="236" y="71"/>
                  </a:lnTo>
                  <a:lnTo>
                    <a:pt x="236" y="71"/>
                  </a:lnTo>
                  <a:lnTo>
                    <a:pt x="238" y="73"/>
                  </a:lnTo>
                  <a:lnTo>
                    <a:pt x="233" y="73"/>
                  </a:lnTo>
                  <a:lnTo>
                    <a:pt x="233" y="76"/>
                  </a:lnTo>
                  <a:lnTo>
                    <a:pt x="233" y="78"/>
                  </a:lnTo>
                  <a:lnTo>
                    <a:pt x="233" y="78"/>
                  </a:lnTo>
                  <a:lnTo>
                    <a:pt x="236" y="80"/>
                  </a:lnTo>
                  <a:lnTo>
                    <a:pt x="233" y="83"/>
                  </a:lnTo>
                  <a:lnTo>
                    <a:pt x="236" y="83"/>
                  </a:lnTo>
                  <a:lnTo>
                    <a:pt x="233" y="92"/>
                  </a:lnTo>
                  <a:lnTo>
                    <a:pt x="231" y="95"/>
                  </a:lnTo>
                  <a:lnTo>
                    <a:pt x="229" y="92"/>
                  </a:lnTo>
                  <a:lnTo>
                    <a:pt x="226" y="92"/>
                  </a:lnTo>
                  <a:lnTo>
                    <a:pt x="224" y="92"/>
                  </a:lnTo>
                  <a:lnTo>
                    <a:pt x="222" y="92"/>
                  </a:lnTo>
                  <a:lnTo>
                    <a:pt x="219" y="97"/>
                  </a:lnTo>
                  <a:lnTo>
                    <a:pt x="215" y="97"/>
                  </a:lnTo>
                  <a:lnTo>
                    <a:pt x="215" y="102"/>
                  </a:lnTo>
                  <a:lnTo>
                    <a:pt x="215" y="106"/>
                  </a:lnTo>
                  <a:lnTo>
                    <a:pt x="205" y="109"/>
                  </a:lnTo>
                  <a:lnTo>
                    <a:pt x="203" y="111"/>
                  </a:lnTo>
                  <a:lnTo>
                    <a:pt x="200" y="111"/>
                  </a:lnTo>
                  <a:lnTo>
                    <a:pt x="196" y="111"/>
                  </a:lnTo>
                  <a:lnTo>
                    <a:pt x="196" y="116"/>
                  </a:lnTo>
                  <a:lnTo>
                    <a:pt x="193" y="113"/>
                  </a:lnTo>
                  <a:lnTo>
                    <a:pt x="189" y="116"/>
                  </a:lnTo>
                  <a:lnTo>
                    <a:pt x="186" y="116"/>
                  </a:lnTo>
                  <a:lnTo>
                    <a:pt x="186" y="116"/>
                  </a:lnTo>
                  <a:lnTo>
                    <a:pt x="184" y="116"/>
                  </a:lnTo>
                  <a:lnTo>
                    <a:pt x="181" y="116"/>
                  </a:lnTo>
                  <a:lnTo>
                    <a:pt x="179" y="121"/>
                  </a:lnTo>
                  <a:lnTo>
                    <a:pt x="177" y="121"/>
                  </a:lnTo>
                  <a:lnTo>
                    <a:pt x="174" y="125"/>
                  </a:lnTo>
                  <a:lnTo>
                    <a:pt x="172" y="128"/>
                  </a:lnTo>
                  <a:lnTo>
                    <a:pt x="172" y="125"/>
                  </a:lnTo>
                  <a:lnTo>
                    <a:pt x="174" y="125"/>
                  </a:lnTo>
                  <a:lnTo>
                    <a:pt x="177" y="123"/>
                  </a:lnTo>
                  <a:lnTo>
                    <a:pt x="174" y="121"/>
                  </a:lnTo>
                  <a:lnTo>
                    <a:pt x="174" y="121"/>
                  </a:lnTo>
                  <a:lnTo>
                    <a:pt x="172" y="123"/>
                  </a:lnTo>
                  <a:lnTo>
                    <a:pt x="170" y="125"/>
                  </a:lnTo>
                  <a:lnTo>
                    <a:pt x="170" y="132"/>
                  </a:lnTo>
                  <a:lnTo>
                    <a:pt x="170" y="132"/>
                  </a:lnTo>
                  <a:lnTo>
                    <a:pt x="170" y="130"/>
                  </a:lnTo>
                  <a:lnTo>
                    <a:pt x="167" y="128"/>
                  </a:lnTo>
                  <a:lnTo>
                    <a:pt x="167" y="128"/>
                  </a:lnTo>
                  <a:lnTo>
                    <a:pt x="167" y="125"/>
                  </a:lnTo>
                  <a:lnTo>
                    <a:pt x="167" y="128"/>
                  </a:lnTo>
                  <a:lnTo>
                    <a:pt x="165" y="128"/>
                  </a:lnTo>
                  <a:lnTo>
                    <a:pt x="165" y="128"/>
                  </a:lnTo>
                  <a:lnTo>
                    <a:pt x="165" y="128"/>
                  </a:lnTo>
                  <a:lnTo>
                    <a:pt x="165" y="125"/>
                  </a:lnTo>
                  <a:lnTo>
                    <a:pt x="163" y="125"/>
                  </a:lnTo>
                  <a:lnTo>
                    <a:pt x="160" y="125"/>
                  </a:lnTo>
                  <a:lnTo>
                    <a:pt x="160" y="123"/>
                  </a:lnTo>
                  <a:lnTo>
                    <a:pt x="160" y="123"/>
                  </a:lnTo>
                  <a:lnTo>
                    <a:pt x="160" y="125"/>
                  </a:lnTo>
                  <a:lnTo>
                    <a:pt x="160" y="125"/>
                  </a:lnTo>
                  <a:lnTo>
                    <a:pt x="156" y="125"/>
                  </a:lnTo>
                  <a:lnTo>
                    <a:pt x="158" y="128"/>
                  </a:lnTo>
                  <a:lnTo>
                    <a:pt x="158" y="128"/>
                  </a:lnTo>
                  <a:lnTo>
                    <a:pt x="158" y="128"/>
                  </a:lnTo>
                  <a:lnTo>
                    <a:pt x="160" y="128"/>
                  </a:lnTo>
                  <a:lnTo>
                    <a:pt x="160" y="130"/>
                  </a:lnTo>
                  <a:lnTo>
                    <a:pt x="160" y="130"/>
                  </a:lnTo>
                  <a:lnTo>
                    <a:pt x="160" y="130"/>
                  </a:lnTo>
                  <a:lnTo>
                    <a:pt x="160" y="128"/>
                  </a:lnTo>
                  <a:lnTo>
                    <a:pt x="163" y="130"/>
                  </a:lnTo>
                  <a:lnTo>
                    <a:pt x="165" y="130"/>
                  </a:lnTo>
                  <a:lnTo>
                    <a:pt x="165" y="130"/>
                  </a:lnTo>
                  <a:lnTo>
                    <a:pt x="165" y="132"/>
                  </a:lnTo>
                  <a:lnTo>
                    <a:pt x="165" y="132"/>
                  </a:lnTo>
                  <a:lnTo>
                    <a:pt x="167" y="132"/>
                  </a:lnTo>
                  <a:lnTo>
                    <a:pt x="167" y="132"/>
                  </a:lnTo>
                  <a:lnTo>
                    <a:pt x="167" y="135"/>
                  </a:lnTo>
                  <a:lnTo>
                    <a:pt x="170" y="135"/>
                  </a:lnTo>
                  <a:lnTo>
                    <a:pt x="172" y="137"/>
                  </a:lnTo>
                  <a:lnTo>
                    <a:pt x="172" y="142"/>
                  </a:lnTo>
                  <a:lnTo>
                    <a:pt x="174" y="139"/>
                  </a:lnTo>
                  <a:lnTo>
                    <a:pt x="177" y="142"/>
                  </a:lnTo>
                  <a:lnTo>
                    <a:pt x="177" y="139"/>
                  </a:lnTo>
                  <a:lnTo>
                    <a:pt x="181" y="142"/>
                  </a:lnTo>
                  <a:lnTo>
                    <a:pt x="184" y="139"/>
                  </a:lnTo>
                  <a:lnTo>
                    <a:pt x="184" y="139"/>
                  </a:lnTo>
                  <a:lnTo>
                    <a:pt x="184" y="139"/>
                  </a:lnTo>
                  <a:lnTo>
                    <a:pt x="186" y="139"/>
                  </a:lnTo>
                  <a:lnTo>
                    <a:pt x="191" y="139"/>
                  </a:lnTo>
                  <a:lnTo>
                    <a:pt x="193" y="139"/>
                  </a:lnTo>
                  <a:lnTo>
                    <a:pt x="193" y="142"/>
                  </a:lnTo>
                  <a:lnTo>
                    <a:pt x="191" y="142"/>
                  </a:lnTo>
                  <a:lnTo>
                    <a:pt x="191" y="147"/>
                  </a:lnTo>
                  <a:lnTo>
                    <a:pt x="186" y="147"/>
                  </a:lnTo>
                  <a:lnTo>
                    <a:pt x="186" y="147"/>
                  </a:lnTo>
                  <a:lnTo>
                    <a:pt x="179" y="144"/>
                  </a:lnTo>
                  <a:lnTo>
                    <a:pt x="172" y="151"/>
                  </a:lnTo>
                  <a:lnTo>
                    <a:pt x="170" y="151"/>
                  </a:lnTo>
                  <a:lnTo>
                    <a:pt x="165" y="151"/>
                  </a:lnTo>
                  <a:lnTo>
                    <a:pt x="167" y="154"/>
                  </a:lnTo>
                  <a:lnTo>
                    <a:pt x="165" y="154"/>
                  </a:lnTo>
                  <a:lnTo>
                    <a:pt x="165" y="154"/>
                  </a:lnTo>
                  <a:lnTo>
                    <a:pt x="163" y="156"/>
                  </a:lnTo>
                  <a:lnTo>
                    <a:pt x="163" y="156"/>
                  </a:lnTo>
                  <a:lnTo>
                    <a:pt x="160" y="156"/>
                  </a:lnTo>
                  <a:lnTo>
                    <a:pt x="158" y="158"/>
                  </a:lnTo>
                  <a:lnTo>
                    <a:pt x="156" y="158"/>
                  </a:lnTo>
                  <a:lnTo>
                    <a:pt x="153" y="158"/>
                  </a:lnTo>
                  <a:lnTo>
                    <a:pt x="151" y="156"/>
                  </a:lnTo>
                  <a:lnTo>
                    <a:pt x="153" y="154"/>
                  </a:lnTo>
                  <a:lnTo>
                    <a:pt x="153" y="147"/>
                  </a:lnTo>
                  <a:lnTo>
                    <a:pt x="151" y="144"/>
                  </a:lnTo>
                  <a:lnTo>
                    <a:pt x="148" y="144"/>
                  </a:lnTo>
                  <a:lnTo>
                    <a:pt x="148" y="144"/>
                  </a:lnTo>
                  <a:lnTo>
                    <a:pt x="144" y="139"/>
                  </a:lnTo>
                  <a:lnTo>
                    <a:pt x="139" y="139"/>
                  </a:lnTo>
                  <a:lnTo>
                    <a:pt x="139" y="139"/>
                  </a:lnTo>
                  <a:lnTo>
                    <a:pt x="139" y="139"/>
                  </a:lnTo>
                  <a:lnTo>
                    <a:pt x="141" y="137"/>
                  </a:lnTo>
                  <a:lnTo>
                    <a:pt x="148" y="132"/>
                  </a:lnTo>
                  <a:lnTo>
                    <a:pt x="153" y="130"/>
                  </a:lnTo>
                  <a:lnTo>
                    <a:pt x="156" y="130"/>
                  </a:lnTo>
                  <a:lnTo>
                    <a:pt x="153" y="130"/>
                  </a:lnTo>
                  <a:lnTo>
                    <a:pt x="153" y="128"/>
                  </a:lnTo>
                  <a:lnTo>
                    <a:pt x="153" y="125"/>
                  </a:lnTo>
                  <a:lnTo>
                    <a:pt x="151" y="128"/>
                  </a:lnTo>
                  <a:lnTo>
                    <a:pt x="148" y="125"/>
                  </a:lnTo>
                  <a:lnTo>
                    <a:pt x="148" y="125"/>
                  </a:lnTo>
                  <a:lnTo>
                    <a:pt x="146" y="125"/>
                  </a:lnTo>
                  <a:lnTo>
                    <a:pt x="146" y="128"/>
                  </a:lnTo>
                  <a:lnTo>
                    <a:pt x="139" y="128"/>
                  </a:lnTo>
                  <a:lnTo>
                    <a:pt x="134" y="125"/>
                  </a:lnTo>
                  <a:lnTo>
                    <a:pt x="134" y="125"/>
                  </a:lnTo>
                  <a:lnTo>
                    <a:pt x="132" y="125"/>
                  </a:lnTo>
                  <a:lnTo>
                    <a:pt x="130" y="125"/>
                  </a:lnTo>
                  <a:lnTo>
                    <a:pt x="130" y="123"/>
                  </a:lnTo>
                  <a:lnTo>
                    <a:pt x="132" y="121"/>
                  </a:lnTo>
                  <a:lnTo>
                    <a:pt x="132" y="121"/>
                  </a:lnTo>
                  <a:lnTo>
                    <a:pt x="127" y="121"/>
                  </a:lnTo>
                  <a:lnTo>
                    <a:pt x="127" y="121"/>
                  </a:lnTo>
                  <a:lnTo>
                    <a:pt x="130" y="118"/>
                  </a:lnTo>
                  <a:lnTo>
                    <a:pt x="134" y="121"/>
                  </a:lnTo>
                  <a:lnTo>
                    <a:pt x="137" y="118"/>
                  </a:lnTo>
                  <a:lnTo>
                    <a:pt x="134" y="118"/>
                  </a:lnTo>
                  <a:lnTo>
                    <a:pt x="134" y="118"/>
                  </a:lnTo>
                  <a:lnTo>
                    <a:pt x="130" y="113"/>
                  </a:lnTo>
                  <a:lnTo>
                    <a:pt x="130" y="116"/>
                  </a:lnTo>
                  <a:lnTo>
                    <a:pt x="127" y="116"/>
                  </a:lnTo>
                  <a:lnTo>
                    <a:pt x="127" y="113"/>
                  </a:lnTo>
                  <a:lnTo>
                    <a:pt x="122" y="116"/>
                  </a:lnTo>
                  <a:lnTo>
                    <a:pt x="115" y="118"/>
                  </a:lnTo>
                  <a:lnTo>
                    <a:pt x="115" y="121"/>
                  </a:lnTo>
                  <a:lnTo>
                    <a:pt x="113" y="125"/>
                  </a:lnTo>
                  <a:lnTo>
                    <a:pt x="111" y="125"/>
                  </a:lnTo>
                  <a:lnTo>
                    <a:pt x="111" y="123"/>
                  </a:lnTo>
                  <a:lnTo>
                    <a:pt x="108" y="123"/>
                  </a:lnTo>
                  <a:lnTo>
                    <a:pt x="108" y="121"/>
                  </a:lnTo>
                  <a:lnTo>
                    <a:pt x="108" y="123"/>
                  </a:lnTo>
                  <a:lnTo>
                    <a:pt x="111" y="125"/>
                  </a:lnTo>
                  <a:lnTo>
                    <a:pt x="111" y="128"/>
                  </a:lnTo>
                  <a:lnTo>
                    <a:pt x="108" y="132"/>
                  </a:lnTo>
                  <a:lnTo>
                    <a:pt x="104" y="132"/>
                  </a:lnTo>
                  <a:lnTo>
                    <a:pt x="104" y="132"/>
                  </a:lnTo>
                  <a:lnTo>
                    <a:pt x="104" y="135"/>
                  </a:lnTo>
                  <a:lnTo>
                    <a:pt x="101" y="135"/>
                  </a:lnTo>
                  <a:lnTo>
                    <a:pt x="101" y="135"/>
                  </a:lnTo>
                  <a:lnTo>
                    <a:pt x="101" y="132"/>
                  </a:lnTo>
                  <a:lnTo>
                    <a:pt x="101" y="132"/>
                  </a:lnTo>
                  <a:lnTo>
                    <a:pt x="101" y="139"/>
                  </a:lnTo>
                  <a:lnTo>
                    <a:pt x="101" y="139"/>
                  </a:lnTo>
                  <a:lnTo>
                    <a:pt x="99" y="139"/>
                  </a:lnTo>
                  <a:lnTo>
                    <a:pt x="96" y="139"/>
                  </a:lnTo>
                  <a:lnTo>
                    <a:pt x="92" y="142"/>
                  </a:lnTo>
                  <a:lnTo>
                    <a:pt x="89" y="142"/>
                  </a:lnTo>
                  <a:lnTo>
                    <a:pt x="85" y="142"/>
                  </a:lnTo>
                  <a:lnTo>
                    <a:pt x="82" y="139"/>
                  </a:lnTo>
                  <a:lnTo>
                    <a:pt x="80" y="139"/>
                  </a:lnTo>
                  <a:lnTo>
                    <a:pt x="80" y="137"/>
                  </a:lnTo>
                  <a:lnTo>
                    <a:pt x="82" y="137"/>
                  </a:lnTo>
                  <a:lnTo>
                    <a:pt x="85" y="137"/>
                  </a:lnTo>
                  <a:lnTo>
                    <a:pt x="85" y="135"/>
                  </a:lnTo>
                  <a:lnTo>
                    <a:pt x="85" y="132"/>
                  </a:lnTo>
                  <a:lnTo>
                    <a:pt x="87" y="132"/>
                  </a:lnTo>
                  <a:lnTo>
                    <a:pt x="87" y="130"/>
                  </a:lnTo>
                  <a:lnTo>
                    <a:pt x="89" y="128"/>
                  </a:lnTo>
                  <a:lnTo>
                    <a:pt x="89" y="128"/>
                  </a:lnTo>
                  <a:lnTo>
                    <a:pt x="92" y="123"/>
                  </a:lnTo>
                  <a:lnTo>
                    <a:pt x="92" y="121"/>
                  </a:lnTo>
                  <a:lnTo>
                    <a:pt x="94" y="118"/>
                  </a:lnTo>
                  <a:lnTo>
                    <a:pt x="94" y="121"/>
                  </a:lnTo>
                  <a:lnTo>
                    <a:pt x="96" y="121"/>
                  </a:lnTo>
                  <a:lnTo>
                    <a:pt x="101" y="121"/>
                  </a:lnTo>
                  <a:lnTo>
                    <a:pt x="104" y="121"/>
                  </a:lnTo>
                  <a:lnTo>
                    <a:pt x="104" y="118"/>
                  </a:lnTo>
                  <a:lnTo>
                    <a:pt x="104" y="116"/>
                  </a:lnTo>
                  <a:lnTo>
                    <a:pt x="104" y="113"/>
                  </a:lnTo>
                  <a:lnTo>
                    <a:pt x="104" y="113"/>
                  </a:lnTo>
                  <a:lnTo>
                    <a:pt x="104" y="111"/>
                  </a:lnTo>
                  <a:lnTo>
                    <a:pt x="99" y="109"/>
                  </a:lnTo>
                  <a:lnTo>
                    <a:pt x="99" y="106"/>
                  </a:lnTo>
                  <a:lnTo>
                    <a:pt x="99" y="104"/>
                  </a:lnTo>
                  <a:lnTo>
                    <a:pt x="96" y="102"/>
                  </a:lnTo>
                  <a:lnTo>
                    <a:pt x="96" y="102"/>
                  </a:lnTo>
                  <a:lnTo>
                    <a:pt x="94" y="99"/>
                  </a:lnTo>
                  <a:lnTo>
                    <a:pt x="94" y="99"/>
                  </a:lnTo>
                  <a:lnTo>
                    <a:pt x="94" y="90"/>
                  </a:lnTo>
                  <a:lnTo>
                    <a:pt x="94" y="90"/>
                  </a:lnTo>
                  <a:lnTo>
                    <a:pt x="92" y="90"/>
                  </a:lnTo>
                  <a:lnTo>
                    <a:pt x="89" y="88"/>
                  </a:lnTo>
                  <a:lnTo>
                    <a:pt x="87" y="85"/>
                  </a:lnTo>
                  <a:lnTo>
                    <a:pt x="82" y="88"/>
                  </a:lnTo>
                  <a:lnTo>
                    <a:pt x="80" y="85"/>
                  </a:lnTo>
                  <a:lnTo>
                    <a:pt x="75" y="80"/>
                  </a:lnTo>
                  <a:lnTo>
                    <a:pt x="70" y="80"/>
                  </a:lnTo>
                  <a:lnTo>
                    <a:pt x="66" y="83"/>
                  </a:lnTo>
                  <a:lnTo>
                    <a:pt x="63" y="80"/>
                  </a:lnTo>
                  <a:lnTo>
                    <a:pt x="61" y="83"/>
                  </a:lnTo>
                  <a:lnTo>
                    <a:pt x="59" y="85"/>
                  </a:lnTo>
                </a:path>
              </a:pathLst>
            </a:custGeom>
            <a:grpFill/>
            <a:ln w="9525" cap="flat" cmpd="sng">
              <a:solidFill>
                <a:schemeClr val="bg2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3025" tIns="36511" rIns="73025" bIns="36511" anchor="ctr"/>
            <a:lstStyle/>
            <a:p>
              <a:endParaRPr lang="en-US" dirty="0"/>
            </a:p>
          </p:txBody>
        </p:sp>
        <p:sp>
          <p:nvSpPr>
            <p:cNvPr id="44" name="Freeform 741">
              <a:extLst>
                <a:ext uri="{FF2B5EF4-FFF2-40B4-BE49-F238E27FC236}">
                  <a16:creationId xmlns:a16="http://schemas.microsoft.com/office/drawing/2014/main" id="{C69E0E3E-CAAB-4F5F-A0E9-40EC3DB72BED}"/>
                </a:ext>
              </a:extLst>
            </p:cNvPr>
            <p:cNvSpPr>
              <a:spLocks/>
            </p:cNvSpPr>
            <p:nvPr/>
          </p:nvSpPr>
          <p:spPr bwMode="auto">
            <a:xfrm>
              <a:off x="7295883" y="4283966"/>
              <a:ext cx="167185" cy="151899"/>
            </a:xfrm>
            <a:custGeom>
              <a:avLst/>
              <a:gdLst>
                <a:gd name="T0" fmla="*/ 4 w 30"/>
                <a:gd name="T1" fmla="*/ 26 h 26"/>
                <a:gd name="T2" fmla="*/ 0 w 30"/>
                <a:gd name="T3" fmla="*/ 21 h 26"/>
                <a:gd name="T4" fmla="*/ 0 w 30"/>
                <a:gd name="T5" fmla="*/ 17 h 26"/>
                <a:gd name="T6" fmla="*/ 0 w 30"/>
                <a:gd name="T7" fmla="*/ 5 h 26"/>
                <a:gd name="T8" fmla="*/ 0 w 30"/>
                <a:gd name="T9" fmla="*/ 5 h 26"/>
                <a:gd name="T10" fmla="*/ 2 w 30"/>
                <a:gd name="T11" fmla="*/ 5 h 26"/>
                <a:gd name="T12" fmla="*/ 2 w 30"/>
                <a:gd name="T13" fmla="*/ 5 h 26"/>
                <a:gd name="T14" fmla="*/ 2 w 30"/>
                <a:gd name="T15" fmla="*/ 3 h 26"/>
                <a:gd name="T16" fmla="*/ 7 w 30"/>
                <a:gd name="T17" fmla="*/ 0 h 26"/>
                <a:gd name="T18" fmla="*/ 7 w 30"/>
                <a:gd name="T19" fmla="*/ 0 h 26"/>
                <a:gd name="T20" fmla="*/ 9 w 30"/>
                <a:gd name="T21" fmla="*/ 3 h 26"/>
                <a:gd name="T22" fmla="*/ 9 w 30"/>
                <a:gd name="T23" fmla="*/ 3 h 26"/>
                <a:gd name="T24" fmla="*/ 9 w 30"/>
                <a:gd name="T25" fmla="*/ 3 h 26"/>
                <a:gd name="T26" fmla="*/ 12 w 30"/>
                <a:gd name="T27" fmla="*/ 0 h 26"/>
                <a:gd name="T28" fmla="*/ 14 w 30"/>
                <a:gd name="T29" fmla="*/ 3 h 26"/>
                <a:gd name="T30" fmla="*/ 16 w 30"/>
                <a:gd name="T31" fmla="*/ 0 h 26"/>
                <a:gd name="T32" fmla="*/ 19 w 30"/>
                <a:gd name="T33" fmla="*/ 0 h 26"/>
                <a:gd name="T34" fmla="*/ 21 w 30"/>
                <a:gd name="T35" fmla="*/ 0 h 26"/>
                <a:gd name="T36" fmla="*/ 23 w 30"/>
                <a:gd name="T37" fmla="*/ 0 h 26"/>
                <a:gd name="T38" fmla="*/ 28 w 30"/>
                <a:gd name="T39" fmla="*/ 7 h 26"/>
                <a:gd name="T40" fmla="*/ 30 w 30"/>
                <a:gd name="T41" fmla="*/ 17 h 26"/>
                <a:gd name="T42" fmla="*/ 28 w 30"/>
                <a:gd name="T43" fmla="*/ 17 h 26"/>
                <a:gd name="T44" fmla="*/ 26 w 30"/>
                <a:gd name="T45" fmla="*/ 21 h 26"/>
                <a:gd name="T46" fmla="*/ 21 w 30"/>
                <a:gd name="T47" fmla="*/ 21 h 26"/>
                <a:gd name="T48" fmla="*/ 16 w 30"/>
                <a:gd name="T49" fmla="*/ 21 h 26"/>
                <a:gd name="T50" fmla="*/ 14 w 30"/>
                <a:gd name="T51" fmla="*/ 26 h 26"/>
                <a:gd name="T52" fmla="*/ 4 w 30"/>
                <a:gd name="T53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0" h="26">
                  <a:moveTo>
                    <a:pt x="4" y="26"/>
                  </a:moveTo>
                  <a:lnTo>
                    <a:pt x="0" y="21"/>
                  </a:lnTo>
                  <a:lnTo>
                    <a:pt x="0" y="17"/>
                  </a:lnTo>
                  <a:lnTo>
                    <a:pt x="0" y="5"/>
                  </a:lnTo>
                  <a:lnTo>
                    <a:pt x="0" y="5"/>
                  </a:lnTo>
                  <a:lnTo>
                    <a:pt x="2" y="5"/>
                  </a:lnTo>
                  <a:lnTo>
                    <a:pt x="2" y="5"/>
                  </a:lnTo>
                  <a:lnTo>
                    <a:pt x="2" y="3"/>
                  </a:lnTo>
                  <a:lnTo>
                    <a:pt x="7" y="0"/>
                  </a:lnTo>
                  <a:lnTo>
                    <a:pt x="7" y="0"/>
                  </a:lnTo>
                  <a:lnTo>
                    <a:pt x="9" y="3"/>
                  </a:lnTo>
                  <a:lnTo>
                    <a:pt x="9" y="3"/>
                  </a:lnTo>
                  <a:lnTo>
                    <a:pt x="9" y="3"/>
                  </a:lnTo>
                  <a:lnTo>
                    <a:pt x="12" y="0"/>
                  </a:lnTo>
                  <a:lnTo>
                    <a:pt x="14" y="3"/>
                  </a:lnTo>
                  <a:lnTo>
                    <a:pt x="16" y="0"/>
                  </a:lnTo>
                  <a:lnTo>
                    <a:pt x="19" y="0"/>
                  </a:lnTo>
                  <a:lnTo>
                    <a:pt x="21" y="0"/>
                  </a:lnTo>
                  <a:lnTo>
                    <a:pt x="23" y="0"/>
                  </a:lnTo>
                  <a:lnTo>
                    <a:pt x="28" y="7"/>
                  </a:lnTo>
                  <a:lnTo>
                    <a:pt x="30" y="17"/>
                  </a:lnTo>
                  <a:lnTo>
                    <a:pt x="28" y="17"/>
                  </a:lnTo>
                  <a:lnTo>
                    <a:pt x="26" y="21"/>
                  </a:lnTo>
                  <a:lnTo>
                    <a:pt x="21" y="21"/>
                  </a:lnTo>
                  <a:lnTo>
                    <a:pt x="16" y="21"/>
                  </a:lnTo>
                  <a:lnTo>
                    <a:pt x="14" y="26"/>
                  </a:lnTo>
                  <a:lnTo>
                    <a:pt x="4" y="26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8" name="Freeform 742">
              <a:extLst>
                <a:ext uri="{FF2B5EF4-FFF2-40B4-BE49-F238E27FC236}">
                  <a16:creationId xmlns:a16="http://schemas.microsoft.com/office/drawing/2014/main" id="{4BE756C0-BF3A-40A6-A5A1-43E794FA7275}"/>
                </a:ext>
              </a:extLst>
            </p:cNvPr>
            <p:cNvSpPr>
              <a:spLocks/>
            </p:cNvSpPr>
            <p:nvPr/>
          </p:nvSpPr>
          <p:spPr bwMode="auto">
            <a:xfrm>
              <a:off x="7295883" y="4283966"/>
              <a:ext cx="167185" cy="151899"/>
            </a:xfrm>
            <a:custGeom>
              <a:avLst/>
              <a:gdLst>
                <a:gd name="T0" fmla="*/ 4 w 30"/>
                <a:gd name="T1" fmla="*/ 26 h 26"/>
                <a:gd name="T2" fmla="*/ 0 w 30"/>
                <a:gd name="T3" fmla="*/ 21 h 26"/>
                <a:gd name="T4" fmla="*/ 0 w 30"/>
                <a:gd name="T5" fmla="*/ 17 h 26"/>
                <a:gd name="T6" fmla="*/ 0 w 30"/>
                <a:gd name="T7" fmla="*/ 5 h 26"/>
                <a:gd name="T8" fmla="*/ 0 w 30"/>
                <a:gd name="T9" fmla="*/ 5 h 26"/>
                <a:gd name="T10" fmla="*/ 2 w 30"/>
                <a:gd name="T11" fmla="*/ 5 h 26"/>
                <a:gd name="T12" fmla="*/ 2 w 30"/>
                <a:gd name="T13" fmla="*/ 5 h 26"/>
                <a:gd name="T14" fmla="*/ 2 w 30"/>
                <a:gd name="T15" fmla="*/ 3 h 26"/>
                <a:gd name="T16" fmla="*/ 7 w 30"/>
                <a:gd name="T17" fmla="*/ 0 h 26"/>
                <a:gd name="T18" fmla="*/ 7 w 30"/>
                <a:gd name="T19" fmla="*/ 0 h 26"/>
                <a:gd name="T20" fmla="*/ 9 w 30"/>
                <a:gd name="T21" fmla="*/ 3 h 26"/>
                <a:gd name="T22" fmla="*/ 9 w 30"/>
                <a:gd name="T23" fmla="*/ 3 h 26"/>
                <a:gd name="T24" fmla="*/ 9 w 30"/>
                <a:gd name="T25" fmla="*/ 3 h 26"/>
                <a:gd name="T26" fmla="*/ 12 w 30"/>
                <a:gd name="T27" fmla="*/ 0 h 26"/>
                <a:gd name="T28" fmla="*/ 14 w 30"/>
                <a:gd name="T29" fmla="*/ 3 h 26"/>
                <a:gd name="T30" fmla="*/ 16 w 30"/>
                <a:gd name="T31" fmla="*/ 0 h 26"/>
                <a:gd name="T32" fmla="*/ 19 w 30"/>
                <a:gd name="T33" fmla="*/ 0 h 26"/>
                <a:gd name="T34" fmla="*/ 21 w 30"/>
                <a:gd name="T35" fmla="*/ 0 h 26"/>
                <a:gd name="T36" fmla="*/ 23 w 30"/>
                <a:gd name="T37" fmla="*/ 0 h 26"/>
                <a:gd name="T38" fmla="*/ 28 w 30"/>
                <a:gd name="T39" fmla="*/ 7 h 26"/>
                <a:gd name="T40" fmla="*/ 30 w 30"/>
                <a:gd name="T41" fmla="*/ 17 h 26"/>
                <a:gd name="T42" fmla="*/ 28 w 30"/>
                <a:gd name="T43" fmla="*/ 17 h 26"/>
                <a:gd name="T44" fmla="*/ 26 w 30"/>
                <a:gd name="T45" fmla="*/ 21 h 26"/>
                <a:gd name="T46" fmla="*/ 21 w 30"/>
                <a:gd name="T47" fmla="*/ 21 h 26"/>
                <a:gd name="T48" fmla="*/ 16 w 30"/>
                <a:gd name="T49" fmla="*/ 21 h 26"/>
                <a:gd name="T50" fmla="*/ 14 w 30"/>
                <a:gd name="T51" fmla="*/ 26 h 26"/>
                <a:gd name="T52" fmla="*/ 4 w 30"/>
                <a:gd name="T53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0" h="26">
                  <a:moveTo>
                    <a:pt x="4" y="26"/>
                  </a:moveTo>
                  <a:lnTo>
                    <a:pt x="0" y="21"/>
                  </a:lnTo>
                  <a:lnTo>
                    <a:pt x="0" y="17"/>
                  </a:lnTo>
                  <a:lnTo>
                    <a:pt x="0" y="5"/>
                  </a:lnTo>
                  <a:lnTo>
                    <a:pt x="0" y="5"/>
                  </a:lnTo>
                  <a:lnTo>
                    <a:pt x="2" y="5"/>
                  </a:lnTo>
                  <a:lnTo>
                    <a:pt x="2" y="5"/>
                  </a:lnTo>
                  <a:lnTo>
                    <a:pt x="2" y="3"/>
                  </a:lnTo>
                  <a:lnTo>
                    <a:pt x="7" y="0"/>
                  </a:lnTo>
                  <a:lnTo>
                    <a:pt x="7" y="0"/>
                  </a:lnTo>
                  <a:lnTo>
                    <a:pt x="9" y="3"/>
                  </a:lnTo>
                  <a:lnTo>
                    <a:pt x="9" y="3"/>
                  </a:lnTo>
                  <a:lnTo>
                    <a:pt x="9" y="3"/>
                  </a:lnTo>
                  <a:lnTo>
                    <a:pt x="12" y="0"/>
                  </a:lnTo>
                  <a:lnTo>
                    <a:pt x="14" y="3"/>
                  </a:lnTo>
                  <a:lnTo>
                    <a:pt x="16" y="0"/>
                  </a:lnTo>
                  <a:lnTo>
                    <a:pt x="19" y="0"/>
                  </a:lnTo>
                  <a:lnTo>
                    <a:pt x="21" y="0"/>
                  </a:lnTo>
                  <a:lnTo>
                    <a:pt x="23" y="0"/>
                  </a:lnTo>
                  <a:lnTo>
                    <a:pt x="28" y="7"/>
                  </a:lnTo>
                  <a:lnTo>
                    <a:pt x="30" y="17"/>
                  </a:lnTo>
                  <a:lnTo>
                    <a:pt x="28" y="17"/>
                  </a:lnTo>
                  <a:lnTo>
                    <a:pt x="26" y="21"/>
                  </a:lnTo>
                  <a:lnTo>
                    <a:pt x="21" y="21"/>
                  </a:lnTo>
                  <a:lnTo>
                    <a:pt x="16" y="21"/>
                  </a:lnTo>
                  <a:lnTo>
                    <a:pt x="14" y="26"/>
                  </a:lnTo>
                  <a:lnTo>
                    <a:pt x="4" y="26"/>
                  </a:lnTo>
                </a:path>
              </a:pathLst>
            </a:custGeom>
            <a:grpFill/>
            <a:ln w="9525" cap="flat" cmpd="sng">
              <a:solidFill>
                <a:schemeClr val="bg2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3025" tIns="36511" rIns="73025" bIns="36511" anchor="ctr"/>
            <a:lstStyle/>
            <a:p>
              <a:endParaRPr lang="en-US" dirty="0"/>
            </a:p>
          </p:txBody>
        </p:sp>
        <p:sp>
          <p:nvSpPr>
            <p:cNvPr id="49" name="Freeform 748">
              <a:extLst>
                <a:ext uri="{FF2B5EF4-FFF2-40B4-BE49-F238E27FC236}">
                  <a16:creationId xmlns:a16="http://schemas.microsoft.com/office/drawing/2014/main" id="{7994C13C-BFE1-41C6-B906-B93668686010}"/>
                </a:ext>
              </a:extLst>
            </p:cNvPr>
            <p:cNvSpPr>
              <a:spLocks/>
            </p:cNvSpPr>
            <p:nvPr/>
          </p:nvSpPr>
          <p:spPr bwMode="auto">
            <a:xfrm>
              <a:off x="6673262" y="4698768"/>
              <a:ext cx="242131" cy="146057"/>
            </a:xfrm>
            <a:custGeom>
              <a:avLst/>
              <a:gdLst>
                <a:gd name="T0" fmla="*/ 43 w 43"/>
                <a:gd name="T1" fmla="*/ 0 h 26"/>
                <a:gd name="T2" fmla="*/ 43 w 43"/>
                <a:gd name="T3" fmla="*/ 0 h 26"/>
                <a:gd name="T4" fmla="*/ 43 w 43"/>
                <a:gd name="T5" fmla="*/ 0 h 26"/>
                <a:gd name="T6" fmla="*/ 43 w 43"/>
                <a:gd name="T7" fmla="*/ 2 h 26"/>
                <a:gd name="T8" fmla="*/ 35 w 43"/>
                <a:gd name="T9" fmla="*/ 14 h 26"/>
                <a:gd name="T10" fmla="*/ 35 w 43"/>
                <a:gd name="T11" fmla="*/ 14 h 26"/>
                <a:gd name="T12" fmla="*/ 35 w 43"/>
                <a:gd name="T13" fmla="*/ 17 h 26"/>
                <a:gd name="T14" fmla="*/ 38 w 43"/>
                <a:gd name="T15" fmla="*/ 21 h 26"/>
                <a:gd name="T16" fmla="*/ 35 w 43"/>
                <a:gd name="T17" fmla="*/ 26 h 26"/>
                <a:gd name="T18" fmla="*/ 31 w 43"/>
                <a:gd name="T19" fmla="*/ 26 h 26"/>
                <a:gd name="T20" fmla="*/ 26 w 43"/>
                <a:gd name="T21" fmla="*/ 21 h 26"/>
                <a:gd name="T22" fmla="*/ 17 w 43"/>
                <a:gd name="T23" fmla="*/ 19 h 26"/>
                <a:gd name="T24" fmla="*/ 9 w 43"/>
                <a:gd name="T25" fmla="*/ 12 h 26"/>
                <a:gd name="T26" fmla="*/ 2 w 43"/>
                <a:gd name="T27" fmla="*/ 12 h 26"/>
                <a:gd name="T28" fmla="*/ 2 w 43"/>
                <a:gd name="T29" fmla="*/ 9 h 26"/>
                <a:gd name="T30" fmla="*/ 0 w 43"/>
                <a:gd name="T31" fmla="*/ 5 h 26"/>
                <a:gd name="T32" fmla="*/ 2 w 43"/>
                <a:gd name="T33" fmla="*/ 2 h 26"/>
                <a:gd name="T34" fmla="*/ 2 w 43"/>
                <a:gd name="T35" fmla="*/ 2 h 26"/>
                <a:gd name="T36" fmla="*/ 5 w 43"/>
                <a:gd name="T37" fmla="*/ 0 h 26"/>
                <a:gd name="T38" fmla="*/ 5 w 43"/>
                <a:gd name="T39" fmla="*/ 2 h 26"/>
                <a:gd name="T40" fmla="*/ 7 w 43"/>
                <a:gd name="T41" fmla="*/ 2 h 26"/>
                <a:gd name="T42" fmla="*/ 12 w 43"/>
                <a:gd name="T43" fmla="*/ 0 h 26"/>
                <a:gd name="T44" fmla="*/ 17 w 43"/>
                <a:gd name="T45" fmla="*/ 2 h 26"/>
                <a:gd name="T46" fmla="*/ 17 w 43"/>
                <a:gd name="T47" fmla="*/ 5 h 26"/>
                <a:gd name="T48" fmla="*/ 31 w 43"/>
                <a:gd name="T49" fmla="*/ 2 h 26"/>
                <a:gd name="T50" fmla="*/ 33 w 43"/>
                <a:gd name="T51" fmla="*/ 2 h 26"/>
                <a:gd name="T52" fmla="*/ 35 w 43"/>
                <a:gd name="T53" fmla="*/ 2 h 26"/>
                <a:gd name="T54" fmla="*/ 38 w 43"/>
                <a:gd name="T55" fmla="*/ 0 h 26"/>
                <a:gd name="T56" fmla="*/ 40 w 43"/>
                <a:gd name="T57" fmla="*/ 0 h 26"/>
                <a:gd name="T58" fmla="*/ 43 w 43"/>
                <a:gd name="T59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3" h="26">
                  <a:moveTo>
                    <a:pt x="43" y="0"/>
                  </a:moveTo>
                  <a:lnTo>
                    <a:pt x="43" y="0"/>
                  </a:lnTo>
                  <a:lnTo>
                    <a:pt x="43" y="0"/>
                  </a:lnTo>
                  <a:lnTo>
                    <a:pt x="43" y="2"/>
                  </a:lnTo>
                  <a:lnTo>
                    <a:pt x="35" y="14"/>
                  </a:lnTo>
                  <a:lnTo>
                    <a:pt x="35" y="14"/>
                  </a:lnTo>
                  <a:lnTo>
                    <a:pt x="35" y="17"/>
                  </a:lnTo>
                  <a:lnTo>
                    <a:pt x="38" y="21"/>
                  </a:lnTo>
                  <a:lnTo>
                    <a:pt x="35" y="26"/>
                  </a:lnTo>
                  <a:lnTo>
                    <a:pt x="31" y="26"/>
                  </a:lnTo>
                  <a:lnTo>
                    <a:pt x="26" y="21"/>
                  </a:lnTo>
                  <a:lnTo>
                    <a:pt x="17" y="19"/>
                  </a:lnTo>
                  <a:lnTo>
                    <a:pt x="9" y="12"/>
                  </a:lnTo>
                  <a:lnTo>
                    <a:pt x="2" y="12"/>
                  </a:lnTo>
                  <a:lnTo>
                    <a:pt x="2" y="9"/>
                  </a:lnTo>
                  <a:lnTo>
                    <a:pt x="0" y="5"/>
                  </a:lnTo>
                  <a:lnTo>
                    <a:pt x="2" y="2"/>
                  </a:lnTo>
                  <a:lnTo>
                    <a:pt x="2" y="2"/>
                  </a:lnTo>
                  <a:lnTo>
                    <a:pt x="5" y="0"/>
                  </a:lnTo>
                  <a:lnTo>
                    <a:pt x="5" y="2"/>
                  </a:lnTo>
                  <a:lnTo>
                    <a:pt x="7" y="2"/>
                  </a:lnTo>
                  <a:lnTo>
                    <a:pt x="12" y="0"/>
                  </a:lnTo>
                  <a:lnTo>
                    <a:pt x="17" y="2"/>
                  </a:lnTo>
                  <a:lnTo>
                    <a:pt x="17" y="5"/>
                  </a:lnTo>
                  <a:lnTo>
                    <a:pt x="31" y="2"/>
                  </a:lnTo>
                  <a:lnTo>
                    <a:pt x="33" y="2"/>
                  </a:lnTo>
                  <a:lnTo>
                    <a:pt x="35" y="2"/>
                  </a:lnTo>
                  <a:lnTo>
                    <a:pt x="38" y="0"/>
                  </a:lnTo>
                  <a:lnTo>
                    <a:pt x="40" y="0"/>
                  </a:lnTo>
                  <a:lnTo>
                    <a:pt x="43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0" name="Freeform 749">
              <a:extLst>
                <a:ext uri="{FF2B5EF4-FFF2-40B4-BE49-F238E27FC236}">
                  <a16:creationId xmlns:a16="http://schemas.microsoft.com/office/drawing/2014/main" id="{2A7358CF-7859-4F99-A975-69BF73B312B0}"/>
                </a:ext>
              </a:extLst>
            </p:cNvPr>
            <p:cNvSpPr>
              <a:spLocks/>
            </p:cNvSpPr>
            <p:nvPr/>
          </p:nvSpPr>
          <p:spPr bwMode="auto">
            <a:xfrm>
              <a:off x="6673262" y="4698768"/>
              <a:ext cx="242131" cy="146057"/>
            </a:xfrm>
            <a:custGeom>
              <a:avLst/>
              <a:gdLst>
                <a:gd name="T0" fmla="*/ 43 w 43"/>
                <a:gd name="T1" fmla="*/ 0 h 26"/>
                <a:gd name="T2" fmla="*/ 43 w 43"/>
                <a:gd name="T3" fmla="*/ 0 h 26"/>
                <a:gd name="T4" fmla="*/ 43 w 43"/>
                <a:gd name="T5" fmla="*/ 0 h 26"/>
                <a:gd name="T6" fmla="*/ 43 w 43"/>
                <a:gd name="T7" fmla="*/ 2 h 26"/>
                <a:gd name="T8" fmla="*/ 35 w 43"/>
                <a:gd name="T9" fmla="*/ 14 h 26"/>
                <a:gd name="T10" fmla="*/ 35 w 43"/>
                <a:gd name="T11" fmla="*/ 14 h 26"/>
                <a:gd name="T12" fmla="*/ 35 w 43"/>
                <a:gd name="T13" fmla="*/ 17 h 26"/>
                <a:gd name="T14" fmla="*/ 38 w 43"/>
                <a:gd name="T15" fmla="*/ 21 h 26"/>
                <a:gd name="T16" fmla="*/ 35 w 43"/>
                <a:gd name="T17" fmla="*/ 26 h 26"/>
                <a:gd name="T18" fmla="*/ 31 w 43"/>
                <a:gd name="T19" fmla="*/ 26 h 26"/>
                <a:gd name="T20" fmla="*/ 26 w 43"/>
                <a:gd name="T21" fmla="*/ 21 h 26"/>
                <a:gd name="T22" fmla="*/ 17 w 43"/>
                <a:gd name="T23" fmla="*/ 19 h 26"/>
                <a:gd name="T24" fmla="*/ 9 w 43"/>
                <a:gd name="T25" fmla="*/ 12 h 26"/>
                <a:gd name="T26" fmla="*/ 2 w 43"/>
                <a:gd name="T27" fmla="*/ 12 h 26"/>
                <a:gd name="T28" fmla="*/ 2 w 43"/>
                <a:gd name="T29" fmla="*/ 9 h 26"/>
                <a:gd name="T30" fmla="*/ 0 w 43"/>
                <a:gd name="T31" fmla="*/ 5 h 26"/>
                <a:gd name="T32" fmla="*/ 2 w 43"/>
                <a:gd name="T33" fmla="*/ 2 h 26"/>
                <a:gd name="T34" fmla="*/ 2 w 43"/>
                <a:gd name="T35" fmla="*/ 2 h 26"/>
                <a:gd name="T36" fmla="*/ 5 w 43"/>
                <a:gd name="T37" fmla="*/ 0 h 26"/>
                <a:gd name="T38" fmla="*/ 5 w 43"/>
                <a:gd name="T39" fmla="*/ 2 h 26"/>
                <a:gd name="T40" fmla="*/ 7 w 43"/>
                <a:gd name="T41" fmla="*/ 2 h 26"/>
                <a:gd name="T42" fmla="*/ 12 w 43"/>
                <a:gd name="T43" fmla="*/ 0 h 26"/>
                <a:gd name="T44" fmla="*/ 17 w 43"/>
                <a:gd name="T45" fmla="*/ 2 h 26"/>
                <a:gd name="T46" fmla="*/ 17 w 43"/>
                <a:gd name="T47" fmla="*/ 5 h 26"/>
                <a:gd name="T48" fmla="*/ 31 w 43"/>
                <a:gd name="T49" fmla="*/ 2 h 26"/>
                <a:gd name="T50" fmla="*/ 33 w 43"/>
                <a:gd name="T51" fmla="*/ 2 h 26"/>
                <a:gd name="T52" fmla="*/ 35 w 43"/>
                <a:gd name="T53" fmla="*/ 2 h 26"/>
                <a:gd name="T54" fmla="*/ 38 w 43"/>
                <a:gd name="T55" fmla="*/ 0 h 26"/>
                <a:gd name="T56" fmla="*/ 40 w 43"/>
                <a:gd name="T57" fmla="*/ 0 h 26"/>
                <a:gd name="T58" fmla="*/ 43 w 43"/>
                <a:gd name="T59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3" h="26">
                  <a:moveTo>
                    <a:pt x="43" y="0"/>
                  </a:moveTo>
                  <a:lnTo>
                    <a:pt x="43" y="0"/>
                  </a:lnTo>
                  <a:lnTo>
                    <a:pt x="43" y="0"/>
                  </a:lnTo>
                  <a:lnTo>
                    <a:pt x="43" y="2"/>
                  </a:lnTo>
                  <a:lnTo>
                    <a:pt x="35" y="14"/>
                  </a:lnTo>
                  <a:lnTo>
                    <a:pt x="35" y="14"/>
                  </a:lnTo>
                  <a:lnTo>
                    <a:pt x="35" y="17"/>
                  </a:lnTo>
                  <a:lnTo>
                    <a:pt x="38" y="21"/>
                  </a:lnTo>
                  <a:lnTo>
                    <a:pt x="35" y="26"/>
                  </a:lnTo>
                  <a:lnTo>
                    <a:pt x="31" y="26"/>
                  </a:lnTo>
                  <a:lnTo>
                    <a:pt x="26" y="21"/>
                  </a:lnTo>
                  <a:lnTo>
                    <a:pt x="17" y="19"/>
                  </a:lnTo>
                  <a:lnTo>
                    <a:pt x="9" y="12"/>
                  </a:lnTo>
                  <a:lnTo>
                    <a:pt x="2" y="12"/>
                  </a:lnTo>
                  <a:lnTo>
                    <a:pt x="2" y="9"/>
                  </a:lnTo>
                  <a:lnTo>
                    <a:pt x="0" y="5"/>
                  </a:lnTo>
                  <a:lnTo>
                    <a:pt x="2" y="2"/>
                  </a:lnTo>
                  <a:lnTo>
                    <a:pt x="2" y="2"/>
                  </a:lnTo>
                  <a:lnTo>
                    <a:pt x="5" y="0"/>
                  </a:lnTo>
                  <a:lnTo>
                    <a:pt x="5" y="2"/>
                  </a:lnTo>
                  <a:lnTo>
                    <a:pt x="7" y="2"/>
                  </a:lnTo>
                  <a:lnTo>
                    <a:pt x="12" y="0"/>
                  </a:lnTo>
                  <a:lnTo>
                    <a:pt x="17" y="2"/>
                  </a:lnTo>
                  <a:lnTo>
                    <a:pt x="17" y="5"/>
                  </a:lnTo>
                  <a:lnTo>
                    <a:pt x="31" y="2"/>
                  </a:lnTo>
                  <a:lnTo>
                    <a:pt x="33" y="2"/>
                  </a:lnTo>
                  <a:lnTo>
                    <a:pt x="35" y="2"/>
                  </a:lnTo>
                  <a:lnTo>
                    <a:pt x="38" y="0"/>
                  </a:lnTo>
                  <a:lnTo>
                    <a:pt x="40" y="0"/>
                  </a:lnTo>
                  <a:lnTo>
                    <a:pt x="43" y="0"/>
                  </a:lnTo>
                </a:path>
              </a:pathLst>
            </a:custGeom>
            <a:grpFill/>
            <a:ln w="9525" cap="flat" cmpd="sng">
              <a:solidFill>
                <a:schemeClr val="bg2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3025" tIns="36511" rIns="73025" bIns="36511" anchor="ctr"/>
            <a:lstStyle/>
            <a:p>
              <a:endParaRPr lang="en-US" dirty="0"/>
            </a:p>
          </p:txBody>
        </p:sp>
        <p:sp>
          <p:nvSpPr>
            <p:cNvPr id="51" name="Freeform 750">
              <a:extLst>
                <a:ext uri="{FF2B5EF4-FFF2-40B4-BE49-F238E27FC236}">
                  <a16:creationId xmlns:a16="http://schemas.microsoft.com/office/drawing/2014/main" id="{C9D0F7F9-FD0E-47A1-BCF3-8B9E34D0C4B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954" y="4394971"/>
              <a:ext cx="109534" cy="245376"/>
            </a:xfrm>
            <a:custGeom>
              <a:avLst/>
              <a:gdLst>
                <a:gd name="T0" fmla="*/ 11 w 19"/>
                <a:gd name="T1" fmla="*/ 0 h 43"/>
                <a:gd name="T2" fmla="*/ 14 w 19"/>
                <a:gd name="T3" fmla="*/ 0 h 43"/>
                <a:gd name="T4" fmla="*/ 14 w 19"/>
                <a:gd name="T5" fmla="*/ 2 h 43"/>
                <a:gd name="T6" fmla="*/ 16 w 19"/>
                <a:gd name="T7" fmla="*/ 2 h 43"/>
                <a:gd name="T8" fmla="*/ 19 w 19"/>
                <a:gd name="T9" fmla="*/ 9 h 43"/>
                <a:gd name="T10" fmla="*/ 19 w 19"/>
                <a:gd name="T11" fmla="*/ 33 h 43"/>
                <a:gd name="T12" fmla="*/ 16 w 19"/>
                <a:gd name="T13" fmla="*/ 35 h 43"/>
                <a:gd name="T14" fmla="*/ 16 w 19"/>
                <a:gd name="T15" fmla="*/ 35 h 43"/>
                <a:gd name="T16" fmla="*/ 16 w 19"/>
                <a:gd name="T17" fmla="*/ 38 h 43"/>
                <a:gd name="T18" fmla="*/ 11 w 19"/>
                <a:gd name="T19" fmla="*/ 35 h 43"/>
                <a:gd name="T20" fmla="*/ 11 w 19"/>
                <a:gd name="T21" fmla="*/ 38 h 43"/>
                <a:gd name="T22" fmla="*/ 9 w 19"/>
                <a:gd name="T23" fmla="*/ 40 h 43"/>
                <a:gd name="T24" fmla="*/ 9 w 19"/>
                <a:gd name="T25" fmla="*/ 40 h 43"/>
                <a:gd name="T26" fmla="*/ 7 w 19"/>
                <a:gd name="T27" fmla="*/ 43 h 43"/>
                <a:gd name="T28" fmla="*/ 2 w 19"/>
                <a:gd name="T29" fmla="*/ 35 h 43"/>
                <a:gd name="T30" fmla="*/ 2 w 19"/>
                <a:gd name="T31" fmla="*/ 35 h 43"/>
                <a:gd name="T32" fmla="*/ 2 w 19"/>
                <a:gd name="T33" fmla="*/ 33 h 43"/>
                <a:gd name="T34" fmla="*/ 2 w 19"/>
                <a:gd name="T35" fmla="*/ 31 h 43"/>
                <a:gd name="T36" fmla="*/ 2 w 19"/>
                <a:gd name="T37" fmla="*/ 26 h 43"/>
                <a:gd name="T38" fmla="*/ 2 w 19"/>
                <a:gd name="T39" fmla="*/ 26 h 43"/>
                <a:gd name="T40" fmla="*/ 2 w 19"/>
                <a:gd name="T41" fmla="*/ 24 h 43"/>
                <a:gd name="T42" fmla="*/ 2 w 19"/>
                <a:gd name="T43" fmla="*/ 24 h 43"/>
                <a:gd name="T44" fmla="*/ 2 w 19"/>
                <a:gd name="T45" fmla="*/ 17 h 43"/>
                <a:gd name="T46" fmla="*/ 0 w 19"/>
                <a:gd name="T47" fmla="*/ 12 h 43"/>
                <a:gd name="T48" fmla="*/ 0 w 19"/>
                <a:gd name="T49" fmla="*/ 12 h 43"/>
                <a:gd name="T50" fmla="*/ 0 w 19"/>
                <a:gd name="T51" fmla="*/ 12 h 43"/>
                <a:gd name="T52" fmla="*/ 0 w 19"/>
                <a:gd name="T53" fmla="*/ 12 h 43"/>
                <a:gd name="T54" fmla="*/ 0 w 19"/>
                <a:gd name="T55" fmla="*/ 5 h 43"/>
                <a:gd name="T56" fmla="*/ 0 w 19"/>
                <a:gd name="T57" fmla="*/ 5 h 43"/>
                <a:gd name="T58" fmla="*/ 0 w 19"/>
                <a:gd name="T59" fmla="*/ 7 h 43"/>
                <a:gd name="T60" fmla="*/ 2 w 19"/>
                <a:gd name="T61" fmla="*/ 7 h 43"/>
                <a:gd name="T62" fmla="*/ 9 w 19"/>
                <a:gd name="T63" fmla="*/ 2 h 43"/>
                <a:gd name="T64" fmla="*/ 9 w 19"/>
                <a:gd name="T65" fmla="*/ 2 h 43"/>
                <a:gd name="T66" fmla="*/ 11 w 19"/>
                <a:gd name="T67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9" h="43">
                  <a:moveTo>
                    <a:pt x="11" y="0"/>
                  </a:moveTo>
                  <a:lnTo>
                    <a:pt x="14" y="0"/>
                  </a:lnTo>
                  <a:lnTo>
                    <a:pt x="14" y="2"/>
                  </a:lnTo>
                  <a:lnTo>
                    <a:pt x="16" y="2"/>
                  </a:lnTo>
                  <a:lnTo>
                    <a:pt x="19" y="9"/>
                  </a:lnTo>
                  <a:lnTo>
                    <a:pt x="19" y="33"/>
                  </a:lnTo>
                  <a:lnTo>
                    <a:pt x="16" y="35"/>
                  </a:lnTo>
                  <a:lnTo>
                    <a:pt x="16" y="35"/>
                  </a:lnTo>
                  <a:lnTo>
                    <a:pt x="16" y="38"/>
                  </a:lnTo>
                  <a:lnTo>
                    <a:pt x="11" y="35"/>
                  </a:lnTo>
                  <a:lnTo>
                    <a:pt x="11" y="38"/>
                  </a:lnTo>
                  <a:lnTo>
                    <a:pt x="9" y="40"/>
                  </a:lnTo>
                  <a:lnTo>
                    <a:pt x="9" y="40"/>
                  </a:lnTo>
                  <a:lnTo>
                    <a:pt x="7" y="43"/>
                  </a:lnTo>
                  <a:lnTo>
                    <a:pt x="2" y="35"/>
                  </a:lnTo>
                  <a:lnTo>
                    <a:pt x="2" y="35"/>
                  </a:lnTo>
                  <a:lnTo>
                    <a:pt x="2" y="33"/>
                  </a:lnTo>
                  <a:lnTo>
                    <a:pt x="2" y="31"/>
                  </a:lnTo>
                  <a:lnTo>
                    <a:pt x="2" y="26"/>
                  </a:lnTo>
                  <a:lnTo>
                    <a:pt x="2" y="26"/>
                  </a:lnTo>
                  <a:lnTo>
                    <a:pt x="2" y="24"/>
                  </a:lnTo>
                  <a:lnTo>
                    <a:pt x="2" y="24"/>
                  </a:lnTo>
                  <a:lnTo>
                    <a:pt x="2" y="17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7"/>
                  </a:lnTo>
                  <a:lnTo>
                    <a:pt x="2" y="7"/>
                  </a:lnTo>
                  <a:lnTo>
                    <a:pt x="9" y="2"/>
                  </a:lnTo>
                  <a:lnTo>
                    <a:pt x="9" y="2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9525">
              <a:solidFill>
                <a:schemeClr val="bg2">
                  <a:lumMod val="50000"/>
                </a:schemeClr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2" name="Freeform 751">
              <a:extLst>
                <a:ext uri="{FF2B5EF4-FFF2-40B4-BE49-F238E27FC236}">
                  <a16:creationId xmlns:a16="http://schemas.microsoft.com/office/drawing/2014/main" id="{EB5E35E1-5C1E-4B03-A58D-095BF70F814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954" y="4394971"/>
              <a:ext cx="109534" cy="245376"/>
            </a:xfrm>
            <a:custGeom>
              <a:avLst/>
              <a:gdLst>
                <a:gd name="T0" fmla="*/ 11 w 19"/>
                <a:gd name="T1" fmla="*/ 0 h 43"/>
                <a:gd name="T2" fmla="*/ 14 w 19"/>
                <a:gd name="T3" fmla="*/ 0 h 43"/>
                <a:gd name="T4" fmla="*/ 14 w 19"/>
                <a:gd name="T5" fmla="*/ 2 h 43"/>
                <a:gd name="T6" fmla="*/ 16 w 19"/>
                <a:gd name="T7" fmla="*/ 2 h 43"/>
                <a:gd name="T8" fmla="*/ 19 w 19"/>
                <a:gd name="T9" fmla="*/ 9 h 43"/>
                <a:gd name="T10" fmla="*/ 19 w 19"/>
                <a:gd name="T11" fmla="*/ 33 h 43"/>
                <a:gd name="T12" fmla="*/ 16 w 19"/>
                <a:gd name="T13" fmla="*/ 35 h 43"/>
                <a:gd name="T14" fmla="*/ 16 w 19"/>
                <a:gd name="T15" fmla="*/ 35 h 43"/>
                <a:gd name="T16" fmla="*/ 16 w 19"/>
                <a:gd name="T17" fmla="*/ 38 h 43"/>
                <a:gd name="T18" fmla="*/ 11 w 19"/>
                <a:gd name="T19" fmla="*/ 35 h 43"/>
                <a:gd name="T20" fmla="*/ 11 w 19"/>
                <a:gd name="T21" fmla="*/ 38 h 43"/>
                <a:gd name="T22" fmla="*/ 9 w 19"/>
                <a:gd name="T23" fmla="*/ 40 h 43"/>
                <a:gd name="T24" fmla="*/ 9 w 19"/>
                <a:gd name="T25" fmla="*/ 40 h 43"/>
                <a:gd name="T26" fmla="*/ 7 w 19"/>
                <a:gd name="T27" fmla="*/ 43 h 43"/>
                <a:gd name="T28" fmla="*/ 2 w 19"/>
                <a:gd name="T29" fmla="*/ 35 h 43"/>
                <a:gd name="T30" fmla="*/ 2 w 19"/>
                <a:gd name="T31" fmla="*/ 35 h 43"/>
                <a:gd name="T32" fmla="*/ 2 w 19"/>
                <a:gd name="T33" fmla="*/ 33 h 43"/>
                <a:gd name="T34" fmla="*/ 2 w 19"/>
                <a:gd name="T35" fmla="*/ 31 h 43"/>
                <a:gd name="T36" fmla="*/ 2 w 19"/>
                <a:gd name="T37" fmla="*/ 26 h 43"/>
                <a:gd name="T38" fmla="*/ 2 w 19"/>
                <a:gd name="T39" fmla="*/ 26 h 43"/>
                <a:gd name="T40" fmla="*/ 2 w 19"/>
                <a:gd name="T41" fmla="*/ 24 h 43"/>
                <a:gd name="T42" fmla="*/ 2 w 19"/>
                <a:gd name="T43" fmla="*/ 24 h 43"/>
                <a:gd name="T44" fmla="*/ 2 w 19"/>
                <a:gd name="T45" fmla="*/ 17 h 43"/>
                <a:gd name="T46" fmla="*/ 0 w 19"/>
                <a:gd name="T47" fmla="*/ 12 h 43"/>
                <a:gd name="T48" fmla="*/ 0 w 19"/>
                <a:gd name="T49" fmla="*/ 12 h 43"/>
                <a:gd name="T50" fmla="*/ 0 w 19"/>
                <a:gd name="T51" fmla="*/ 12 h 43"/>
                <a:gd name="T52" fmla="*/ 0 w 19"/>
                <a:gd name="T53" fmla="*/ 12 h 43"/>
                <a:gd name="T54" fmla="*/ 0 w 19"/>
                <a:gd name="T55" fmla="*/ 5 h 43"/>
                <a:gd name="T56" fmla="*/ 0 w 19"/>
                <a:gd name="T57" fmla="*/ 5 h 43"/>
                <a:gd name="T58" fmla="*/ 0 w 19"/>
                <a:gd name="T59" fmla="*/ 7 h 43"/>
                <a:gd name="T60" fmla="*/ 2 w 19"/>
                <a:gd name="T61" fmla="*/ 7 h 43"/>
                <a:gd name="T62" fmla="*/ 9 w 19"/>
                <a:gd name="T63" fmla="*/ 2 h 43"/>
                <a:gd name="T64" fmla="*/ 9 w 19"/>
                <a:gd name="T65" fmla="*/ 2 h 43"/>
                <a:gd name="T66" fmla="*/ 11 w 19"/>
                <a:gd name="T67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9" h="43">
                  <a:moveTo>
                    <a:pt x="11" y="0"/>
                  </a:moveTo>
                  <a:lnTo>
                    <a:pt x="14" y="0"/>
                  </a:lnTo>
                  <a:lnTo>
                    <a:pt x="14" y="2"/>
                  </a:lnTo>
                  <a:lnTo>
                    <a:pt x="16" y="2"/>
                  </a:lnTo>
                  <a:lnTo>
                    <a:pt x="19" y="9"/>
                  </a:lnTo>
                  <a:lnTo>
                    <a:pt x="19" y="33"/>
                  </a:lnTo>
                  <a:lnTo>
                    <a:pt x="16" y="35"/>
                  </a:lnTo>
                  <a:lnTo>
                    <a:pt x="16" y="35"/>
                  </a:lnTo>
                  <a:lnTo>
                    <a:pt x="16" y="38"/>
                  </a:lnTo>
                  <a:lnTo>
                    <a:pt x="11" y="35"/>
                  </a:lnTo>
                  <a:lnTo>
                    <a:pt x="11" y="38"/>
                  </a:lnTo>
                  <a:lnTo>
                    <a:pt x="9" y="40"/>
                  </a:lnTo>
                  <a:lnTo>
                    <a:pt x="9" y="40"/>
                  </a:lnTo>
                  <a:lnTo>
                    <a:pt x="7" y="43"/>
                  </a:lnTo>
                  <a:lnTo>
                    <a:pt x="2" y="35"/>
                  </a:lnTo>
                  <a:lnTo>
                    <a:pt x="2" y="35"/>
                  </a:lnTo>
                  <a:lnTo>
                    <a:pt x="2" y="33"/>
                  </a:lnTo>
                  <a:lnTo>
                    <a:pt x="2" y="31"/>
                  </a:lnTo>
                  <a:lnTo>
                    <a:pt x="2" y="26"/>
                  </a:lnTo>
                  <a:lnTo>
                    <a:pt x="2" y="26"/>
                  </a:lnTo>
                  <a:lnTo>
                    <a:pt x="2" y="24"/>
                  </a:lnTo>
                  <a:lnTo>
                    <a:pt x="2" y="24"/>
                  </a:lnTo>
                  <a:lnTo>
                    <a:pt x="2" y="17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7"/>
                  </a:lnTo>
                  <a:lnTo>
                    <a:pt x="2" y="7"/>
                  </a:lnTo>
                  <a:lnTo>
                    <a:pt x="9" y="2"/>
                  </a:lnTo>
                  <a:lnTo>
                    <a:pt x="9" y="2"/>
                  </a:lnTo>
                  <a:lnTo>
                    <a:pt x="11" y="0"/>
                  </a:lnTo>
                </a:path>
              </a:pathLst>
            </a:custGeom>
            <a:grpFill/>
            <a:ln w="9525" cap="flat" cmpd="sng">
              <a:solidFill>
                <a:schemeClr val="bg2">
                  <a:lumMod val="50000"/>
                </a:schemeClr>
              </a:solidFill>
              <a:prstDash val="solid"/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3025" tIns="36511" rIns="73025" bIns="36511" anchor="ctr"/>
            <a:lstStyle/>
            <a:p>
              <a:endParaRPr lang="en-US" dirty="0"/>
            </a:p>
          </p:txBody>
        </p:sp>
        <p:sp>
          <p:nvSpPr>
            <p:cNvPr id="53" name="Freeform 764">
              <a:extLst>
                <a:ext uri="{FF2B5EF4-FFF2-40B4-BE49-F238E27FC236}">
                  <a16:creationId xmlns:a16="http://schemas.microsoft.com/office/drawing/2014/main" id="{7A76106D-138B-4E0C-AEC6-AF7FD86DAB6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35122" y="3781532"/>
              <a:ext cx="893576" cy="940606"/>
            </a:xfrm>
            <a:custGeom>
              <a:avLst/>
              <a:gdLst>
                <a:gd name="T0" fmla="*/ 48 w 156"/>
                <a:gd name="T1" fmla="*/ 7 h 163"/>
                <a:gd name="T2" fmla="*/ 45 w 156"/>
                <a:gd name="T3" fmla="*/ 9 h 163"/>
                <a:gd name="T4" fmla="*/ 45 w 156"/>
                <a:gd name="T5" fmla="*/ 14 h 163"/>
                <a:gd name="T6" fmla="*/ 33 w 156"/>
                <a:gd name="T7" fmla="*/ 12 h 163"/>
                <a:gd name="T8" fmla="*/ 31 w 156"/>
                <a:gd name="T9" fmla="*/ 21 h 163"/>
                <a:gd name="T10" fmla="*/ 26 w 156"/>
                <a:gd name="T11" fmla="*/ 19 h 163"/>
                <a:gd name="T12" fmla="*/ 19 w 156"/>
                <a:gd name="T13" fmla="*/ 14 h 163"/>
                <a:gd name="T14" fmla="*/ 15 w 156"/>
                <a:gd name="T15" fmla="*/ 21 h 163"/>
                <a:gd name="T16" fmla="*/ 5 w 156"/>
                <a:gd name="T17" fmla="*/ 33 h 163"/>
                <a:gd name="T18" fmla="*/ 0 w 156"/>
                <a:gd name="T19" fmla="*/ 40 h 163"/>
                <a:gd name="T20" fmla="*/ 3 w 156"/>
                <a:gd name="T21" fmla="*/ 42 h 163"/>
                <a:gd name="T22" fmla="*/ 3 w 156"/>
                <a:gd name="T23" fmla="*/ 52 h 163"/>
                <a:gd name="T24" fmla="*/ 12 w 156"/>
                <a:gd name="T25" fmla="*/ 56 h 163"/>
                <a:gd name="T26" fmla="*/ 12 w 156"/>
                <a:gd name="T27" fmla="*/ 61 h 163"/>
                <a:gd name="T28" fmla="*/ 19 w 156"/>
                <a:gd name="T29" fmla="*/ 56 h 163"/>
                <a:gd name="T30" fmla="*/ 24 w 156"/>
                <a:gd name="T31" fmla="*/ 52 h 163"/>
                <a:gd name="T32" fmla="*/ 45 w 156"/>
                <a:gd name="T33" fmla="*/ 59 h 163"/>
                <a:gd name="T34" fmla="*/ 59 w 156"/>
                <a:gd name="T35" fmla="*/ 82 h 163"/>
                <a:gd name="T36" fmla="*/ 64 w 156"/>
                <a:gd name="T37" fmla="*/ 85 h 163"/>
                <a:gd name="T38" fmla="*/ 71 w 156"/>
                <a:gd name="T39" fmla="*/ 92 h 163"/>
                <a:gd name="T40" fmla="*/ 93 w 156"/>
                <a:gd name="T41" fmla="*/ 106 h 163"/>
                <a:gd name="T42" fmla="*/ 102 w 156"/>
                <a:gd name="T43" fmla="*/ 115 h 163"/>
                <a:gd name="T44" fmla="*/ 107 w 156"/>
                <a:gd name="T45" fmla="*/ 115 h 163"/>
                <a:gd name="T46" fmla="*/ 109 w 156"/>
                <a:gd name="T47" fmla="*/ 120 h 163"/>
                <a:gd name="T48" fmla="*/ 114 w 156"/>
                <a:gd name="T49" fmla="*/ 125 h 163"/>
                <a:gd name="T50" fmla="*/ 119 w 156"/>
                <a:gd name="T51" fmla="*/ 127 h 163"/>
                <a:gd name="T52" fmla="*/ 123 w 156"/>
                <a:gd name="T53" fmla="*/ 153 h 163"/>
                <a:gd name="T54" fmla="*/ 121 w 156"/>
                <a:gd name="T55" fmla="*/ 163 h 163"/>
                <a:gd name="T56" fmla="*/ 126 w 156"/>
                <a:gd name="T57" fmla="*/ 163 h 163"/>
                <a:gd name="T58" fmla="*/ 130 w 156"/>
                <a:gd name="T59" fmla="*/ 156 h 163"/>
                <a:gd name="T60" fmla="*/ 133 w 156"/>
                <a:gd name="T61" fmla="*/ 149 h 163"/>
                <a:gd name="T62" fmla="*/ 137 w 156"/>
                <a:gd name="T63" fmla="*/ 144 h 163"/>
                <a:gd name="T64" fmla="*/ 135 w 156"/>
                <a:gd name="T65" fmla="*/ 134 h 163"/>
                <a:gd name="T66" fmla="*/ 133 w 156"/>
                <a:gd name="T67" fmla="*/ 125 h 163"/>
                <a:gd name="T68" fmla="*/ 142 w 156"/>
                <a:gd name="T69" fmla="*/ 123 h 163"/>
                <a:gd name="T70" fmla="*/ 154 w 156"/>
                <a:gd name="T71" fmla="*/ 130 h 163"/>
                <a:gd name="T72" fmla="*/ 149 w 156"/>
                <a:gd name="T73" fmla="*/ 115 h 163"/>
                <a:gd name="T74" fmla="*/ 123 w 156"/>
                <a:gd name="T75" fmla="*/ 104 h 163"/>
                <a:gd name="T76" fmla="*/ 121 w 156"/>
                <a:gd name="T77" fmla="*/ 101 h 163"/>
                <a:gd name="T78" fmla="*/ 126 w 156"/>
                <a:gd name="T79" fmla="*/ 97 h 163"/>
                <a:gd name="T80" fmla="*/ 121 w 156"/>
                <a:gd name="T81" fmla="*/ 94 h 163"/>
                <a:gd name="T82" fmla="*/ 114 w 156"/>
                <a:gd name="T83" fmla="*/ 94 h 163"/>
                <a:gd name="T84" fmla="*/ 107 w 156"/>
                <a:gd name="T85" fmla="*/ 92 h 163"/>
                <a:gd name="T86" fmla="*/ 97 w 156"/>
                <a:gd name="T87" fmla="*/ 82 h 163"/>
                <a:gd name="T88" fmla="*/ 88 w 156"/>
                <a:gd name="T89" fmla="*/ 64 h 163"/>
                <a:gd name="T90" fmla="*/ 74 w 156"/>
                <a:gd name="T91" fmla="*/ 49 h 163"/>
                <a:gd name="T92" fmla="*/ 76 w 156"/>
                <a:gd name="T93" fmla="*/ 40 h 163"/>
                <a:gd name="T94" fmla="*/ 74 w 156"/>
                <a:gd name="T95" fmla="*/ 33 h 163"/>
                <a:gd name="T96" fmla="*/ 78 w 156"/>
                <a:gd name="T97" fmla="*/ 30 h 163"/>
                <a:gd name="T98" fmla="*/ 90 w 156"/>
                <a:gd name="T99" fmla="*/ 26 h 163"/>
                <a:gd name="T100" fmla="*/ 93 w 156"/>
                <a:gd name="T101" fmla="*/ 26 h 163"/>
                <a:gd name="T102" fmla="*/ 93 w 156"/>
                <a:gd name="T103" fmla="*/ 28 h 163"/>
                <a:gd name="T104" fmla="*/ 95 w 156"/>
                <a:gd name="T105" fmla="*/ 26 h 163"/>
                <a:gd name="T106" fmla="*/ 95 w 156"/>
                <a:gd name="T107" fmla="*/ 23 h 163"/>
                <a:gd name="T108" fmla="*/ 93 w 156"/>
                <a:gd name="T109" fmla="*/ 21 h 163"/>
                <a:gd name="T110" fmla="*/ 90 w 156"/>
                <a:gd name="T111" fmla="*/ 16 h 163"/>
                <a:gd name="T112" fmla="*/ 90 w 156"/>
                <a:gd name="T113" fmla="*/ 14 h 163"/>
                <a:gd name="T114" fmla="*/ 78 w 156"/>
                <a:gd name="T115" fmla="*/ 7 h 163"/>
                <a:gd name="T116" fmla="*/ 71 w 156"/>
                <a:gd name="T117" fmla="*/ 0 h 163"/>
                <a:gd name="T118" fmla="*/ 69 w 156"/>
                <a:gd name="T119" fmla="*/ 0 h 163"/>
                <a:gd name="T120" fmla="*/ 50 w 156"/>
                <a:gd name="T121" fmla="*/ 4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56" h="163">
                  <a:moveTo>
                    <a:pt x="50" y="4"/>
                  </a:moveTo>
                  <a:lnTo>
                    <a:pt x="48" y="7"/>
                  </a:lnTo>
                  <a:lnTo>
                    <a:pt x="48" y="7"/>
                  </a:lnTo>
                  <a:lnTo>
                    <a:pt x="48" y="9"/>
                  </a:lnTo>
                  <a:lnTo>
                    <a:pt x="45" y="9"/>
                  </a:lnTo>
                  <a:lnTo>
                    <a:pt x="45" y="9"/>
                  </a:lnTo>
                  <a:lnTo>
                    <a:pt x="45" y="12"/>
                  </a:lnTo>
                  <a:lnTo>
                    <a:pt x="45" y="14"/>
                  </a:lnTo>
                  <a:lnTo>
                    <a:pt x="45" y="14"/>
                  </a:lnTo>
                  <a:lnTo>
                    <a:pt x="38" y="14"/>
                  </a:lnTo>
                  <a:lnTo>
                    <a:pt x="36" y="12"/>
                  </a:lnTo>
                  <a:lnTo>
                    <a:pt x="33" y="12"/>
                  </a:lnTo>
                  <a:lnTo>
                    <a:pt x="33" y="14"/>
                  </a:lnTo>
                  <a:lnTo>
                    <a:pt x="31" y="19"/>
                  </a:lnTo>
                  <a:lnTo>
                    <a:pt x="31" y="21"/>
                  </a:lnTo>
                  <a:lnTo>
                    <a:pt x="31" y="21"/>
                  </a:lnTo>
                  <a:lnTo>
                    <a:pt x="29" y="21"/>
                  </a:lnTo>
                  <a:lnTo>
                    <a:pt x="26" y="19"/>
                  </a:lnTo>
                  <a:lnTo>
                    <a:pt x="24" y="16"/>
                  </a:lnTo>
                  <a:lnTo>
                    <a:pt x="22" y="12"/>
                  </a:lnTo>
                  <a:lnTo>
                    <a:pt x="19" y="14"/>
                  </a:lnTo>
                  <a:lnTo>
                    <a:pt x="19" y="16"/>
                  </a:lnTo>
                  <a:lnTo>
                    <a:pt x="19" y="19"/>
                  </a:lnTo>
                  <a:lnTo>
                    <a:pt x="15" y="21"/>
                  </a:lnTo>
                  <a:lnTo>
                    <a:pt x="3" y="23"/>
                  </a:lnTo>
                  <a:lnTo>
                    <a:pt x="3" y="23"/>
                  </a:lnTo>
                  <a:lnTo>
                    <a:pt x="5" y="33"/>
                  </a:lnTo>
                  <a:lnTo>
                    <a:pt x="3" y="35"/>
                  </a:lnTo>
                  <a:lnTo>
                    <a:pt x="0" y="38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0" y="42"/>
                  </a:lnTo>
                  <a:lnTo>
                    <a:pt x="3" y="42"/>
                  </a:lnTo>
                  <a:lnTo>
                    <a:pt x="3" y="45"/>
                  </a:lnTo>
                  <a:lnTo>
                    <a:pt x="3" y="47"/>
                  </a:lnTo>
                  <a:lnTo>
                    <a:pt x="3" y="52"/>
                  </a:lnTo>
                  <a:lnTo>
                    <a:pt x="5" y="54"/>
                  </a:lnTo>
                  <a:lnTo>
                    <a:pt x="12" y="54"/>
                  </a:lnTo>
                  <a:lnTo>
                    <a:pt x="12" y="56"/>
                  </a:lnTo>
                  <a:lnTo>
                    <a:pt x="12" y="59"/>
                  </a:lnTo>
                  <a:lnTo>
                    <a:pt x="12" y="59"/>
                  </a:lnTo>
                  <a:lnTo>
                    <a:pt x="12" y="61"/>
                  </a:lnTo>
                  <a:lnTo>
                    <a:pt x="17" y="61"/>
                  </a:lnTo>
                  <a:lnTo>
                    <a:pt x="19" y="59"/>
                  </a:lnTo>
                  <a:lnTo>
                    <a:pt x="19" y="56"/>
                  </a:lnTo>
                  <a:lnTo>
                    <a:pt x="22" y="54"/>
                  </a:lnTo>
                  <a:lnTo>
                    <a:pt x="24" y="54"/>
                  </a:lnTo>
                  <a:lnTo>
                    <a:pt x="24" y="52"/>
                  </a:lnTo>
                  <a:lnTo>
                    <a:pt x="29" y="49"/>
                  </a:lnTo>
                  <a:lnTo>
                    <a:pt x="33" y="49"/>
                  </a:lnTo>
                  <a:lnTo>
                    <a:pt x="45" y="59"/>
                  </a:lnTo>
                  <a:lnTo>
                    <a:pt x="52" y="73"/>
                  </a:lnTo>
                  <a:lnTo>
                    <a:pt x="52" y="75"/>
                  </a:lnTo>
                  <a:lnTo>
                    <a:pt x="59" y="82"/>
                  </a:lnTo>
                  <a:lnTo>
                    <a:pt x="59" y="87"/>
                  </a:lnTo>
                  <a:lnTo>
                    <a:pt x="62" y="85"/>
                  </a:lnTo>
                  <a:lnTo>
                    <a:pt x="64" y="85"/>
                  </a:lnTo>
                  <a:lnTo>
                    <a:pt x="67" y="87"/>
                  </a:lnTo>
                  <a:lnTo>
                    <a:pt x="69" y="92"/>
                  </a:lnTo>
                  <a:lnTo>
                    <a:pt x="71" y="92"/>
                  </a:lnTo>
                  <a:lnTo>
                    <a:pt x="85" y="106"/>
                  </a:lnTo>
                  <a:lnTo>
                    <a:pt x="85" y="106"/>
                  </a:lnTo>
                  <a:lnTo>
                    <a:pt x="93" y="106"/>
                  </a:lnTo>
                  <a:lnTo>
                    <a:pt x="97" y="111"/>
                  </a:lnTo>
                  <a:lnTo>
                    <a:pt x="97" y="113"/>
                  </a:lnTo>
                  <a:lnTo>
                    <a:pt x="102" y="115"/>
                  </a:lnTo>
                  <a:lnTo>
                    <a:pt x="102" y="115"/>
                  </a:lnTo>
                  <a:lnTo>
                    <a:pt x="102" y="118"/>
                  </a:lnTo>
                  <a:lnTo>
                    <a:pt x="107" y="115"/>
                  </a:lnTo>
                  <a:lnTo>
                    <a:pt x="109" y="118"/>
                  </a:lnTo>
                  <a:lnTo>
                    <a:pt x="109" y="118"/>
                  </a:lnTo>
                  <a:lnTo>
                    <a:pt x="109" y="120"/>
                  </a:lnTo>
                  <a:lnTo>
                    <a:pt x="109" y="123"/>
                  </a:lnTo>
                  <a:lnTo>
                    <a:pt x="111" y="125"/>
                  </a:lnTo>
                  <a:lnTo>
                    <a:pt x="114" y="125"/>
                  </a:lnTo>
                  <a:lnTo>
                    <a:pt x="116" y="130"/>
                  </a:lnTo>
                  <a:lnTo>
                    <a:pt x="116" y="127"/>
                  </a:lnTo>
                  <a:lnTo>
                    <a:pt x="119" y="127"/>
                  </a:lnTo>
                  <a:lnTo>
                    <a:pt x="126" y="149"/>
                  </a:lnTo>
                  <a:lnTo>
                    <a:pt x="121" y="151"/>
                  </a:lnTo>
                  <a:lnTo>
                    <a:pt x="123" y="153"/>
                  </a:lnTo>
                  <a:lnTo>
                    <a:pt x="119" y="158"/>
                  </a:lnTo>
                  <a:lnTo>
                    <a:pt x="121" y="163"/>
                  </a:lnTo>
                  <a:lnTo>
                    <a:pt x="121" y="163"/>
                  </a:lnTo>
                  <a:lnTo>
                    <a:pt x="121" y="163"/>
                  </a:lnTo>
                  <a:lnTo>
                    <a:pt x="123" y="163"/>
                  </a:lnTo>
                  <a:lnTo>
                    <a:pt x="126" y="163"/>
                  </a:lnTo>
                  <a:lnTo>
                    <a:pt x="128" y="158"/>
                  </a:lnTo>
                  <a:lnTo>
                    <a:pt x="128" y="156"/>
                  </a:lnTo>
                  <a:lnTo>
                    <a:pt x="130" y="156"/>
                  </a:lnTo>
                  <a:lnTo>
                    <a:pt x="130" y="153"/>
                  </a:lnTo>
                  <a:lnTo>
                    <a:pt x="130" y="149"/>
                  </a:lnTo>
                  <a:lnTo>
                    <a:pt x="133" y="149"/>
                  </a:lnTo>
                  <a:lnTo>
                    <a:pt x="137" y="146"/>
                  </a:lnTo>
                  <a:lnTo>
                    <a:pt x="137" y="146"/>
                  </a:lnTo>
                  <a:lnTo>
                    <a:pt x="137" y="144"/>
                  </a:lnTo>
                  <a:lnTo>
                    <a:pt x="137" y="137"/>
                  </a:lnTo>
                  <a:lnTo>
                    <a:pt x="137" y="137"/>
                  </a:lnTo>
                  <a:lnTo>
                    <a:pt x="135" y="134"/>
                  </a:lnTo>
                  <a:lnTo>
                    <a:pt x="133" y="134"/>
                  </a:lnTo>
                  <a:lnTo>
                    <a:pt x="130" y="132"/>
                  </a:lnTo>
                  <a:lnTo>
                    <a:pt x="133" y="125"/>
                  </a:lnTo>
                  <a:lnTo>
                    <a:pt x="137" y="120"/>
                  </a:lnTo>
                  <a:lnTo>
                    <a:pt x="140" y="118"/>
                  </a:lnTo>
                  <a:lnTo>
                    <a:pt x="142" y="123"/>
                  </a:lnTo>
                  <a:lnTo>
                    <a:pt x="149" y="125"/>
                  </a:lnTo>
                  <a:lnTo>
                    <a:pt x="152" y="130"/>
                  </a:lnTo>
                  <a:lnTo>
                    <a:pt x="154" y="130"/>
                  </a:lnTo>
                  <a:lnTo>
                    <a:pt x="154" y="130"/>
                  </a:lnTo>
                  <a:lnTo>
                    <a:pt x="156" y="127"/>
                  </a:lnTo>
                  <a:lnTo>
                    <a:pt x="149" y="115"/>
                  </a:lnTo>
                  <a:lnTo>
                    <a:pt x="140" y="113"/>
                  </a:lnTo>
                  <a:lnTo>
                    <a:pt x="137" y="111"/>
                  </a:lnTo>
                  <a:lnTo>
                    <a:pt x="123" y="104"/>
                  </a:lnTo>
                  <a:lnTo>
                    <a:pt x="123" y="104"/>
                  </a:lnTo>
                  <a:lnTo>
                    <a:pt x="121" y="101"/>
                  </a:lnTo>
                  <a:lnTo>
                    <a:pt x="121" y="101"/>
                  </a:lnTo>
                  <a:lnTo>
                    <a:pt x="123" y="99"/>
                  </a:lnTo>
                  <a:lnTo>
                    <a:pt x="126" y="99"/>
                  </a:lnTo>
                  <a:lnTo>
                    <a:pt x="126" y="97"/>
                  </a:lnTo>
                  <a:lnTo>
                    <a:pt x="123" y="94"/>
                  </a:lnTo>
                  <a:lnTo>
                    <a:pt x="121" y="94"/>
                  </a:lnTo>
                  <a:lnTo>
                    <a:pt x="121" y="94"/>
                  </a:lnTo>
                  <a:lnTo>
                    <a:pt x="123" y="94"/>
                  </a:lnTo>
                  <a:lnTo>
                    <a:pt x="121" y="94"/>
                  </a:lnTo>
                  <a:lnTo>
                    <a:pt x="114" y="94"/>
                  </a:lnTo>
                  <a:lnTo>
                    <a:pt x="114" y="97"/>
                  </a:lnTo>
                  <a:lnTo>
                    <a:pt x="107" y="92"/>
                  </a:lnTo>
                  <a:lnTo>
                    <a:pt x="107" y="92"/>
                  </a:lnTo>
                  <a:lnTo>
                    <a:pt x="107" y="90"/>
                  </a:lnTo>
                  <a:lnTo>
                    <a:pt x="104" y="90"/>
                  </a:lnTo>
                  <a:lnTo>
                    <a:pt x="97" y="82"/>
                  </a:lnTo>
                  <a:lnTo>
                    <a:pt x="90" y="64"/>
                  </a:lnTo>
                  <a:lnTo>
                    <a:pt x="90" y="64"/>
                  </a:lnTo>
                  <a:lnTo>
                    <a:pt x="88" y="64"/>
                  </a:lnTo>
                  <a:lnTo>
                    <a:pt x="88" y="64"/>
                  </a:lnTo>
                  <a:lnTo>
                    <a:pt x="78" y="56"/>
                  </a:lnTo>
                  <a:lnTo>
                    <a:pt x="74" y="49"/>
                  </a:lnTo>
                  <a:lnTo>
                    <a:pt x="76" y="42"/>
                  </a:lnTo>
                  <a:lnTo>
                    <a:pt x="76" y="40"/>
                  </a:lnTo>
                  <a:lnTo>
                    <a:pt x="76" y="40"/>
                  </a:lnTo>
                  <a:lnTo>
                    <a:pt x="76" y="38"/>
                  </a:lnTo>
                  <a:lnTo>
                    <a:pt x="74" y="38"/>
                  </a:lnTo>
                  <a:lnTo>
                    <a:pt x="74" y="33"/>
                  </a:lnTo>
                  <a:lnTo>
                    <a:pt x="74" y="30"/>
                  </a:lnTo>
                  <a:lnTo>
                    <a:pt x="76" y="30"/>
                  </a:lnTo>
                  <a:lnTo>
                    <a:pt x="78" y="30"/>
                  </a:lnTo>
                  <a:lnTo>
                    <a:pt x="78" y="30"/>
                  </a:lnTo>
                  <a:lnTo>
                    <a:pt x="88" y="26"/>
                  </a:lnTo>
                  <a:lnTo>
                    <a:pt x="90" y="26"/>
                  </a:lnTo>
                  <a:lnTo>
                    <a:pt x="90" y="26"/>
                  </a:lnTo>
                  <a:lnTo>
                    <a:pt x="93" y="26"/>
                  </a:lnTo>
                  <a:lnTo>
                    <a:pt x="93" y="26"/>
                  </a:lnTo>
                  <a:lnTo>
                    <a:pt x="93" y="28"/>
                  </a:lnTo>
                  <a:lnTo>
                    <a:pt x="93" y="28"/>
                  </a:lnTo>
                  <a:lnTo>
                    <a:pt x="93" y="28"/>
                  </a:lnTo>
                  <a:lnTo>
                    <a:pt x="95" y="28"/>
                  </a:lnTo>
                  <a:lnTo>
                    <a:pt x="95" y="28"/>
                  </a:lnTo>
                  <a:lnTo>
                    <a:pt x="95" y="26"/>
                  </a:lnTo>
                  <a:lnTo>
                    <a:pt x="95" y="26"/>
                  </a:lnTo>
                  <a:lnTo>
                    <a:pt x="95" y="26"/>
                  </a:lnTo>
                  <a:lnTo>
                    <a:pt x="95" y="23"/>
                  </a:lnTo>
                  <a:lnTo>
                    <a:pt x="93" y="23"/>
                  </a:lnTo>
                  <a:lnTo>
                    <a:pt x="93" y="23"/>
                  </a:lnTo>
                  <a:lnTo>
                    <a:pt x="93" y="21"/>
                  </a:lnTo>
                  <a:lnTo>
                    <a:pt x="90" y="19"/>
                  </a:lnTo>
                  <a:lnTo>
                    <a:pt x="90" y="16"/>
                  </a:lnTo>
                  <a:lnTo>
                    <a:pt x="90" y="16"/>
                  </a:lnTo>
                  <a:lnTo>
                    <a:pt x="90" y="16"/>
                  </a:lnTo>
                  <a:lnTo>
                    <a:pt x="90" y="14"/>
                  </a:lnTo>
                  <a:lnTo>
                    <a:pt x="90" y="14"/>
                  </a:lnTo>
                  <a:lnTo>
                    <a:pt x="93" y="12"/>
                  </a:lnTo>
                  <a:lnTo>
                    <a:pt x="81" y="9"/>
                  </a:lnTo>
                  <a:lnTo>
                    <a:pt x="78" y="7"/>
                  </a:lnTo>
                  <a:lnTo>
                    <a:pt x="76" y="7"/>
                  </a:lnTo>
                  <a:lnTo>
                    <a:pt x="74" y="4"/>
                  </a:lnTo>
                  <a:lnTo>
                    <a:pt x="71" y="0"/>
                  </a:lnTo>
                  <a:lnTo>
                    <a:pt x="71" y="0"/>
                  </a:lnTo>
                  <a:lnTo>
                    <a:pt x="71" y="0"/>
                  </a:lnTo>
                  <a:lnTo>
                    <a:pt x="69" y="0"/>
                  </a:lnTo>
                  <a:lnTo>
                    <a:pt x="69" y="0"/>
                  </a:lnTo>
                  <a:lnTo>
                    <a:pt x="52" y="4"/>
                  </a:lnTo>
                  <a:lnTo>
                    <a:pt x="50" y="4"/>
                  </a:lnTo>
                  <a:close/>
                </a:path>
              </a:pathLst>
            </a:custGeom>
            <a:grpFill/>
            <a:ln w="9525">
              <a:solidFill>
                <a:schemeClr val="bg2">
                  <a:lumMod val="50000"/>
                </a:schemeClr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4" name="Freeform 766">
              <a:extLst>
                <a:ext uri="{FF2B5EF4-FFF2-40B4-BE49-F238E27FC236}">
                  <a16:creationId xmlns:a16="http://schemas.microsoft.com/office/drawing/2014/main" id="{89B473A5-5690-40FE-ABE6-B7D1F5D2929F}"/>
                </a:ext>
              </a:extLst>
            </p:cNvPr>
            <p:cNvSpPr>
              <a:spLocks/>
            </p:cNvSpPr>
            <p:nvPr/>
          </p:nvSpPr>
          <p:spPr bwMode="auto">
            <a:xfrm>
              <a:off x="3871472" y="971404"/>
              <a:ext cx="835926" cy="578384"/>
            </a:xfrm>
            <a:custGeom>
              <a:avLst/>
              <a:gdLst>
                <a:gd name="T0" fmla="*/ 54 w 146"/>
                <a:gd name="T1" fmla="*/ 89 h 99"/>
                <a:gd name="T2" fmla="*/ 28 w 146"/>
                <a:gd name="T3" fmla="*/ 85 h 99"/>
                <a:gd name="T4" fmla="*/ 28 w 146"/>
                <a:gd name="T5" fmla="*/ 82 h 99"/>
                <a:gd name="T6" fmla="*/ 33 w 146"/>
                <a:gd name="T7" fmla="*/ 70 h 99"/>
                <a:gd name="T8" fmla="*/ 33 w 146"/>
                <a:gd name="T9" fmla="*/ 66 h 99"/>
                <a:gd name="T10" fmla="*/ 26 w 146"/>
                <a:gd name="T11" fmla="*/ 56 h 99"/>
                <a:gd name="T12" fmla="*/ 12 w 146"/>
                <a:gd name="T13" fmla="*/ 59 h 99"/>
                <a:gd name="T14" fmla="*/ 19 w 146"/>
                <a:gd name="T15" fmla="*/ 52 h 99"/>
                <a:gd name="T16" fmla="*/ 28 w 146"/>
                <a:gd name="T17" fmla="*/ 49 h 99"/>
                <a:gd name="T18" fmla="*/ 33 w 146"/>
                <a:gd name="T19" fmla="*/ 47 h 99"/>
                <a:gd name="T20" fmla="*/ 35 w 146"/>
                <a:gd name="T21" fmla="*/ 37 h 99"/>
                <a:gd name="T22" fmla="*/ 31 w 146"/>
                <a:gd name="T23" fmla="*/ 35 h 99"/>
                <a:gd name="T24" fmla="*/ 19 w 146"/>
                <a:gd name="T25" fmla="*/ 33 h 99"/>
                <a:gd name="T26" fmla="*/ 7 w 146"/>
                <a:gd name="T27" fmla="*/ 35 h 99"/>
                <a:gd name="T28" fmla="*/ 9 w 146"/>
                <a:gd name="T29" fmla="*/ 33 h 99"/>
                <a:gd name="T30" fmla="*/ 5 w 146"/>
                <a:gd name="T31" fmla="*/ 23 h 99"/>
                <a:gd name="T32" fmla="*/ 17 w 146"/>
                <a:gd name="T33" fmla="*/ 28 h 99"/>
                <a:gd name="T34" fmla="*/ 12 w 146"/>
                <a:gd name="T35" fmla="*/ 21 h 99"/>
                <a:gd name="T36" fmla="*/ 12 w 146"/>
                <a:gd name="T37" fmla="*/ 16 h 99"/>
                <a:gd name="T38" fmla="*/ 19 w 146"/>
                <a:gd name="T39" fmla="*/ 18 h 99"/>
                <a:gd name="T40" fmla="*/ 26 w 146"/>
                <a:gd name="T41" fmla="*/ 23 h 99"/>
                <a:gd name="T42" fmla="*/ 28 w 146"/>
                <a:gd name="T43" fmla="*/ 16 h 99"/>
                <a:gd name="T44" fmla="*/ 28 w 146"/>
                <a:gd name="T45" fmla="*/ 9 h 99"/>
                <a:gd name="T46" fmla="*/ 19 w 146"/>
                <a:gd name="T47" fmla="*/ 7 h 99"/>
                <a:gd name="T48" fmla="*/ 21 w 146"/>
                <a:gd name="T49" fmla="*/ 2 h 99"/>
                <a:gd name="T50" fmla="*/ 31 w 146"/>
                <a:gd name="T51" fmla="*/ 9 h 99"/>
                <a:gd name="T52" fmla="*/ 40 w 146"/>
                <a:gd name="T53" fmla="*/ 21 h 99"/>
                <a:gd name="T54" fmla="*/ 40 w 146"/>
                <a:gd name="T55" fmla="*/ 28 h 99"/>
                <a:gd name="T56" fmla="*/ 43 w 146"/>
                <a:gd name="T57" fmla="*/ 30 h 99"/>
                <a:gd name="T58" fmla="*/ 45 w 146"/>
                <a:gd name="T59" fmla="*/ 40 h 99"/>
                <a:gd name="T60" fmla="*/ 52 w 146"/>
                <a:gd name="T61" fmla="*/ 30 h 99"/>
                <a:gd name="T62" fmla="*/ 57 w 146"/>
                <a:gd name="T63" fmla="*/ 14 h 99"/>
                <a:gd name="T64" fmla="*/ 69 w 146"/>
                <a:gd name="T65" fmla="*/ 26 h 99"/>
                <a:gd name="T66" fmla="*/ 73 w 146"/>
                <a:gd name="T67" fmla="*/ 14 h 99"/>
                <a:gd name="T68" fmla="*/ 80 w 146"/>
                <a:gd name="T69" fmla="*/ 16 h 99"/>
                <a:gd name="T70" fmla="*/ 83 w 146"/>
                <a:gd name="T71" fmla="*/ 16 h 99"/>
                <a:gd name="T72" fmla="*/ 92 w 146"/>
                <a:gd name="T73" fmla="*/ 18 h 99"/>
                <a:gd name="T74" fmla="*/ 99 w 146"/>
                <a:gd name="T75" fmla="*/ 11 h 99"/>
                <a:gd name="T76" fmla="*/ 106 w 146"/>
                <a:gd name="T77" fmla="*/ 4 h 99"/>
                <a:gd name="T78" fmla="*/ 113 w 146"/>
                <a:gd name="T79" fmla="*/ 4 h 99"/>
                <a:gd name="T80" fmla="*/ 120 w 146"/>
                <a:gd name="T81" fmla="*/ 14 h 99"/>
                <a:gd name="T82" fmla="*/ 128 w 146"/>
                <a:gd name="T83" fmla="*/ 7 h 99"/>
                <a:gd name="T84" fmla="*/ 125 w 146"/>
                <a:gd name="T85" fmla="*/ 16 h 99"/>
                <a:gd name="T86" fmla="*/ 130 w 146"/>
                <a:gd name="T87" fmla="*/ 28 h 99"/>
                <a:gd name="T88" fmla="*/ 139 w 146"/>
                <a:gd name="T89" fmla="*/ 28 h 99"/>
                <a:gd name="T90" fmla="*/ 144 w 146"/>
                <a:gd name="T91" fmla="*/ 44 h 99"/>
                <a:gd name="T92" fmla="*/ 142 w 146"/>
                <a:gd name="T93" fmla="*/ 52 h 99"/>
                <a:gd name="T94" fmla="*/ 135 w 146"/>
                <a:gd name="T95" fmla="*/ 59 h 99"/>
                <a:gd name="T96" fmla="*/ 137 w 146"/>
                <a:gd name="T97" fmla="*/ 61 h 99"/>
                <a:gd name="T98" fmla="*/ 125 w 146"/>
                <a:gd name="T99" fmla="*/ 70 h 99"/>
                <a:gd name="T100" fmla="*/ 102 w 146"/>
                <a:gd name="T101" fmla="*/ 85 h 99"/>
                <a:gd name="T102" fmla="*/ 97 w 146"/>
                <a:gd name="T103" fmla="*/ 87 h 99"/>
                <a:gd name="T104" fmla="*/ 76 w 146"/>
                <a:gd name="T105" fmla="*/ 99 h 99"/>
                <a:gd name="T106" fmla="*/ 61 w 146"/>
                <a:gd name="T107" fmla="*/ 94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46" h="99">
                  <a:moveTo>
                    <a:pt x="61" y="94"/>
                  </a:moveTo>
                  <a:lnTo>
                    <a:pt x="59" y="94"/>
                  </a:lnTo>
                  <a:lnTo>
                    <a:pt x="59" y="94"/>
                  </a:lnTo>
                  <a:lnTo>
                    <a:pt x="57" y="94"/>
                  </a:lnTo>
                  <a:lnTo>
                    <a:pt x="54" y="89"/>
                  </a:lnTo>
                  <a:lnTo>
                    <a:pt x="45" y="85"/>
                  </a:lnTo>
                  <a:lnTo>
                    <a:pt x="40" y="87"/>
                  </a:lnTo>
                  <a:lnTo>
                    <a:pt x="38" y="85"/>
                  </a:lnTo>
                  <a:lnTo>
                    <a:pt x="35" y="87"/>
                  </a:lnTo>
                  <a:lnTo>
                    <a:pt x="28" y="85"/>
                  </a:lnTo>
                  <a:lnTo>
                    <a:pt x="26" y="87"/>
                  </a:lnTo>
                  <a:lnTo>
                    <a:pt x="26" y="87"/>
                  </a:lnTo>
                  <a:lnTo>
                    <a:pt x="26" y="82"/>
                  </a:lnTo>
                  <a:lnTo>
                    <a:pt x="24" y="80"/>
                  </a:lnTo>
                  <a:lnTo>
                    <a:pt x="28" y="82"/>
                  </a:lnTo>
                  <a:lnTo>
                    <a:pt x="28" y="80"/>
                  </a:lnTo>
                  <a:lnTo>
                    <a:pt x="35" y="75"/>
                  </a:lnTo>
                  <a:lnTo>
                    <a:pt x="35" y="70"/>
                  </a:lnTo>
                  <a:lnTo>
                    <a:pt x="31" y="73"/>
                  </a:lnTo>
                  <a:lnTo>
                    <a:pt x="33" y="70"/>
                  </a:lnTo>
                  <a:lnTo>
                    <a:pt x="35" y="68"/>
                  </a:lnTo>
                  <a:lnTo>
                    <a:pt x="35" y="66"/>
                  </a:lnTo>
                  <a:lnTo>
                    <a:pt x="35" y="63"/>
                  </a:lnTo>
                  <a:lnTo>
                    <a:pt x="33" y="63"/>
                  </a:lnTo>
                  <a:lnTo>
                    <a:pt x="33" y="66"/>
                  </a:lnTo>
                  <a:lnTo>
                    <a:pt x="31" y="66"/>
                  </a:lnTo>
                  <a:lnTo>
                    <a:pt x="31" y="63"/>
                  </a:lnTo>
                  <a:lnTo>
                    <a:pt x="28" y="63"/>
                  </a:lnTo>
                  <a:lnTo>
                    <a:pt x="28" y="56"/>
                  </a:lnTo>
                  <a:lnTo>
                    <a:pt x="26" y="56"/>
                  </a:lnTo>
                  <a:lnTo>
                    <a:pt x="24" y="56"/>
                  </a:lnTo>
                  <a:lnTo>
                    <a:pt x="21" y="56"/>
                  </a:lnTo>
                  <a:lnTo>
                    <a:pt x="19" y="56"/>
                  </a:lnTo>
                  <a:lnTo>
                    <a:pt x="14" y="56"/>
                  </a:lnTo>
                  <a:lnTo>
                    <a:pt x="12" y="59"/>
                  </a:lnTo>
                  <a:lnTo>
                    <a:pt x="9" y="59"/>
                  </a:lnTo>
                  <a:lnTo>
                    <a:pt x="7" y="56"/>
                  </a:lnTo>
                  <a:lnTo>
                    <a:pt x="9" y="54"/>
                  </a:lnTo>
                  <a:lnTo>
                    <a:pt x="17" y="52"/>
                  </a:lnTo>
                  <a:lnTo>
                    <a:pt x="19" y="52"/>
                  </a:lnTo>
                  <a:lnTo>
                    <a:pt x="21" y="52"/>
                  </a:lnTo>
                  <a:lnTo>
                    <a:pt x="24" y="49"/>
                  </a:lnTo>
                  <a:lnTo>
                    <a:pt x="24" y="49"/>
                  </a:lnTo>
                  <a:lnTo>
                    <a:pt x="26" y="49"/>
                  </a:lnTo>
                  <a:lnTo>
                    <a:pt x="28" y="49"/>
                  </a:lnTo>
                  <a:lnTo>
                    <a:pt x="35" y="49"/>
                  </a:lnTo>
                  <a:lnTo>
                    <a:pt x="38" y="44"/>
                  </a:lnTo>
                  <a:lnTo>
                    <a:pt x="35" y="44"/>
                  </a:lnTo>
                  <a:lnTo>
                    <a:pt x="33" y="47"/>
                  </a:lnTo>
                  <a:lnTo>
                    <a:pt x="33" y="47"/>
                  </a:lnTo>
                  <a:lnTo>
                    <a:pt x="26" y="44"/>
                  </a:lnTo>
                  <a:lnTo>
                    <a:pt x="26" y="44"/>
                  </a:lnTo>
                  <a:lnTo>
                    <a:pt x="28" y="42"/>
                  </a:lnTo>
                  <a:lnTo>
                    <a:pt x="31" y="40"/>
                  </a:lnTo>
                  <a:lnTo>
                    <a:pt x="35" y="37"/>
                  </a:lnTo>
                  <a:lnTo>
                    <a:pt x="35" y="35"/>
                  </a:lnTo>
                  <a:lnTo>
                    <a:pt x="33" y="35"/>
                  </a:lnTo>
                  <a:lnTo>
                    <a:pt x="33" y="35"/>
                  </a:lnTo>
                  <a:lnTo>
                    <a:pt x="31" y="35"/>
                  </a:lnTo>
                  <a:lnTo>
                    <a:pt x="31" y="35"/>
                  </a:lnTo>
                  <a:lnTo>
                    <a:pt x="28" y="33"/>
                  </a:lnTo>
                  <a:lnTo>
                    <a:pt x="28" y="33"/>
                  </a:lnTo>
                  <a:lnTo>
                    <a:pt x="28" y="33"/>
                  </a:lnTo>
                  <a:lnTo>
                    <a:pt x="21" y="30"/>
                  </a:lnTo>
                  <a:lnTo>
                    <a:pt x="19" y="33"/>
                  </a:lnTo>
                  <a:lnTo>
                    <a:pt x="17" y="35"/>
                  </a:lnTo>
                  <a:lnTo>
                    <a:pt x="17" y="35"/>
                  </a:lnTo>
                  <a:lnTo>
                    <a:pt x="12" y="37"/>
                  </a:lnTo>
                  <a:lnTo>
                    <a:pt x="9" y="37"/>
                  </a:lnTo>
                  <a:lnTo>
                    <a:pt x="7" y="35"/>
                  </a:lnTo>
                  <a:lnTo>
                    <a:pt x="0" y="35"/>
                  </a:lnTo>
                  <a:lnTo>
                    <a:pt x="2" y="30"/>
                  </a:lnTo>
                  <a:lnTo>
                    <a:pt x="5" y="33"/>
                  </a:lnTo>
                  <a:lnTo>
                    <a:pt x="9" y="33"/>
                  </a:lnTo>
                  <a:lnTo>
                    <a:pt x="9" y="33"/>
                  </a:lnTo>
                  <a:lnTo>
                    <a:pt x="7" y="30"/>
                  </a:lnTo>
                  <a:lnTo>
                    <a:pt x="9" y="30"/>
                  </a:lnTo>
                  <a:lnTo>
                    <a:pt x="9" y="28"/>
                  </a:lnTo>
                  <a:lnTo>
                    <a:pt x="7" y="28"/>
                  </a:lnTo>
                  <a:lnTo>
                    <a:pt x="5" y="23"/>
                  </a:lnTo>
                  <a:lnTo>
                    <a:pt x="12" y="28"/>
                  </a:lnTo>
                  <a:lnTo>
                    <a:pt x="14" y="30"/>
                  </a:lnTo>
                  <a:lnTo>
                    <a:pt x="17" y="28"/>
                  </a:lnTo>
                  <a:lnTo>
                    <a:pt x="14" y="28"/>
                  </a:lnTo>
                  <a:lnTo>
                    <a:pt x="17" y="28"/>
                  </a:lnTo>
                  <a:lnTo>
                    <a:pt x="17" y="26"/>
                  </a:lnTo>
                  <a:lnTo>
                    <a:pt x="12" y="26"/>
                  </a:lnTo>
                  <a:lnTo>
                    <a:pt x="9" y="23"/>
                  </a:lnTo>
                  <a:lnTo>
                    <a:pt x="9" y="23"/>
                  </a:lnTo>
                  <a:lnTo>
                    <a:pt x="12" y="21"/>
                  </a:lnTo>
                  <a:lnTo>
                    <a:pt x="9" y="16"/>
                  </a:lnTo>
                  <a:lnTo>
                    <a:pt x="9" y="16"/>
                  </a:lnTo>
                  <a:lnTo>
                    <a:pt x="12" y="18"/>
                  </a:lnTo>
                  <a:lnTo>
                    <a:pt x="14" y="18"/>
                  </a:lnTo>
                  <a:lnTo>
                    <a:pt x="12" y="16"/>
                  </a:lnTo>
                  <a:lnTo>
                    <a:pt x="14" y="16"/>
                  </a:lnTo>
                  <a:lnTo>
                    <a:pt x="12" y="14"/>
                  </a:lnTo>
                  <a:lnTo>
                    <a:pt x="14" y="11"/>
                  </a:lnTo>
                  <a:lnTo>
                    <a:pt x="19" y="14"/>
                  </a:lnTo>
                  <a:lnTo>
                    <a:pt x="19" y="18"/>
                  </a:lnTo>
                  <a:lnTo>
                    <a:pt x="19" y="18"/>
                  </a:lnTo>
                  <a:lnTo>
                    <a:pt x="21" y="18"/>
                  </a:lnTo>
                  <a:lnTo>
                    <a:pt x="24" y="18"/>
                  </a:lnTo>
                  <a:lnTo>
                    <a:pt x="24" y="21"/>
                  </a:lnTo>
                  <a:lnTo>
                    <a:pt x="26" y="23"/>
                  </a:lnTo>
                  <a:lnTo>
                    <a:pt x="26" y="21"/>
                  </a:lnTo>
                  <a:lnTo>
                    <a:pt x="28" y="23"/>
                  </a:lnTo>
                  <a:lnTo>
                    <a:pt x="28" y="21"/>
                  </a:lnTo>
                  <a:lnTo>
                    <a:pt x="28" y="16"/>
                  </a:lnTo>
                  <a:lnTo>
                    <a:pt x="28" y="16"/>
                  </a:lnTo>
                  <a:lnTo>
                    <a:pt x="21" y="11"/>
                  </a:lnTo>
                  <a:lnTo>
                    <a:pt x="24" y="9"/>
                  </a:lnTo>
                  <a:lnTo>
                    <a:pt x="26" y="11"/>
                  </a:lnTo>
                  <a:lnTo>
                    <a:pt x="26" y="11"/>
                  </a:lnTo>
                  <a:lnTo>
                    <a:pt x="28" y="9"/>
                  </a:lnTo>
                  <a:lnTo>
                    <a:pt x="26" y="9"/>
                  </a:lnTo>
                  <a:lnTo>
                    <a:pt x="24" y="7"/>
                  </a:lnTo>
                  <a:lnTo>
                    <a:pt x="24" y="7"/>
                  </a:lnTo>
                  <a:lnTo>
                    <a:pt x="21" y="9"/>
                  </a:lnTo>
                  <a:lnTo>
                    <a:pt x="19" y="7"/>
                  </a:lnTo>
                  <a:lnTo>
                    <a:pt x="19" y="7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1" y="4"/>
                  </a:lnTo>
                  <a:lnTo>
                    <a:pt x="21" y="2"/>
                  </a:lnTo>
                  <a:lnTo>
                    <a:pt x="24" y="4"/>
                  </a:lnTo>
                  <a:lnTo>
                    <a:pt x="26" y="4"/>
                  </a:lnTo>
                  <a:lnTo>
                    <a:pt x="26" y="4"/>
                  </a:lnTo>
                  <a:lnTo>
                    <a:pt x="28" y="4"/>
                  </a:lnTo>
                  <a:lnTo>
                    <a:pt x="31" y="9"/>
                  </a:lnTo>
                  <a:lnTo>
                    <a:pt x="33" y="9"/>
                  </a:lnTo>
                  <a:lnTo>
                    <a:pt x="38" y="16"/>
                  </a:lnTo>
                  <a:lnTo>
                    <a:pt x="40" y="16"/>
                  </a:lnTo>
                  <a:lnTo>
                    <a:pt x="43" y="18"/>
                  </a:lnTo>
                  <a:lnTo>
                    <a:pt x="40" y="21"/>
                  </a:lnTo>
                  <a:lnTo>
                    <a:pt x="43" y="21"/>
                  </a:lnTo>
                  <a:lnTo>
                    <a:pt x="43" y="26"/>
                  </a:lnTo>
                  <a:lnTo>
                    <a:pt x="43" y="26"/>
                  </a:lnTo>
                  <a:lnTo>
                    <a:pt x="40" y="28"/>
                  </a:lnTo>
                  <a:lnTo>
                    <a:pt x="40" y="28"/>
                  </a:lnTo>
                  <a:lnTo>
                    <a:pt x="38" y="26"/>
                  </a:lnTo>
                  <a:lnTo>
                    <a:pt x="38" y="30"/>
                  </a:lnTo>
                  <a:lnTo>
                    <a:pt x="40" y="30"/>
                  </a:lnTo>
                  <a:lnTo>
                    <a:pt x="40" y="33"/>
                  </a:lnTo>
                  <a:lnTo>
                    <a:pt x="43" y="30"/>
                  </a:lnTo>
                  <a:lnTo>
                    <a:pt x="43" y="35"/>
                  </a:lnTo>
                  <a:lnTo>
                    <a:pt x="43" y="35"/>
                  </a:lnTo>
                  <a:lnTo>
                    <a:pt x="45" y="37"/>
                  </a:lnTo>
                  <a:lnTo>
                    <a:pt x="45" y="42"/>
                  </a:lnTo>
                  <a:lnTo>
                    <a:pt x="45" y="40"/>
                  </a:lnTo>
                  <a:lnTo>
                    <a:pt x="45" y="37"/>
                  </a:lnTo>
                  <a:lnTo>
                    <a:pt x="50" y="37"/>
                  </a:lnTo>
                  <a:lnTo>
                    <a:pt x="50" y="33"/>
                  </a:lnTo>
                  <a:lnTo>
                    <a:pt x="50" y="28"/>
                  </a:lnTo>
                  <a:lnTo>
                    <a:pt x="52" y="30"/>
                  </a:lnTo>
                  <a:lnTo>
                    <a:pt x="54" y="35"/>
                  </a:lnTo>
                  <a:lnTo>
                    <a:pt x="54" y="33"/>
                  </a:lnTo>
                  <a:lnTo>
                    <a:pt x="57" y="23"/>
                  </a:lnTo>
                  <a:lnTo>
                    <a:pt x="54" y="16"/>
                  </a:lnTo>
                  <a:lnTo>
                    <a:pt x="57" y="14"/>
                  </a:lnTo>
                  <a:lnTo>
                    <a:pt x="59" y="16"/>
                  </a:lnTo>
                  <a:lnTo>
                    <a:pt x="64" y="23"/>
                  </a:lnTo>
                  <a:lnTo>
                    <a:pt x="66" y="28"/>
                  </a:lnTo>
                  <a:lnTo>
                    <a:pt x="66" y="28"/>
                  </a:lnTo>
                  <a:lnTo>
                    <a:pt x="69" y="26"/>
                  </a:lnTo>
                  <a:lnTo>
                    <a:pt x="69" y="18"/>
                  </a:lnTo>
                  <a:lnTo>
                    <a:pt x="69" y="16"/>
                  </a:lnTo>
                  <a:lnTo>
                    <a:pt x="71" y="16"/>
                  </a:lnTo>
                  <a:lnTo>
                    <a:pt x="73" y="16"/>
                  </a:lnTo>
                  <a:lnTo>
                    <a:pt x="73" y="14"/>
                  </a:lnTo>
                  <a:lnTo>
                    <a:pt x="78" y="11"/>
                  </a:lnTo>
                  <a:lnTo>
                    <a:pt x="78" y="14"/>
                  </a:lnTo>
                  <a:lnTo>
                    <a:pt x="78" y="14"/>
                  </a:lnTo>
                  <a:lnTo>
                    <a:pt x="78" y="16"/>
                  </a:lnTo>
                  <a:lnTo>
                    <a:pt x="80" y="16"/>
                  </a:lnTo>
                  <a:lnTo>
                    <a:pt x="80" y="18"/>
                  </a:lnTo>
                  <a:lnTo>
                    <a:pt x="83" y="21"/>
                  </a:lnTo>
                  <a:lnTo>
                    <a:pt x="85" y="30"/>
                  </a:lnTo>
                  <a:lnTo>
                    <a:pt x="85" y="23"/>
                  </a:lnTo>
                  <a:lnTo>
                    <a:pt x="83" y="16"/>
                  </a:lnTo>
                  <a:lnTo>
                    <a:pt x="83" y="14"/>
                  </a:lnTo>
                  <a:lnTo>
                    <a:pt x="85" y="11"/>
                  </a:lnTo>
                  <a:lnTo>
                    <a:pt x="87" y="14"/>
                  </a:lnTo>
                  <a:lnTo>
                    <a:pt x="90" y="16"/>
                  </a:lnTo>
                  <a:lnTo>
                    <a:pt x="92" y="18"/>
                  </a:lnTo>
                  <a:lnTo>
                    <a:pt x="95" y="18"/>
                  </a:lnTo>
                  <a:lnTo>
                    <a:pt x="95" y="16"/>
                  </a:lnTo>
                  <a:lnTo>
                    <a:pt x="97" y="14"/>
                  </a:lnTo>
                  <a:lnTo>
                    <a:pt x="97" y="14"/>
                  </a:lnTo>
                  <a:lnTo>
                    <a:pt x="99" y="11"/>
                  </a:lnTo>
                  <a:lnTo>
                    <a:pt x="99" y="14"/>
                  </a:lnTo>
                  <a:lnTo>
                    <a:pt x="102" y="14"/>
                  </a:lnTo>
                  <a:lnTo>
                    <a:pt x="104" y="14"/>
                  </a:lnTo>
                  <a:lnTo>
                    <a:pt x="106" y="14"/>
                  </a:lnTo>
                  <a:lnTo>
                    <a:pt x="106" y="4"/>
                  </a:lnTo>
                  <a:lnTo>
                    <a:pt x="106" y="2"/>
                  </a:lnTo>
                  <a:lnTo>
                    <a:pt x="109" y="2"/>
                  </a:lnTo>
                  <a:lnTo>
                    <a:pt x="111" y="0"/>
                  </a:lnTo>
                  <a:lnTo>
                    <a:pt x="111" y="2"/>
                  </a:lnTo>
                  <a:lnTo>
                    <a:pt x="113" y="4"/>
                  </a:lnTo>
                  <a:lnTo>
                    <a:pt x="116" y="7"/>
                  </a:lnTo>
                  <a:lnTo>
                    <a:pt x="116" y="9"/>
                  </a:lnTo>
                  <a:lnTo>
                    <a:pt x="116" y="9"/>
                  </a:lnTo>
                  <a:lnTo>
                    <a:pt x="120" y="14"/>
                  </a:lnTo>
                  <a:lnTo>
                    <a:pt x="120" y="14"/>
                  </a:lnTo>
                  <a:lnTo>
                    <a:pt x="120" y="11"/>
                  </a:lnTo>
                  <a:lnTo>
                    <a:pt x="120" y="9"/>
                  </a:lnTo>
                  <a:lnTo>
                    <a:pt x="125" y="9"/>
                  </a:lnTo>
                  <a:lnTo>
                    <a:pt x="128" y="7"/>
                  </a:lnTo>
                  <a:lnTo>
                    <a:pt x="128" y="7"/>
                  </a:lnTo>
                  <a:lnTo>
                    <a:pt x="132" y="4"/>
                  </a:lnTo>
                  <a:lnTo>
                    <a:pt x="132" y="7"/>
                  </a:lnTo>
                  <a:lnTo>
                    <a:pt x="128" y="9"/>
                  </a:lnTo>
                  <a:lnTo>
                    <a:pt x="125" y="16"/>
                  </a:lnTo>
                  <a:lnTo>
                    <a:pt x="125" y="16"/>
                  </a:lnTo>
                  <a:lnTo>
                    <a:pt x="128" y="18"/>
                  </a:lnTo>
                  <a:lnTo>
                    <a:pt x="130" y="16"/>
                  </a:lnTo>
                  <a:lnTo>
                    <a:pt x="130" y="21"/>
                  </a:lnTo>
                  <a:lnTo>
                    <a:pt x="130" y="26"/>
                  </a:lnTo>
                  <a:lnTo>
                    <a:pt x="130" y="28"/>
                  </a:lnTo>
                  <a:lnTo>
                    <a:pt x="135" y="26"/>
                  </a:lnTo>
                  <a:lnTo>
                    <a:pt x="135" y="28"/>
                  </a:lnTo>
                  <a:lnTo>
                    <a:pt x="135" y="30"/>
                  </a:lnTo>
                  <a:lnTo>
                    <a:pt x="139" y="33"/>
                  </a:lnTo>
                  <a:lnTo>
                    <a:pt x="139" y="28"/>
                  </a:lnTo>
                  <a:lnTo>
                    <a:pt x="142" y="30"/>
                  </a:lnTo>
                  <a:lnTo>
                    <a:pt x="144" y="37"/>
                  </a:lnTo>
                  <a:lnTo>
                    <a:pt x="144" y="40"/>
                  </a:lnTo>
                  <a:lnTo>
                    <a:pt x="142" y="40"/>
                  </a:lnTo>
                  <a:lnTo>
                    <a:pt x="144" y="44"/>
                  </a:lnTo>
                  <a:lnTo>
                    <a:pt x="144" y="44"/>
                  </a:lnTo>
                  <a:lnTo>
                    <a:pt x="146" y="42"/>
                  </a:lnTo>
                  <a:lnTo>
                    <a:pt x="146" y="47"/>
                  </a:lnTo>
                  <a:lnTo>
                    <a:pt x="144" y="49"/>
                  </a:lnTo>
                  <a:lnTo>
                    <a:pt x="142" y="52"/>
                  </a:lnTo>
                  <a:lnTo>
                    <a:pt x="142" y="54"/>
                  </a:lnTo>
                  <a:lnTo>
                    <a:pt x="142" y="54"/>
                  </a:lnTo>
                  <a:lnTo>
                    <a:pt x="139" y="56"/>
                  </a:lnTo>
                  <a:lnTo>
                    <a:pt x="135" y="59"/>
                  </a:lnTo>
                  <a:lnTo>
                    <a:pt x="135" y="59"/>
                  </a:lnTo>
                  <a:lnTo>
                    <a:pt x="132" y="59"/>
                  </a:lnTo>
                  <a:lnTo>
                    <a:pt x="135" y="61"/>
                  </a:lnTo>
                  <a:lnTo>
                    <a:pt x="132" y="61"/>
                  </a:lnTo>
                  <a:lnTo>
                    <a:pt x="135" y="61"/>
                  </a:lnTo>
                  <a:lnTo>
                    <a:pt x="137" y="61"/>
                  </a:lnTo>
                  <a:lnTo>
                    <a:pt x="132" y="68"/>
                  </a:lnTo>
                  <a:lnTo>
                    <a:pt x="128" y="70"/>
                  </a:lnTo>
                  <a:lnTo>
                    <a:pt x="128" y="73"/>
                  </a:lnTo>
                  <a:lnTo>
                    <a:pt x="125" y="70"/>
                  </a:lnTo>
                  <a:lnTo>
                    <a:pt x="125" y="70"/>
                  </a:lnTo>
                  <a:lnTo>
                    <a:pt x="123" y="68"/>
                  </a:lnTo>
                  <a:lnTo>
                    <a:pt x="120" y="68"/>
                  </a:lnTo>
                  <a:lnTo>
                    <a:pt x="120" y="70"/>
                  </a:lnTo>
                  <a:lnTo>
                    <a:pt x="106" y="85"/>
                  </a:lnTo>
                  <a:lnTo>
                    <a:pt x="102" y="85"/>
                  </a:lnTo>
                  <a:lnTo>
                    <a:pt x="99" y="85"/>
                  </a:lnTo>
                  <a:lnTo>
                    <a:pt x="99" y="82"/>
                  </a:lnTo>
                  <a:lnTo>
                    <a:pt x="97" y="85"/>
                  </a:lnTo>
                  <a:lnTo>
                    <a:pt x="97" y="85"/>
                  </a:lnTo>
                  <a:lnTo>
                    <a:pt x="97" y="87"/>
                  </a:lnTo>
                  <a:lnTo>
                    <a:pt x="92" y="89"/>
                  </a:lnTo>
                  <a:lnTo>
                    <a:pt x="85" y="96"/>
                  </a:lnTo>
                  <a:lnTo>
                    <a:pt x="80" y="99"/>
                  </a:lnTo>
                  <a:lnTo>
                    <a:pt x="78" y="99"/>
                  </a:lnTo>
                  <a:lnTo>
                    <a:pt x="76" y="99"/>
                  </a:lnTo>
                  <a:lnTo>
                    <a:pt x="73" y="99"/>
                  </a:lnTo>
                  <a:lnTo>
                    <a:pt x="71" y="96"/>
                  </a:lnTo>
                  <a:lnTo>
                    <a:pt x="69" y="96"/>
                  </a:lnTo>
                  <a:lnTo>
                    <a:pt x="64" y="94"/>
                  </a:lnTo>
                  <a:lnTo>
                    <a:pt x="61" y="94"/>
                  </a:lnTo>
                  <a:close/>
                </a:path>
              </a:pathLst>
            </a:custGeom>
            <a:grpFill/>
            <a:ln w="9525">
              <a:solidFill>
                <a:schemeClr val="bg2">
                  <a:lumMod val="50000"/>
                </a:schemeClr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5" name="Freeform 788">
              <a:extLst>
                <a:ext uri="{FF2B5EF4-FFF2-40B4-BE49-F238E27FC236}">
                  <a16:creationId xmlns:a16="http://schemas.microsoft.com/office/drawing/2014/main" id="{4C543AB7-A40F-4AE1-BDAC-15958C0954D0}"/>
                </a:ext>
              </a:extLst>
            </p:cNvPr>
            <p:cNvSpPr>
              <a:spLocks/>
            </p:cNvSpPr>
            <p:nvPr/>
          </p:nvSpPr>
          <p:spPr bwMode="auto">
            <a:xfrm>
              <a:off x="6534903" y="2794191"/>
              <a:ext cx="23060" cy="52580"/>
            </a:xfrm>
            <a:custGeom>
              <a:avLst/>
              <a:gdLst>
                <a:gd name="T0" fmla="*/ 3 w 5"/>
                <a:gd name="T1" fmla="*/ 2 h 9"/>
                <a:gd name="T2" fmla="*/ 3 w 5"/>
                <a:gd name="T3" fmla="*/ 0 h 9"/>
                <a:gd name="T4" fmla="*/ 5 w 5"/>
                <a:gd name="T5" fmla="*/ 0 h 9"/>
                <a:gd name="T6" fmla="*/ 5 w 5"/>
                <a:gd name="T7" fmla="*/ 0 h 9"/>
                <a:gd name="T8" fmla="*/ 5 w 5"/>
                <a:gd name="T9" fmla="*/ 2 h 9"/>
                <a:gd name="T10" fmla="*/ 3 w 5"/>
                <a:gd name="T11" fmla="*/ 4 h 9"/>
                <a:gd name="T12" fmla="*/ 3 w 5"/>
                <a:gd name="T13" fmla="*/ 7 h 9"/>
                <a:gd name="T14" fmla="*/ 3 w 5"/>
                <a:gd name="T15" fmla="*/ 7 h 9"/>
                <a:gd name="T16" fmla="*/ 3 w 5"/>
                <a:gd name="T17" fmla="*/ 9 h 9"/>
                <a:gd name="T18" fmla="*/ 3 w 5"/>
                <a:gd name="T19" fmla="*/ 9 h 9"/>
                <a:gd name="T20" fmla="*/ 3 w 5"/>
                <a:gd name="T21" fmla="*/ 7 h 9"/>
                <a:gd name="T22" fmla="*/ 0 w 5"/>
                <a:gd name="T23" fmla="*/ 7 h 9"/>
                <a:gd name="T24" fmla="*/ 3 w 5"/>
                <a:gd name="T25" fmla="*/ 4 h 9"/>
                <a:gd name="T26" fmla="*/ 3 w 5"/>
                <a:gd name="T27" fmla="*/ 2 h 9"/>
                <a:gd name="T28" fmla="*/ 3 w 5"/>
                <a:gd name="T29" fmla="*/ 2 h 9"/>
                <a:gd name="T30" fmla="*/ 3 w 5"/>
                <a:gd name="T31" fmla="*/ 2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" h="9">
                  <a:moveTo>
                    <a:pt x="3" y="2"/>
                  </a:moveTo>
                  <a:lnTo>
                    <a:pt x="3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2"/>
                  </a:lnTo>
                  <a:lnTo>
                    <a:pt x="3" y="4"/>
                  </a:lnTo>
                  <a:lnTo>
                    <a:pt x="3" y="7"/>
                  </a:lnTo>
                  <a:lnTo>
                    <a:pt x="3" y="7"/>
                  </a:lnTo>
                  <a:lnTo>
                    <a:pt x="3" y="9"/>
                  </a:lnTo>
                  <a:lnTo>
                    <a:pt x="3" y="9"/>
                  </a:lnTo>
                  <a:lnTo>
                    <a:pt x="3" y="7"/>
                  </a:lnTo>
                  <a:lnTo>
                    <a:pt x="0" y="7"/>
                  </a:lnTo>
                  <a:lnTo>
                    <a:pt x="3" y="4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close/>
                </a:path>
              </a:pathLst>
            </a:custGeom>
            <a:grpFill/>
            <a:ln w="9525">
              <a:solidFill>
                <a:schemeClr val="bg2">
                  <a:lumMod val="50000"/>
                </a:schemeClr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6" name="Freeform 789">
              <a:extLst>
                <a:ext uri="{FF2B5EF4-FFF2-40B4-BE49-F238E27FC236}">
                  <a16:creationId xmlns:a16="http://schemas.microsoft.com/office/drawing/2014/main" id="{87096B45-422A-4720-8342-10E36D44E4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34903" y="2794191"/>
              <a:ext cx="23060" cy="52580"/>
            </a:xfrm>
            <a:custGeom>
              <a:avLst/>
              <a:gdLst>
                <a:gd name="T0" fmla="*/ 3 w 5"/>
                <a:gd name="T1" fmla="*/ 2 h 9"/>
                <a:gd name="T2" fmla="*/ 3 w 5"/>
                <a:gd name="T3" fmla="*/ 0 h 9"/>
                <a:gd name="T4" fmla="*/ 5 w 5"/>
                <a:gd name="T5" fmla="*/ 0 h 9"/>
                <a:gd name="T6" fmla="*/ 5 w 5"/>
                <a:gd name="T7" fmla="*/ 0 h 9"/>
                <a:gd name="T8" fmla="*/ 5 w 5"/>
                <a:gd name="T9" fmla="*/ 2 h 9"/>
                <a:gd name="T10" fmla="*/ 3 w 5"/>
                <a:gd name="T11" fmla="*/ 4 h 9"/>
                <a:gd name="T12" fmla="*/ 3 w 5"/>
                <a:gd name="T13" fmla="*/ 7 h 9"/>
                <a:gd name="T14" fmla="*/ 3 w 5"/>
                <a:gd name="T15" fmla="*/ 7 h 9"/>
                <a:gd name="T16" fmla="*/ 3 w 5"/>
                <a:gd name="T17" fmla="*/ 9 h 9"/>
                <a:gd name="T18" fmla="*/ 3 w 5"/>
                <a:gd name="T19" fmla="*/ 9 h 9"/>
                <a:gd name="T20" fmla="*/ 3 w 5"/>
                <a:gd name="T21" fmla="*/ 7 h 9"/>
                <a:gd name="T22" fmla="*/ 0 w 5"/>
                <a:gd name="T23" fmla="*/ 7 h 9"/>
                <a:gd name="T24" fmla="*/ 3 w 5"/>
                <a:gd name="T25" fmla="*/ 4 h 9"/>
                <a:gd name="T26" fmla="*/ 3 w 5"/>
                <a:gd name="T27" fmla="*/ 2 h 9"/>
                <a:gd name="T28" fmla="*/ 3 w 5"/>
                <a:gd name="T29" fmla="*/ 2 h 9"/>
                <a:gd name="T30" fmla="*/ 3 w 5"/>
                <a:gd name="T31" fmla="*/ 2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" h="9">
                  <a:moveTo>
                    <a:pt x="3" y="2"/>
                  </a:moveTo>
                  <a:lnTo>
                    <a:pt x="3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2"/>
                  </a:lnTo>
                  <a:lnTo>
                    <a:pt x="3" y="4"/>
                  </a:lnTo>
                  <a:lnTo>
                    <a:pt x="3" y="7"/>
                  </a:lnTo>
                  <a:lnTo>
                    <a:pt x="3" y="7"/>
                  </a:lnTo>
                  <a:lnTo>
                    <a:pt x="3" y="9"/>
                  </a:lnTo>
                  <a:lnTo>
                    <a:pt x="3" y="9"/>
                  </a:lnTo>
                  <a:lnTo>
                    <a:pt x="3" y="7"/>
                  </a:lnTo>
                  <a:lnTo>
                    <a:pt x="0" y="7"/>
                  </a:lnTo>
                  <a:lnTo>
                    <a:pt x="3" y="4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</a:path>
              </a:pathLst>
            </a:custGeom>
            <a:grpFill/>
            <a:ln w="9525">
              <a:solidFill>
                <a:schemeClr val="bg2">
                  <a:lumMod val="50000"/>
                </a:schemeClr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7" name="Freeform 792">
              <a:extLst>
                <a:ext uri="{FF2B5EF4-FFF2-40B4-BE49-F238E27FC236}">
                  <a16:creationId xmlns:a16="http://schemas.microsoft.com/office/drawing/2014/main" id="{CF99CBDA-BF5D-43DA-9F91-86B80CBDAD5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4658" y="2431969"/>
              <a:ext cx="207540" cy="403116"/>
            </a:xfrm>
            <a:custGeom>
              <a:avLst/>
              <a:gdLst>
                <a:gd name="T0" fmla="*/ 10 w 36"/>
                <a:gd name="T1" fmla="*/ 66 h 69"/>
                <a:gd name="T2" fmla="*/ 17 w 36"/>
                <a:gd name="T3" fmla="*/ 66 h 69"/>
                <a:gd name="T4" fmla="*/ 19 w 36"/>
                <a:gd name="T5" fmla="*/ 66 h 69"/>
                <a:gd name="T6" fmla="*/ 22 w 36"/>
                <a:gd name="T7" fmla="*/ 66 h 69"/>
                <a:gd name="T8" fmla="*/ 19 w 36"/>
                <a:gd name="T9" fmla="*/ 64 h 69"/>
                <a:gd name="T10" fmla="*/ 17 w 36"/>
                <a:gd name="T11" fmla="*/ 62 h 69"/>
                <a:gd name="T12" fmla="*/ 19 w 36"/>
                <a:gd name="T13" fmla="*/ 59 h 69"/>
                <a:gd name="T14" fmla="*/ 19 w 36"/>
                <a:gd name="T15" fmla="*/ 57 h 69"/>
                <a:gd name="T16" fmla="*/ 19 w 36"/>
                <a:gd name="T17" fmla="*/ 52 h 69"/>
                <a:gd name="T18" fmla="*/ 22 w 36"/>
                <a:gd name="T19" fmla="*/ 50 h 69"/>
                <a:gd name="T20" fmla="*/ 22 w 36"/>
                <a:gd name="T21" fmla="*/ 48 h 69"/>
                <a:gd name="T22" fmla="*/ 24 w 36"/>
                <a:gd name="T23" fmla="*/ 45 h 69"/>
                <a:gd name="T24" fmla="*/ 24 w 36"/>
                <a:gd name="T25" fmla="*/ 43 h 69"/>
                <a:gd name="T26" fmla="*/ 29 w 36"/>
                <a:gd name="T27" fmla="*/ 43 h 69"/>
                <a:gd name="T28" fmla="*/ 29 w 36"/>
                <a:gd name="T29" fmla="*/ 36 h 69"/>
                <a:gd name="T30" fmla="*/ 29 w 36"/>
                <a:gd name="T31" fmla="*/ 38 h 69"/>
                <a:gd name="T32" fmla="*/ 31 w 36"/>
                <a:gd name="T33" fmla="*/ 36 h 69"/>
                <a:gd name="T34" fmla="*/ 36 w 36"/>
                <a:gd name="T35" fmla="*/ 33 h 69"/>
                <a:gd name="T36" fmla="*/ 36 w 36"/>
                <a:gd name="T37" fmla="*/ 31 h 69"/>
                <a:gd name="T38" fmla="*/ 31 w 36"/>
                <a:gd name="T39" fmla="*/ 29 h 69"/>
                <a:gd name="T40" fmla="*/ 29 w 36"/>
                <a:gd name="T41" fmla="*/ 29 h 69"/>
                <a:gd name="T42" fmla="*/ 26 w 36"/>
                <a:gd name="T43" fmla="*/ 31 h 69"/>
                <a:gd name="T44" fmla="*/ 26 w 36"/>
                <a:gd name="T45" fmla="*/ 29 h 69"/>
                <a:gd name="T46" fmla="*/ 26 w 36"/>
                <a:gd name="T47" fmla="*/ 26 h 69"/>
                <a:gd name="T48" fmla="*/ 26 w 36"/>
                <a:gd name="T49" fmla="*/ 26 h 69"/>
                <a:gd name="T50" fmla="*/ 26 w 36"/>
                <a:gd name="T51" fmla="*/ 22 h 69"/>
                <a:gd name="T52" fmla="*/ 26 w 36"/>
                <a:gd name="T53" fmla="*/ 19 h 69"/>
                <a:gd name="T54" fmla="*/ 31 w 36"/>
                <a:gd name="T55" fmla="*/ 10 h 69"/>
                <a:gd name="T56" fmla="*/ 31 w 36"/>
                <a:gd name="T57" fmla="*/ 0 h 69"/>
                <a:gd name="T58" fmla="*/ 24 w 36"/>
                <a:gd name="T59" fmla="*/ 5 h 69"/>
                <a:gd name="T60" fmla="*/ 19 w 36"/>
                <a:gd name="T61" fmla="*/ 10 h 69"/>
                <a:gd name="T62" fmla="*/ 5 w 36"/>
                <a:gd name="T63" fmla="*/ 14 h 69"/>
                <a:gd name="T64" fmla="*/ 0 w 36"/>
                <a:gd name="T65" fmla="*/ 31 h 69"/>
                <a:gd name="T66" fmla="*/ 0 w 36"/>
                <a:gd name="T67" fmla="*/ 45 h 69"/>
                <a:gd name="T68" fmla="*/ 0 w 36"/>
                <a:gd name="T69" fmla="*/ 52 h 69"/>
                <a:gd name="T70" fmla="*/ 5 w 36"/>
                <a:gd name="T71" fmla="*/ 52 h 69"/>
                <a:gd name="T72" fmla="*/ 7 w 36"/>
                <a:gd name="T73" fmla="*/ 6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6" h="69">
                  <a:moveTo>
                    <a:pt x="7" y="66"/>
                  </a:moveTo>
                  <a:lnTo>
                    <a:pt x="10" y="66"/>
                  </a:lnTo>
                  <a:lnTo>
                    <a:pt x="14" y="69"/>
                  </a:lnTo>
                  <a:lnTo>
                    <a:pt x="17" y="66"/>
                  </a:lnTo>
                  <a:lnTo>
                    <a:pt x="19" y="66"/>
                  </a:lnTo>
                  <a:lnTo>
                    <a:pt x="19" y="66"/>
                  </a:lnTo>
                  <a:lnTo>
                    <a:pt x="19" y="66"/>
                  </a:lnTo>
                  <a:lnTo>
                    <a:pt x="22" y="66"/>
                  </a:lnTo>
                  <a:lnTo>
                    <a:pt x="22" y="66"/>
                  </a:lnTo>
                  <a:lnTo>
                    <a:pt x="19" y="64"/>
                  </a:lnTo>
                  <a:lnTo>
                    <a:pt x="17" y="64"/>
                  </a:lnTo>
                  <a:lnTo>
                    <a:pt x="17" y="62"/>
                  </a:lnTo>
                  <a:lnTo>
                    <a:pt x="19" y="59"/>
                  </a:lnTo>
                  <a:lnTo>
                    <a:pt x="19" y="59"/>
                  </a:lnTo>
                  <a:lnTo>
                    <a:pt x="19" y="59"/>
                  </a:lnTo>
                  <a:lnTo>
                    <a:pt x="19" y="57"/>
                  </a:lnTo>
                  <a:lnTo>
                    <a:pt x="19" y="55"/>
                  </a:lnTo>
                  <a:lnTo>
                    <a:pt x="19" y="52"/>
                  </a:lnTo>
                  <a:lnTo>
                    <a:pt x="22" y="50"/>
                  </a:lnTo>
                  <a:lnTo>
                    <a:pt x="22" y="50"/>
                  </a:lnTo>
                  <a:lnTo>
                    <a:pt x="19" y="48"/>
                  </a:lnTo>
                  <a:lnTo>
                    <a:pt x="22" y="48"/>
                  </a:lnTo>
                  <a:lnTo>
                    <a:pt x="24" y="48"/>
                  </a:lnTo>
                  <a:lnTo>
                    <a:pt x="24" y="45"/>
                  </a:lnTo>
                  <a:lnTo>
                    <a:pt x="24" y="45"/>
                  </a:lnTo>
                  <a:lnTo>
                    <a:pt x="24" y="43"/>
                  </a:lnTo>
                  <a:lnTo>
                    <a:pt x="26" y="43"/>
                  </a:lnTo>
                  <a:lnTo>
                    <a:pt x="29" y="43"/>
                  </a:lnTo>
                  <a:lnTo>
                    <a:pt x="26" y="38"/>
                  </a:lnTo>
                  <a:lnTo>
                    <a:pt x="29" y="36"/>
                  </a:lnTo>
                  <a:lnTo>
                    <a:pt x="29" y="36"/>
                  </a:lnTo>
                  <a:lnTo>
                    <a:pt x="29" y="38"/>
                  </a:lnTo>
                  <a:lnTo>
                    <a:pt x="31" y="38"/>
                  </a:lnTo>
                  <a:lnTo>
                    <a:pt x="31" y="36"/>
                  </a:lnTo>
                  <a:lnTo>
                    <a:pt x="33" y="38"/>
                  </a:lnTo>
                  <a:lnTo>
                    <a:pt x="36" y="33"/>
                  </a:lnTo>
                  <a:lnTo>
                    <a:pt x="36" y="31"/>
                  </a:lnTo>
                  <a:lnTo>
                    <a:pt x="36" y="31"/>
                  </a:lnTo>
                  <a:lnTo>
                    <a:pt x="33" y="29"/>
                  </a:lnTo>
                  <a:lnTo>
                    <a:pt x="31" y="29"/>
                  </a:lnTo>
                  <a:lnTo>
                    <a:pt x="31" y="31"/>
                  </a:lnTo>
                  <a:lnTo>
                    <a:pt x="29" y="29"/>
                  </a:lnTo>
                  <a:lnTo>
                    <a:pt x="29" y="29"/>
                  </a:lnTo>
                  <a:lnTo>
                    <a:pt x="26" y="31"/>
                  </a:lnTo>
                  <a:lnTo>
                    <a:pt x="26" y="29"/>
                  </a:lnTo>
                  <a:lnTo>
                    <a:pt x="26" y="29"/>
                  </a:lnTo>
                  <a:lnTo>
                    <a:pt x="29" y="26"/>
                  </a:lnTo>
                  <a:lnTo>
                    <a:pt x="26" y="26"/>
                  </a:lnTo>
                  <a:lnTo>
                    <a:pt x="26" y="26"/>
                  </a:lnTo>
                  <a:lnTo>
                    <a:pt x="26" y="26"/>
                  </a:lnTo>
                  <a:lnTo>
                    <a:pt x="26" y="24"/>
                  </a:lnTo>
                  <a:lnTo>
                    <a:pt x="26" y="22"/>
                  </a:lnTo>
                  <a:lnTo>
                    <a:pt x="29" y="22"/>
                  </a:lnTo>
                  <a:lnTo>
                    <a:pt x="26" y="19"/>
                  </a:lnTo>
                  <a:lnTo>
                    <a:pt x="31" y="12"/>
                  </a:lnTo>
                  <a:lnTo>
                    <a:pt x="31" y="10"/>
                  </a:lnTo>
                  <a:lnTo>
                    <a:pt x="29" y="5"/>
                  </a:lnTo>
                  <a:lnTo>
                    <a:pt x="31" y="0"/>
                  </a:lnTo>
                  <a:lnTo>
                    <a:pt x="31" y="0"/>
                  </a:lnTo>
                  <a:lnTo>
                    <a:pt x="24" y="5"/>
                  </a:lnTo>
                  <a:lnTo>
                    <a:pt x="19" y="7"/>
                  </a:lnTo>
                  <a:lnTo>
                    <a:pt x="19" y="10"/>
                  </a:lnTo>
                  <a:lnTo>
                    <a:pt x="17" y="12"/>
                  </a:lnTo>
                  <a:lnTo>
                    <a:pt x="5" y="14"/>
                  </a:lnTo>
                  <a:lnTo>
                    <a:pt x="3" y="17"/>
                  </a:lnTo>
                  <a:lnTo>
                    <a:pt x="0" y="31"/>
                  </a:lnTo>
                  <a:lnTo>
                    <a:pt x="0" y="43"/>
                  </a:lnTo>
                  <a:lnTo>
                    <a:pt x="0" y="45"/>
                  </a:lnTo>
                  <a:lnTo>
                    <a:pt x="0" y="52"/>
                  </a:lnTo>
                  <a:lnTo>
                    <a:pt x="0" y="52"/>
                  </a:lnTo>
                  <a:lnTo>
                    <a:pt x="3" y="52"/>
                  </a:lnTo>
                  <a:lnTo>
                    <a:pt x="5" y="52"/>
                  </a:lnTo>
                  <a:lnTo>
                    <a:pt x="7" y="57"/>
                  </a:lnTo>
                  <a:lnTo>
                    <a:pt x="7" y="66"/>
                  </a:lnTo>
                  <a:close/>
                </a:path>
              </a:pathLst>
            </a:custGeom>
            <a:grpFill/>
            <a:ln w="9525">
              <a:solidFill>
                <a:schemeClr val="bg2">
                  <a:lumMod val="50000"/>
                </a:schemeClr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8" name="Freeform 793">
              <a:extLst>
                <a:ext uri="{FF2B5EF4-FFF2-40B4-BE49-F238E27FC236}">
                  <a16:creationId xmlns:a16="http://schemas.microsoft.com/office/drawing/2014/main" id="{E3311654-A08A-4DBC-87FE-209A6E88A84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4658" y="2431969"/>
              <a:ext cx="207540" cy="403116"/>
            </a:xfrm>
            <a:custGeom>
              <a:avLst/>
              <a:gdLst>
                <a:gd name="T0" fmla="*/ 10 w 36"/>
                <a:gd name="T1" fmla="*/ 66 h 69"/>
                <a:gd name="T2" fmla="*/ 17 w 36"/>
                <a:gd name="T3" fmla="*/ 66 h 69"/>
                <a:gd name="T4" fmla="*/ 19 w 36"/>
                <a:gd name="T5" fmla="*/ 66 h 69"/>
                <a:gd name="T6" fmla="*/ 22 w 36"/>
                <a:gd name="T7" fmla="*/ 66 h 69"/>
                <a:gd name="T8" fmla="*/ 19 w 36"/>
                <a:gd name="T9" fmla="*/ 64 h 69"/>
                <a:gd name="T10" fmla="*/ 17 w 36"/>
                <a:gd name="T11" fmla="*/ 62 h 69"/>
                <a:gd name="T12" fmla="*/ 19 w 36"/>
                <a:gd name="T13" fmla="*/ 59 h 69"/>
                <a:gd name="T14" fmla="*/ 19 w 36"/>
                <a:gd name="T15" fmla="*/ 57 h 69"/>
                <a:gd name="T16" fmla="*/ 19 w 36"/>
                <a:gd name="T17" fmla="*/ 52 h 69"/>
                <a:gd name="T18" fmla="*/ 22 w 36"/>
                <a:gd name="T19" fmla="*/ 50 h 69"/>
                <a:gd name="T20" fmla="*/ 22 w 36"/>
                <a:gd name="T21" fmla="*/ 48 h 69"/>
                <a:gd name="T22" fmla="*/ 24 w 36"/>
                <a:gd name="T23" fmla="*/ 45 h 69"/>
                <a:gd name="T24" fmla="*/ 24 w 36"/>
                <a:gd name="T25" fmla="*/ 43 h 69"/>
                <a:gd name="T26" fmla="*/ 29 w 36"/>
                <a:gd name="T27" fmla="*/ 43 h 69"/>
                <a:gd name="T28" fmla="*/ 29 w 36"/>
                <a:gd name="T29" fmla="*/ 36 h 69"/>
                <a:gd name="T30" fmla="*/ 29 w 36"/>
                <a:gd name="T31" fmla="*/ 38 h 69"/>
                <a:gd name="T32" fmla="*/ 31 w 36"/>
                <a:gd name="T33" fmla="*/ 36 h 69"/>
                <a:gd name="T34" fmla="*/ 36 w 36"/>
                <a:gd name="T35" fmla="*/ 33 h 69"/>
                <a:gd name="T36" fmla="*/ 36 w 36"/>
                <a:gd name="T37" fmla="*/ 31 h 69"/>
                <a:gd name="T38" fmla="*/ 31 w 36"/>
                <a:gd name="T39" fmla="*/ 29 h 69"/>
                <a:gd name="T40" fmla="*/ 29 w 36"/>
                <a:gd name="T41" fmla="*/ 29 h 69"/>
                <a:gd name="T42" fmla="*/ 26 w 36"/>
                <a:gd name="T43" fmla="*/ 31 h 69"/>
                <a:gd name="T44" fmla="*/ 26 w 36"/>
                <a:gd name="T45" fmla="*/ 29 h 69"/>
                <a:gd name="T46" fmla="*/ 26 w 36"/>
                <a:gd name="T47" fmla="*/ 26 h 69"/>
                <a:gd name="T48" fmla="*/ 26 w 36"/>
                <a:gd name="T49" fmla="*/ 26 h 69"/>
                <a:gd name="T50" fmla="*/ 26 w 36"/>
                <a:gd name="T51" fmla="*/ 22 h 69"/>
                <a:gd name="T52" fmla="*/ 26 w 36"/>
                <a:gd name="T53" fmla="*/ 19 h 69"/>
                <a:gd name="T54" fmla="*/ 31 w 36"/>
                <a:gd name="T55" fmla="*/ 10 h 69"/>
                <a:gd name="T56" fmla="*/ 31 w 36"/>
                <a:gd name="T57" fmla="*/ 0 h 69"/>
                <a:gd name="T58" fmla="*/ 24 w 36"/>
                <a:gd name="T59" fmla="*/ 5 h 69"/>
                <a:gd name="T60" fmla="*/ 19 w 36"/>
                <a:gd name="T61" fmla="*/ 10 h 69"/>
                <a:gd name="T62" fmla="*/ 5 w 36"/>
                <a:gd name="T63" fmla="*/ 14 h 69"/>
                <a:gd name="T64" fmla="*/ 0 w 36"/>
                <a:gd name="T65" fmla="*/ 31 h 69"/>
                <a:gd name="T66" fmla="*/ 0 w 36"/>
                <a:gd name="T67" fmla="*/ 45 h 69"/>
                <a:gd name="T68" fmla="*/ 0 w 36"/>
                <a:gd name="T69" fmla="*/ 52 h 69"/>
                <a:gd name="T70" fmla="*/ 5 w 36"/>
                <a:gd name="T71" fmla="*/ 52 h 69"/>
                <a:gd name="T72" fmla="*/ 7 w 36"/>
                <a:gd name="T73" fmla="*/ 6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6" h="69">
                  <a:moveTo>
                    <a:pt x="7" y="66"/>
                  </a:moveTo>
                  <a:lnTo>
                    <a:pt x="10" y="66"/>
                  </a:lnTo>
                  <a:lnTo>
                    <a:pt x="14" y="69"/>
                  </a:lnTo>
                  <a:lnTo>
                    <a:pt x="17" y="66"/>
                  </a:lnTo>
                  <a:lnTo>
                    <a:pt x="19" y="66"/>
                  </a:lnTo>
                  <a:lnTo>
                    <a:pt x="19" y="66"/>
                  </a:lnTo>
                  <a:lnTo>
                    <a:pt x="19" y="66"/>
                  </a:lnTo>
                  <a:lnTo>
                    <a:pt x="22" y="66"/>
                  </a:lnTo>
                  <a:lnTo>
                    <a:pt x="22" y="66"/>
                  </a:lnTo>
                  <a:lnTo>
                    <a:pt x="19" y="64"/>
                  </a:lnTo>
                  <a:lnTo>
                    <a:pt x="17" y="64"/>
                  </a:lnTo>
                  <a:lnTo>
                    <a:pt x="17" y="62"/>
                  </a:lnTo>
                  <a:lnTo>
                    <a:pt x="19" y="59"/>
                  </a:lnTo>
                  <a:lnTo>
                    <a:pt x="19" y="59"/>
                  </a:lnTo>
                  <a:lnTo>
                    <a:pt x="19" y="59"/>
                  </a:lnTo>
                  <a:lnTo>
                    <a:pt x="19" y="57"/>
                  </a:lnTo>
                  <a:lnTo>
                    <a:pt x="19" y="55"/>
                  </a:lnTo>
                  <a:lnTo>
                    <a:pt x="19" y="52"/>
                  </a:lnTo>
                  <a:lnTo>
                    <a:pt x="22" y="50"/>
                  </a:lnTo>
                  <a:lnTo>
                    <a:pt x="22" y="50"/>
                  </a:lnTo>
                  <a:lnTo>
                    <a:pt x="19" y="48"/>
                  </a:lnTo>
                  <a:lnTo>
                    <a:pt x="22" y="48"/>
                  </a:lnTo>
                  <a:lnTo>
                    <a:pt x="24" y="48"/>
                  </a:lnTo>
                  <a:lnTo>
                    <a:pt x="24" y="45"/>
                  </a:lnTo>
                  <a:lnTo>
                    <a:pt x="24" y="45"/>
                  </a:lnTo>
                  <a:lnTo>
                    <a:pt x="24" y="43"/>
                  </a:lnTo>
                  <a:lnTo>
                    <a:pt x="26" y="43"/>
                  </a:lnTo>
                  <a:lnTo>
                    <a:pt x="29" y="43"/>
                  </a:lnTo>
                  <a:lnTo>
                    <a:pt x="26" y="38"/>
                  </a:lnTo>
                  <a:lnTo>
                    <a:pt x="29" y="36"/>
                  </a:lnTo>
                  <a:lnTo>
                    <a:pt x="29" y="36"/>
                  </a:lnTo>
                  <a:lnTo>
                    <a:pt x="29" y="38"/>
                  </a:lnTo>
                  <a:lnTo>
                    <a:pt x="31" y="38"/>
                  </a:lnTo>
                  <a:lnTo>
                    <a:pt x="31" y="36"/>
                  </a:lnTo>
                  <a:lnTo>
                    <a:pt x="33" y="38"/>
                  </a:lnTo>
                  <a:lnTo>
                    <a:pt x="36" y="33"/>
                  </a:lnTo>
                  <a:lnTo>
                    <a:pt x="36" y="31"/>
                  </a:lnTo>
                  <a:lnTo>
                    <a:pt x="36" y="31"/>
                  </a:lnTo>
                  <a:lnTo>
                    <a:pt x="33" y="29"/>
                  </a:lnTo>
                  <a:lnTo>
                    <a:pt x="31" y="29"/>
                  </a:lnTo>
                  <a:lnTo>
                    <a:pt x="31" y="31"/>
                  </a:lnTo>
                  <a:lnTo>
                    <a:pt x="29" y="29"/>
                  </a:lnTo>
                  <a:lnTo>
                    <a:pt x="29" y="29"/>
                  </a:lnTo>
                  <a:lnTo>
                    <a:pt x="26" y="31"/>
                  </a:lnTo>
                  <a:lnTo>
                    <a:pt x="26" y="29"/>
                  </a:lnTo>
                  <a:lnTo>
                    <a:pt x="26" y="29"/>
                  </a:lnTo>
                  <a:lnTo>
                    <a:pt x="29" y="26"/>
                  </a:lnTo>
                  <a:lnTo>
                    <a:pt x="26" y="26"/>
                  </a:lnTo>
                  <a:lnTo>
                    <a:pt x="26" y="26"/>
                  </a:lnTo>
                  <a:lnTo>
                    <a:pt x="26" y="26"/>
                  </a:lnTo>
                  <a:lnTo>
                    <a:pt x="26" y="24"/>
                  </a:lnTo>
                  <a:lnTo>
                    <a:pt x="26" y="22"/>
                  </a:lnTo>
                  <a:lnTo>
                    <a:pt x="29" y="22"/>
                  </a:lnTo>
                  <a:lnTo>
                    <a:pt x="26" y="19"/>
                  </a:lnTo>
                  <a:lnTo>
                    <a:pt x="31" y="12"/>
                  </a:lnTo>
                  <a:lnTo>
                    <a:pt x="31" y="10"/>
                  </a:lnTo>
                  <a:lnTo>
                    <a:pt x="29" y="5"/>
                  </a:lnTo>
                  <a:lnTo>
                    <a:pt x="31" y="0"/>
                  </a:lnTo>
                  <a:lnTo>
                    <a:pt x="31" y="0"/>
                  </a:lnTo>
                  <a:lnTo>
                    <a:pt x="24" y="5"/>
                  </a:lnTo>
                  <a:lnTo>
                    <a:pt x="19" y="7"/>
                  </a:lnTo>
                  <a:lnTo>
                    <a:pt x="19" y="10"/>
                  </a:lnTo>
                  <a:lnTo>
                    <a:pt x="17" y="12"/>
                  </a:lnTo>
                  <a:lnTo>
                    <a:pt x="5" y="14"/>
                  </a:lnTo>
                  <a:lnTo>
                    <a:pt x="3" y="17"/>
                  </a:lnTo>
                  <a:lnTo>
                    <a:pt x="0" y="31"/>
                  </a:lnTo>
                  <a:lnTo>
                    <a:pt x="0" y="43"/>
                  </a:lnTo>
                  <a:lnTo>
                    <a:pt x="0" y="45"/>
                  </a:lnTo>
                  <a:lnTo>
                    <a:pt x="0" y="52"/>
                  </a:lnTo>
                  <a:lnTo>
                    <a:pt x="0" y="52"/>
                  </a:lnTo>
                  <a:lnTo>
                    <a:pt x="3" y="52"/>
                  </a:lnTo>
                  <a:lnTo>
                    <a:pt x="5" y="52"/>
                  </a:lnTo>
                  <a:lnTo>
                    <a:pt x="7" y="57"/>
                  </a:lnTo>
                  <a:lnTo>
                    <a:pt x="7" y="66"/>
                  </a:lnTo>
                </a:path>
              </a:pathLst>
            </a:custGeom>
            <a:grpFill/>
            <a:ln w="9525">
              <a:solidFill>
                <a:schemeClr val="bg2">
                  <a:lumMod val="50000"/>
                </a:schemeClr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9" name="Freeform 794">
              <a:extLst>
                <a:ext uri="{FF2B5EF4-FFF2-40B4-BE49-F238E27FC236}">
                  <a16:creationId xmlns:a16="http://schemas.microsoft.com/office/drawing/2014/main" id="{146F6FDF-3091-4A4E-B0C2-90993BF132A9}"/>
                </a:ext>
              </a:extLst>
            </p:cNvPr>
            <p:cNvSpPr>
              <a:spLocks/>
            </p:cNvSpPr>
            <p:nvPr/>
          </p:nvSpPr>
          <p:spPr bwMode="auto">
            <a:xfrm>
              <a:off x="6154413" y="3425155"/>
              <a:ext cx="57651" cy="70108"/>
            </a:xfrm>
            <a:custGeom>
              <a:avLst/>
              <a:gdLst>
                <a:gd name="T0" fmla="*/ 5 w 10"/>
                <a:gd name="T1" fmla="*/ 12 h 12"/>
                <a:gd name="T2" fmla="*/ 7 w 10"/>
                <a:gd name="T3" fmla="*/ 12 h 12"/>
                <a:gd name="T4" fmla="*/ 10 w 10"/>
                <a:gd name="T5" fmla="*/ 10 h 12"/>
                <a:gd name="T6" fmla="*/ 10 w 10"/>
                <a:gd name="T7" fmla="*/ 7 h 12"/>
                <a:gd name="T8" fmla="*/ 7 w 10"/>
                <a:gd name="T9" fmla="*/ 5 h 12"/>
                <a:gd name="T10" fmla="*/ 7 w 10"/>
                <a:gd name="T11" fmla="*/ 3 h 12"/>
                <a:gd name="T12" fmla="*/ 7 w 10"/>
                <a:gd name="T13" fmla="*/ 0 h 12"/>
                <a:gd name="T14" fmla="*/ 5 w 10"/>
                <a:gd name="T15" fmla="*/ 0 h 12"/>
                <a:gd name="T16" fmla="*/ 5 w 10"/>
                <a:gd name="T17" fmla="*/ 0 h 12"/>
                <a:gd name="T18" fmla="*/ 3 w 10"/>
                <a:gd name="T19" fmla="*/ 3 h 12"/>
                <a:gd name="T20" fmla="*/ 0 w 10"/>
                <a:gd name="T21" fmla="*/ 5 h 12"/>
                <a:gd name="T22" fmla="*/ 3 w 10"/>
                <a:gd name="T23" fmla="*/ 7 h 12"/>
                <a:gd name="T24" fmla="*/ 3 w 10"/>
                <a:gd name="T25" fmla="*/ 12 h 12"/>
                <a:gd name="T26" fmla="*/ 5 w 10"/>
                <a:gd name="T27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" h="12">
                  <a:moveTo>
                    <a:pt x="5" y="12"/>
                  </a:moveTo>
                  <a:lnTo>
                    <a:pt x="7" y="12"/>
                  </a:lnTo>
                  <a:lnTo>
                    <a:pt x="10" y="10"/>
                  </a:lnTo>
                  <a:lnTo>
                    <a:pt x="10" y="7"/>
                  </a:lnTo>
                  <a:lnTo>
                    <a:pt x="7" y="5"/>
                  </a:lnTo>
                  <a:lnTo>
                    <a:pt x="7" y="3"/>
                  </a:lnTo>
                  <a:lnTo>
                    <a:pt x="7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3" y="3"/>
                  </a:lnTo>
                  <a:lnTo>
                    <a:pt x="0" y="5"/>
                  </a:lnTo>
                  <a:lnTo>
                    <a:pt x="3" y="7"/>
                  </a:lnTo>
                  <a:lnTo>
                    <a:pt x="3" y="12"/>
                  </a:lnTo>
                  <a:lnTo>
                    <a:pt x="5" y="12"/>
                  </a:lnTo>
                  <a:close/>
                </a:path>
              </a:pathLst>
            </a:custGeom>
            <a:grpFill/>
            <a:ln w="9525">
              <a:solidFill>
                <a:schemeClr val="bg2">
                  <a:lumMod val="50000"/>
                </a:schemeClr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0" name="Freeform 795">
              <a:extLst>
                <a:ext uri="{FF2B5EF4-FFF2-40B4-BE49-F238E27FC236}">
                  <a16:creationId xmlns:a16="http://schemas.microsoft.com/office/drawing/2014/main" id="{3DF9161A-4422-488C-9CF7-33E0164AA64C}"/>
                </a:ext>
              </a:extLst>
            </p:cNvPr>
            <p:cNvSpPr>
              <a:spLocks/>
            </p:cNvSpPr>
            <p:nvPr/>
          </p:nvSpPr>
          <p:spPr bwMode="auto">
            <a:xfrm>
              <a:off x="6154413" y="3425155"/>
              <a:ext cx="57651" cy="70108"/>
            </a:xfrm>
            <a:custGeom>
              <a:avLst/>
              <a:gdLst>
                <a:gd name="T0" fmla="*/ 5 w 10"/>
                <a:gd name="T1" fmla="*/ 12 h 12"/>
                <a:gd name="T2" fmla="*/ 7 w 10"/>
                <a:gd name="T3" fmla="*/ 12 h 12"/>
                <a:gd name="T4" fmla="*/ 10 w 10"/>
                <a:gd name="T5" fmla="*/ 10 h 12"/>
                <a:gd name="T6" fmla="*/ 10 w 10"/>
                <a:gd name="T7" fmla="*/ 7 h 12"/>
                <a:gd name="T8" fmla="*/ 7 w 10"/>
                <a:gd name="T9" fmla="*/ 5 h 12"/>
                <a:gd name="T10" fmla="*/ 7 w 10"/>
                <a:gd name="T11" fmla="*/ 3 h 12"/>
                <a:gd name="T12" fmla="*/ 7 w 10"/>
                <a:gd name="T13" fmla="*/ 0 h 12"/>
                <a:gd name="T14" fmla="*/ 5 w 10"/>
                <a:gd name="T15" fmla="*/ 0 h 12"/>
                <a:gd name="T16" fmla="*/ 5 w 10"/>
                <a:gd name="T17" fmla="*/ 0 h 12"/>
                <a:gd name="T18" fmla="*/ 3 w 10"/>
                <a:gd name="T19" fmla="*/ 3 h 12"/>
                <a:gd name="T20" fmla="*/ 0 w 10"/>
                <a:gd name="T21" fmla="*/ 5 h 12"/>
                <a:gd name="T22" fmla="*/ 3 w 10"/>
                <a:gd name="T23" fmla="*/ 7 h 12"/>
                <a:gd name="T24" fmla="*/ 3 w 10"/>
                <a:gd name="T25" fmla="*/ 12 h 12"/>
                <a:gd name="T26" fmla="*/ 5 w 10"/>
                <a:gd name="T27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" h="12">
                  <a:moveTo>
                    <a:pt x="5" y="12"/>
                  </a:moveTo>
                  <a:lnTo>
                    <a:pt x="7" y="12"/>
                  </a:lnTo>
                  <a:lnTo>
                    <a:pt x="10" y="10"/>
                  </a:lnTo>
                  <a:lnTo>
                    <a:pt x="10" y="7"/>
                  </a:lnTo>
                  <a:lnTo>
                    <a:pt x="7" y="5"/>
                  </a:lnTo>
                  <a:lnTo>
                    <a:pt x="7" y="3"/>
                  </a:lnTo>
                  <a:lnTo>
                    <a:pt x="7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3" y="3"/>
                  </a:lnTo>
                  <a:lnTo>
                    <a:pt x="0" y="5"/>
                  </a:lnTo>
                  <a:lnTo>
                    <a:pt x="3" y="7"/>
                  </a:lnTo>
                  <a:lnTo>
                    <a:pt x="3" y="12"/>
                  </a:lnTo>
                  <a:lnTo>
                    <a:pt x="5" y="12"/>
                  </a:lnTo>
                </a:path>
              </a:pathLst>
            </a:custGeom>
            <a:grpFill/>
            <a:ln w="9525">
              <a:solidFill>
                <a:schemeClr val="bg2">
                  <a:lumMod val="50000"/>
                </a:schemeClr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1" name="Freeform 796">
              <a:extLst>
                <a:ext uri="{FF2B5EF4-FFF2-40B4-BE49-F238E27FC236}">
                  <a16:creationId xmlns:a16="http://schemas.microsoft.com/office/drawing/2014/main" id="{A9F6EA67-EF98-4E6F-9181-FC967AB79358}"/>
                </a:ext>
              </a:extLst>
            </p:cNvPr>
            <p:cNvSpPr>
              <a:spLocks/>
            </p:cNvSpPr>
            <p:nvPr/>
          </p:nvSpPr>
          <p:spPr bwMode="auto">
            <a:xfrm>
              <a:off x="6967279" y="2478707"/>
              <a:ext cx="40356" cy="169426"/>
            </a:xfrm>
            <a:custGeom>
              <a:avLst/>
              <a:gdLst>
                <a:gd name="T0" fmla="*/ 0 w 7"/>
                <a:gd name="T1" fmla="*/ 29 h 29"/>
                <a:gd name="T2" fmla="*/ 0 w 7"/>
                <a:gd name="T3" fmla="*/ 26 h 29"/>
                <a:gd name="T4" fmla="*/ 7 w 7"/>
                <a:gd name="T5" fmla="*/ 3 h 29"/>
                <a:gd name="T6" fmla="*/ 7 w 7"/>
                <a:gd name="T7" fmla="*/ 3 h 29"/>
                <a:gd name="T8" fmla="*/ 7 w 7"/>
                <a:gd name="T9" fmla="*/ 0 h 29"/>
                <a:gd name="T10" fmla="*/ 7 w 7"/>
                <a:gd name="T11" fmla="*/ 3 h 29"/>
                <a:gd name="T12" fmla="*/ 0 w 7"/>
                <a:gd name="T13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" h="29">
                  <a:moveTo>
                    <a:pt x="0" y="29"/>
                  </a:moveTo>
                  <a:lnTo>
                    <a:pt x="0" y="26"/>
                  </a:lnTo>
                  <a:lnTo>
                    <a:pt x="7" y="3"/>
                  </a:lnTo>
                  <a:lnTo>
                    <a:pt x="7" y="3"/>
                  </a:lnTo>
                  <a:lnTo>
                    <a:pt x="7" y="0"/>
                  </a:lnTo>
                  <a:lnTo>
                    <a:pt x="7" y="3"/>
                  </a:lnTo>
                  <a:lnTo>
                    <a:pt x="0" y="29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2" name="Freeform 797">
              <a:extLst>
                <a:ext uri="{FF2B5EF4-FFF2-40B4-BE49-F238E27FC236}">
                  <a16:creationId xmlns:a16="http://schemas.microsoft.com/office/drawing/2014/main" id="{EF2E5F9B-9218-4573-9B0C-56264AEEF956}"/>
                </a:ext>
              </a:extLst>
            </p:cNvPr>
            <p:cNvSpPr>
              <a:spLocks/>
            </p:cNvSpPr>
            <p:nvPr/>
          </p:nvSpPr>
          <p:spPr bwMode="auto">
            <a:xfrm>
              <a:off x="6967279" y="2478707"/>
              <a:ext cx="40356" cy="169426"/>
            </a:xfrm>
            <a:custGeom>
              <a:avLst/>
              <a:gdLst>
                <a:gd name="T0" fmla="*/ 0 w 7"/>
                <a:gd name="T1" fmla="*/ 29 h 29"/>
                <a:gd name="T2" fmla="*/ 0 w 7"/>
                <a:gd name="T3" fmla="*/ 26 h 29"/>
                <a:gd name="T4" fmla="*/ 7 w 7"/>
                <a:gd name="T5" fmla="*/ 3 h 29"/>
                <a:gd name="T6" fmla="*/ 7 w 7"/>
                <a:gd name="T7" fmla="*/ 3 h 29"/>
                <a:gd name="T8" fmla="*/ 7 w 7"/>
                <a:gd name="T9" fmla="*/ 0 h 29"/>
                <a:gd name="T10" fmla="*/ 7 w 7"/>
                <a:gd name="T11" fmla="*/ 3 h 29"/>
                <a:gd name="T12" fmla="*/ 0 w 7"/>
                <a:gd name="T13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" h="29">
                  <a:moveTo>
                    <a:pt x="0" y="29"/>
                  </a:moveTo>
                  <a:lnTo>
                    <a:pt x="0" y="26"/>
                  </a:lnTo>
                  <a:lnTo>
                    <a:pt x="7" y="3"/>
                  </a:lnTo>
                  <a:lnTo>
                    <a:pt x="7" y="3"/>
                  </a:lnTo>
                  <a:lnTo>
                    <a:pt x="7" y="0"/>
                  </a:lnTo>
                  <a:lnTo>
                    <a:pt x="7" y="3"/>
                  </a:lnTo>
                  <a:lnTo>
                    <a:pt x="0" y="29"/>
                  </a:lnTo>
                </a:path>
              </a:pathLst>
            </a:custGeom>
            <a:grpFill/>
            <a:ln w="9525" cap="flat" cmpd="sng">
              <a:solidFill>
                <a:schemeClr val="bg2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3" name="Freeform 798">
              <a:extLst>
                <a:ext uri="{FF2B5EF4-FFF2-40B4-BE49-F238E27FC236}">
                  <a16:creationId xmlns:a16="http://schemas.microsoft.com/office/drawing/2014/main" id="{AAAE281A-E1E2-49E6-A8B3-F4793202A79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5232" y="3039563"/>
              <a:ext cx="28825" cy="35052"/>
            </a:xfrm>
            <a:custGeom>
              <a:avLst/>
              <a:gdLst>
                <a:gd name="T0" fmla="*/ 5 w 5"/>
                <a:gd name="T1" fmla="*/ 3 h 7"/>
                <a:gd name="T2" fmla="*/ 5 w 5"/>
                <a:gd name="T3" fmla="*/ 0 h 7"/>
                <a:gd name="T4" fmla="*/ 5 w 5"/>
                <a:gd name="T5" fmla="*/ 0 h 7"/>
                <a:gd name="T6" fmla="*/ 0 w 5"/>
                <a:gd name="T7" fmla="*/ 7 h 7"/>
                <a:gd name="T8" fmla="*/ 3 w 5"/>
                <a:gd name="T9" fmla="*/ 5 h 7"/>
                <a:gd name="T10" fmla="*/ 3 w 5"/>
                <a:gd name="T11" fmla="*/ 3 h 7"/>
                <a:gd name="T12" fmla="*/ 5 w 5"/>
                <a:gd name="T13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7">
                  <a:moveTo>
                    <a:pt x="5" y="3"/>
                  </a:moveTo>
                  <a:lnTo>
                    <a:pt x="5" y="0"/>
                  </a:lnTo>
                  <a:lnTo>
                    <a:pt x="5" y="0"/>
                  </a:lnTo>
                  <a:lnTo>
                    <a:pt x="0" y="7"/>
                  </a:lnTo>
                  <a:lnTo>
                    <a:pt x="3" y="5"/>
                  </a:lnTo>
                  <a:lnTo>
                    <a:pt x="3" y="3"/>
                  </a:lnTo>
                  <a:lnTo>
                    <a:pt x="5" y="3"/>
                  </a:lnTo>
                  <a:close/>
                </a:path>
              </a:pathLst>
            </a:custGeom>
            <a:grpFill/>
            <a:ln w="9525">
              <a:solidFill>
                <a:schemeClr val="bg2">
                  <a:lumMod val="50000"/>
                </a:schemeClr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4" name="Freeform 799">
              <a:extLst>
                <a:ext uri="{FF2B5EF4-FFF2-40B4-BE49-F238E27FC236}">
                  <a16:creationId xmlns:a16="http://schemas.microsoft.com/office/drawing/2014/main" id="{DF09723E-BEB8-48CF-A7CA-62857500C7B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5232" y="3039563"/>
              <a:ext cx="28825" cy="35052"/>
            </a:xfrm>
            <a:custGeom>
              <a:avLst/>
              <a:gdLst>
                <a:gd name="T0" fmla="*/ 5 w 5"/>
                <a:gd name="T1" fmla="*/ 3 h 7"/>
                <a:gd name="T2" fmla="*/ 5 w 5"/>
                <a:gd name="T3" fmla="*/ 0 h 7"/>
                <a:gd name="T4" fmla="*/ 5 w 5"/>
                <a:gd name="T5" fmla="*/ 0 h 7"/>
                <a:gd name="T6" fmla="*/ 0 w 5"/>
                <a:gd name="T7" fmla="*/ 7 h 7"/>
                <a:gd name="T8" fmla="*/ 3 w 5"/>
                <a:gd name="T9" fmla="*/ 5 h 7"/>
                <a:gd name="T10" fmla="*/ 3 w 5"/>
                <a:gd name="T11" fmla="*/ 3 h 7"/>
                <a:gd name="T12" fmla="*/ 5 w 5"/>
                <a:gd name="T13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7">
                  <a:moveTo>
                    <a:pt x="5" y="3"/>
                  </a:moveTo>
                  <a:lnTo>
                    <a:pt x="5" y="0"/>
                  </a:lnTo>
                  <a:lnTo>
                    <a:pt x="5" y="0"/>
                  </a:lnTo>
                  <a:lnTo>
                    <a:pt x="0" y="7"/>
                  </a:lnTo>
                  <a:lnTo>
                    <a:pt x="3" y="5"/>
                  </a:lnTo>
                  <a:lnTo>
                    <a:pt x="3" y="3"/>
                  </a:lnTo>
                  <a:lnTo>
                    <a:pt x="5" y="3"/>
                  </a:lnTo>
                </a:path>
              </a:pathLst>
            </a:custGeom>
            <a:grpFill/>
            <a:ln w="9525">
              <a:solidFill>
                <a:schemeClr val="bg2">
                  <a:lumMod val="50000"/>
                </a:schemeClr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5" name="Freeform 800">
              <a:extLst>
                <a:ext uri="{FF2B5EF4-FFF2-40B4-BE49-F238E27FC236}">
                  <a16:creationId xmlns:a16="http://schemas.microsoft.com/office/drawing/2014/main" id="{AC1097A9-A151-4BE8-ADC5-B239F7CEA98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33347" y="3214831"/>
              <a:ext cx="34591" cy="29211"/>
            </a:xfrm>
            <a:custGeom>
              <a:avLst/>
              <a:gdLst>
                <a:gd name="T0" fmla="*/ 0 w 5"/>
                <a:gd name="T1" fmla="*/ 2 h 5"/>
                <a:gd name="T2" fmla="*/ 0 w 5"/>
                <a:gd name="T3" fmla="*/ 0 h 5"/>
                <a:gd name="T4" fmla="*/ 2 w 5"/>
                <a:gd name="T5" fmla="*/ 0 h 5"/>
                <a:gd name="T6" fmla="*/ 5 w 5"/>
                <a:gd name="T7" fmla="*/ 2 h 5"/>
                <a:gd name="T8" fmla="*/ 5 w 5"/>
                <a:gd name="T9" fmla="*/ 5 h 5"/>
                <a:gd name="T10" fmla="*/ 0 w 5"/>
                <a:gd name="T11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" h="5">
                  <a:moveTo>
                    <a:pt x="0" y="2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5" y="2"/>
                  </a:lnTo>
                  <a:lnTo>
                    <a:pt x="5" y="5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9525">
              <a:solidFill>
                <a:schemeClr val="bg2">
                  <a:lumMod val="50000"/>
                </a:schemeClr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6" name="Freeform 801">
              <a:extLst>
                <a:ext uri="{FF2B5EF4-FFF2-40B4-BE49-F238E27FC236}">
                  <a16:creationId xmlns:a16="http://schemas.microsoft.com/office/drawing/2014/main" id="{A68D2AC6-8F20-4572-83F0-294A53E70B8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33347" y="3214831"/>
              <a:ext cx="34591" cy="29211"/>
            </a:xfrm>
            <a:custGeom>
              <a:avLst/>
              <a:gdLst>
                <a:gd name="T0" fmla="*/ 0 w 5"/>
                <a:gd name="T1" fmla="*/ 2 h 5"/>
                <a:gd name="T2" fmla="*/ 0 w 5"/>
                <a:gd name="T3" fmla="*/ 0 h 5"/>
                <a:gd name="T4" fmla="*/ 2 w 5"/>
                <a:gd name="T5" fmla="*/ 0 h 5"/>
                <a:gd name="T6" fmla="*/ 5 w 5"/>
                <a:gd name="T7" fmla="*/ 2 h 5"/>
                <a:gd name="T8" fmla="*/ 5 w 5"/>
                <a:gd name="T9" fmla="*/ 5 h 5"/>
                <a:gd name="T10" fmla="*/ 0 w 5"/>
                <a:gd name="T11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" h="5">
                  <a:moveTo>
                    <a:pt x="0" y="2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5" y="2"/>
                  </a:lnTo>
                  <a:lnTo>
                    <a:pt x="5" y="5"/>
                  </a:lnTo>
                  <a:lnTo>
                    <a:pt x="0" y="2"/>
                  </a:lnTo>
                </a:path>
              </a:pathLst>
            </a:custGeom>
            <a:grpFill/>
            <a:ln w="9525">
              <a:solidFill>
                <a:schemeClr val="bg2">
                  <a:lumMod val="50000"/>
                </a:schemeClr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7" name="Freeform 802">
              <a:extLst>
                <a:ext uri="{FF2B5EF4-FFF2-40B4-BE49-F238E27FC236}">
                  <a16:creationId xmlns:a16="http://schemas.microsoft.com/office/drawing/2014/main" id="{E4FF9CB5-D6AA-44F7-B4F8-F3B24C0F2D1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21816" y="3226517"/>
              <a:ext cx="23060" cy="17528"/>
            </a:xfrm>
            <a:custGeom>
              <a:avLst/>
              <a:gdLst>
                <a:gd name="T0" fmla="*/ 0 w 4"/>
                <a:gd name="T1" fmla="*/ 0 h 3"/>
                <a:gd name="T2" fmla="*/ 2 w 4"/>
                <a:gd name="T3" fmla="*/ 0 h 3"/>
                <a:gd name="T4" fmla="*/ 2 w 4"/>
                <a:gd name="T5" fmla="*/ 0 h 3"/>
                <a:gd name="T6" fmla="*/ 4 w 4"/>
                <a:gd name="T7" fmla="*/ 3 h 3"/>
                <a:gd name="T8" fmla="*/ 0 w 4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3">
                  <a:moveTo>
                    <a:pt x="0" y="0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4" y="3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solidFill>
                <a:schemeClr val="bg2">
                  <a:lumMod val="50000"/>
                </a:schemeClr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8" name="Freeform 803">
              <a:extLst>
                <a:ext uri="{FF2B5EF4-FFF2-40B4-BE49-F238E27FC236}">
                  <a16:creationId xmlns:a16="http://schemas.microsoft.com/office/drawing/2014/main" id="{A756FC3D-C606-4ABC-B427-4690F19F7BA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21816" y="3226517"/>
              <a:ext cx="23060" cy="17528"/>
            </a:xfrm>
            <a:custGeom>
              <a:avLst/>
              <a:gdLst>
                <a:gd name="T0" fmla="*/ 0 w 4"/>
                <a:gd name="T1" fmla="*/ 0 h 3"/>
                <a:gd name="T2" fmla="*/ 2 w 4"/>
                <a:gd name="T3" fmla="*/ 0 h 3"/>
                <a:gd name="T4" fmla="*/ 2 w 4"/>
                <a:gd name="T5" fmla="*/ 0 h 3"/>
                <a:gd name="T6" fmla="*/ 4 w 4"/>
                <a:gd name="T7" fmla="*/ 3 h 3"/>
                <a:gd name="T8" fmla="*/ 0 w 4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3">
                  <a:moveTo>
                    <a:pt x="0" y="0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4" y="3"/>
                  </a:lnTo>
                  <a:lnTo>
                    <a:pt x="0" y="0"/>
                  </a:lnTo>
                </a:path>
              </a:pathLst>
            </a:custGeom>
            <a:grpFill/>
            <a:ln w="9525">
              <a:solidFill>
                <a:schemeClr val="bg2">
                  <a:lumMod val="50000"/>
                </a:schemeClr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9" name="Freeform 804">
              <a:extLst>
                <a:ext uri="{FF2B5EF4-FFF2-40B4-BE49-F238E27FC236}">
                  <a16:creationId xmlns:a16="http://schemas.microsoft.com/office/drawing/2014/main" id="{C54CFEB2-84F3-4A4F-B79D-4A7FB8F6818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04521" y="3261570"/>
              <a:ext cx="17295" cy="11683"/>
            </a:xfrm>
            <a:custGeom>
              <a:avLst/>
              <a:gdLst>
                <a:gd name="T0" fmla="*/ 0 w 3"/>
                <a:gd name="T1" fmla="*/ 0 h 2"/>
                <a:gd name="T2" fmla="*/ 0 w 3"/>
                <a:gd name="T3" fmla="*/ 2 h 2"/>
                <a:gd name="T4" fmla="*/ 0 w 3"/>
                <a:gd name="T5" fmla="*/ 2 h 2"/>
                <a:gd name="T6" fmla="*/ 3 w 3"/>
                <a:gd name="T7" fmla="*/ 0 h 2"/>
                <a:gd name="T8" fmla="*/ 3 w 3"/>
                <a:gd name="T9" fmla="*/ 0 h 2"/>
                <a:gd name="T10" fmla="*/ 0 w 3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2">
                  <a:moveTo>
                    <a:pt x="0" y="0"/>
                  </a:moveTo>
                  <a:lnTo>
                    <a:pt x="0" y="2"/>
                  </a:lnTo>
                  <a:lnTo>
                    <a:pt x="0" y="2"/>
                  </a:lnTo>
                  <a:lnTo>
                    <a:pt x="3" y="0"/>
                  </a:lnTo>
                  <a:lnTo>
                    <a:pt x="3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solidFill>
                <a:schemeClr val="bg2">
                  <a:lumMod val="50000"/>
                </a:schemeClr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0" name="Freeform 805">
              <a:extLst>
                <a:ext uri="{FF2B5EF4-FFF2-40B4-BE49-F238E27FC236}">
                  <a16:creationId xmlns:a16="http://schemas.microsoft.com/office/drawing/2014/main" id="{8BD5930C-63B7-4EB3-9731-86CF092281A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04521" y="3261570"/>
              <a:ext cx="17295" cy="11683"/>
            </a:xfrm>
            <a:custGeom>
              <a:avLst/>
              <a:gdLst>
                <a:gd name="T0" fmla="*/ 0 w 3"/>
                <a:gd name="T1" fmla="*/ 0 h 2"/>
                <a:gd name="T2" fmla="*/ 0 w 3"/>
                <a:gd name="T3" fmla="*/ 2 h 2"/>
                <a:gd name="T4" fmla="*/ 0 w 3"/>
                <a:gd name="T5" fmla="*/ 2 h 2"/>
                <a:gd name="T6" fmla="*/ 3 w 3"/>
                <a:gd name="T7" fmla="*/ 0 h 2"/>
                <a:gd name="T8" fmla="*/ 3 w 3"/>
                <a:gd name="T9" fmla="*/ 0 h 2"/>
                <a:gd name="T10" fmla="*/ 0 w 3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2">
                  <a:moveTo>
                    <a:pt x="0" y="0"/>
                  </a:moveTo>
                  <a:lnTo>
                    <a:pt x="0" y="2"/>
                  </a:lnTo>
                  <a:lnTo>
                    <a:pt x="0" y="2"/>
                  </a:lnTo>
                  <a:lnTo>
                    <a:pt x="3" y="0"/>
                  </a:lnTo>
                  <a:lnTo>
                    <a:pt x="3" y="0"/>
                  </a:lnTo>
                  <a:lnTo>
                    <a:pt x="0" y="0"/>
                  </a:lnTo>
                </a:path>
              </a:pathLst>
            </a:custGeom>
            <a:grpFill/>
            <a:ln w="9525">
              <a:solidFill>
                <a:schemeClr val="bg2">
                  <a:lumMod val="50000"/>
                </a:schemeClr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1" name="Freeform 806">
              <a:extLst>
                <a:ext uri="{FF2B5EF4-FFF2-40B4-BE49-F238E27FC236}">
                  <a16:creationId xmlns:a16="http://schemas.microsoft.com/office/drawing/2014/main" id="{73A6CAD6-A049-498D-A962-8E1C9A3AA57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85014" y="4213858"/>
              <a:ext cx="69181" cy="169426"/>
            </a:xfrm>
            <a:custGeom>
              <a:avLst/>
              <a:gdLst>
                <a:gd name="T0" fmla="*/ 10 w 12"/>
                <a:gd name="T1" fmla="*/ 0 h 29"/>
                <a:gd name="T2" fmla="*/ 10 w 12"/>
                <a:gd name="T3" fmla="*/ 0 h 29"/>
                <a:gd name="T4" fmla="*/ 12 w 12"/>
                <a:gd name="T5" fmla="*/ 15 h 29"/>
                <a:gd name="T6" fmla="*/ 7 w 12"/>
                <a:gd name="T7" fmla="*/ 29 h 29"/>
                <a:gd name="T8" fmla="*/ 7 w 12"/>
                <a:gd name="T9" fmla="*/ 29 h 29"/>
                <a:gd name="T10" fmla="*/ 5 w 12"/>
                <a:gd name="T11" fmla="*/ 26 h 29"/>
                <a:gd name="T12" fmla="*/ 3 w 12"/>
                <a:gd name="T13" fmla="*/ 26 h 29"/>
                <a:gd name="T14" fmla="*/ 3 w 12"/>
                <a:gd name="T15" fmla="*/ 24 h 29"/>
                <a:gd name="T16" fmla="*/ 3 w 12"/>
                <a:gd name="T17" fmla="*/ 24 h 29"/>
                <a:gd name="T18" fmla="*/ 0 w 12"/>
                <a:gd name="T19" fmla="*/ 22 h 29"/>
                <a:gd name="T20" fmla="*/ 0 w 12"/>
                <a:gd name="T21" fmla="*/ 17 h 29"/>
                <a:gd name="T22" fmla="*/ 0 w 12"/>
                <a:gd name="T23" fmla="*/ 15 h 29"/>
                <a:gd name="T24" fmla="*/ 0 w 12"/>
                <a:gd name="T25" fmla="*/ 10 h 29"/>
                <a:gd name="T26" fmla="*/ 0 w 12"/>
                <a:gd name="T27" fmla="*/ 7 h 29"/>
                <a:gd name="T28" fmla="*/ 3 w 12"/>
                <a:gd name="T29" fmla="*/ 7 h 29"/>
                <a:gd name="T30" fmla="*/ 3 w 12"/>
                <a:gd name="T31" fmla="*/ 7 h 29"/>
                <a:gd name="T32" fmla="*/ 7 w 12"/>
                <a:gd name="T33" fmla="*/ 5 h 29"/>
                <a:gd name="T34" fmla="*/ 7 w 12"/>
                <a:gd name="T35" fmla="*/ 5 h 29"/>
                <a:gd name="T36" fmla="*/ 10 w 12"/>
                <a:gd name="T37" fmla="*/ 3 h 29"/>
                <a:gd name="T38" fmla="*/ 10 w 12"/>
                <a:gd name="T39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2" h="29">
                  <a:moveTo>
                    <a:pt x="10" y="0"/>
                  </a:moveTo>
                  <a:lnTo>
                    <a:pt x="10" y="0"/>
                  </a:lnTo>
                  <a:lnTo>
                    <a:pt x="12" y="15"/>
                  </a:lnTo>
                  <a:lnTo>
                    <a:pt x="7" y="29"/>
                  </a:lnTo>
                  <a:lnTo>
                    <a:pt x="7" y="29"/>
                  </a:lnTo>
                  <a:lnTo>
                    <a:pt x="5" y="26"/>
                  </a:lnTo>
                  <a:lnTo>
                    <a:pt x="3" y="26"/>
                  </a:lnTo>
                  <a:lnTo>
                    <a:pt x="3" y="24"/>
                  </a:lnTo>
                  <a:lnTo>
                    <a:pt x="3" y="24"/>
                  </a:lnTo>
                  <a:lnTo>
                    <a:pt x="0" y="22"/>
                  </a:lnTo>
                  <a:lnTo>
                    <a:pt x="0" y="17"/>
                  </a:lnTo>
                  <a:lnTo>
                    <a:pt x="0" y="15"/>
                  </a:lnTo>
                  <a:lnTo>
                    <a:pt x="0" y="10"/>
                  </a:lnTo>
                  <a:lnTo>
                    <a:pt x="0" y="7"/>
                  </a:lnTo>
                  <a:lnTo>
                    <a:pt x="3" y="7"/>
                  </a:lnTo>
                  <a:lnTo>
                    <a:pt x="3" y="7"/>
                  </a:lnTo>
                  <a:lnTo>
                    <a:pt x="7" y="5"/>
                  </a:lnTo>
                  <a:lnTo>
                    <a:pt x="7" y="5"/>
                  </a:lnTo>
                  <a:lnTo>
                    <a:pt x="10" y="3"/>
                  </a:lnTo>
                  <a:lnTo>
                    <a:pt x="10" y="0"/>
                  </a:lnTo>
                  <a:close/>
                </a:path>
              </a:pathLst>
            </a:custGeom>
            <a:grpFill/>
            <a:ln w="9525">
              <a:solidFill>
                <a:schemeClr val="bg2">
                  <a:lumMod val="50000"/>
                </a:schemeClr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2" name="Freeform 807">
              <a:extLst>
                <a:ext uri="{FF2B5EF4-FFF2-40B4-BE49-F238E27FC236}">
                  <a16:creationId xmlns:a16="http://schemas.microsoft.com/office/drawing/2014/main" id="{8B955A62-501C-4CED-9331-D13244EA550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85014" y="4213858"/>
              <a:ext cx="69181" cy="169426"/>
            </a:xfrm>
            <a:custGeom>
              <a:avLst/>
              <a:gdLst>
                <a:gd name="T0" fmla="*/ 10 w 12"/>
                <a:gd name="T1" fmla="*/ 0 h 29"/>
                <a:gd name="T2" fmla="*/ 10 w 12"/>
                <a:gd name="T3" fmla="*/ 0 h 29"/>
                <a:gd name="T4" fmla="*/ 12 w 12"/>
                <a:gd name="T5" fmla="*/ 15 h 29"/>
                <a:gd name="T6" fmla="*/ 7 w 12"/>
                <a:gd name="T7" fmla="*/ 29 h 29"/>
                <a:gd name="T8" fmla="*/ 7 w 12"/>
                <a:gd name="T9" fmla="*/ 29 h 29"/>
                <a:gd name="T10" fmla="*/ 5 w 12"/>
                <a:gd name="T11" fmla="*/ 26 h 29"/>
                <a:gd name="T12" fmla="*/ 3 w 12"/>
                <a:gd name="T13" fmla="*/ 26 h 29"/>
                <a:gd name="T14" fmla="*/ 3 w 12"/>
                <a:gd name="T15" fmla="*/ 24 h 29"/>
                <a:gd name="T16" fmla="*/ 3 w 12"/>
                <a:gd name="T17" fmla="*/ 24 h 29"/>
                <a:gd name="T18" fmla="*/ 0 w 12"/>
                <a:gd name="T19" fmla="*/ 22 h 29"/>
                <a:gd name="T20" fmla="*/ 0 w 12"/>
                <a:gd name="T21" fmla="*/ 17 h 29"/>
                <a:gd name="T22" fmla="*/ 0 w 12"/>
                <a:gd name="T23" fmla="*/ 15 h 29"/>
                <a:gd name="T24" fmla="*/ 0 w 12"/>
                <a:gd name="T25" fmla="*/ 10 h 29"/>
                <a:gd name="T26" fmla="*/ 0 w 12"/>
                <a:gd name="T27" fmla="*/ 7 h 29"/>
                <a:gd name="T28" fmla="*/ 3 w 12"/>
                <a:gd name="T29" fmla="*/ 7 h 29"/>
                <a:gd name="T30" fmla="*/ 3 w 12"/>
                <a:gd name="T31" fmla="*/ 7 h 29"/>
                <a:gd name="T32" fmla="*/ 7 w 12"/>
                <a:gd name="T33" fmla="*/ 5 h 29"/>
                <a:gd name="T34" fmla="*/ 7 w 12"/>
                <a:gd name="T35" fmla="*/ 5 h 29"/>
                <a:gd name="T36" fmla="*/ 10 w 12"/>
                <a:gd name="T37" fmla="*/ 3 h 29"/>
                <a:gd name="T38" fmla="*/ 10 w 12"/>
                <a:gd name="T39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2" h="29">
                  <a:moveTo>
                    <a:pt x="10" y="0"/>
                  </a:moveTo>
                  <a:lnTo>
                    <a:pt x="10" y="0"/>
                  </a:lnTo>
                  <a:lnTo>
                    <a:pt x="12" y="15"/>
                  </a:lnTo>
                  <a:lnTo>
                    <a:pt x="7" y="29"/>
                  </a:lnTo>
                  <a:lnTo>
                    <a:pt x="7" y="29"/>
                  </a:lnTo>
                  <a:lnTo>
                    <a:pt x="5" y="26"/>
                  </a:lnTo>
                  <a:lnTo>
                    <a:pt x="3" y="26"/>
                  </a:lnTo>
                  <a:lnTo>
                    <a:pt x="3" y="24"/>
                  </a:lnTo>
                  <a:lnTo>
                    <a:pt x="3" y="24"/>
                  </a:lnTo>
                  <a:lnTo>
                    <a:pt x="0" y="22"/>
                  </a:lnTo>
                  <a:lnTo>
                    <a:pt x="0" y="17"/>
                  </a:lnTo>
                  <a:lnTo>
                    <a:pt x="0" y="15"/>
                  </a:lnTo>
                  <a:lnTo>
                    <a:pt x="0" y="10"/>
                  </a:lnTo>
                  <a:lnTo>
                    <a:pt x="0" y="7"/>
                  </a:lnTo>
                  <a:lnTo>
                    <a:pt x="3" y="7"/>
                  </a:lnTo>
                  <a:lnTo>
                    <a:pt x="3" y="7"/>
                  </a:lnTo>
                  <a:lnTo>
                    <a:pt x="7" y="5"/>
                  </a:lnTo>
                  <a:lnTo>
                    <a:pt x="7" y="5"/>
                  </a:lnTo>
                  <a:lnTo>
                    <a:pt x="10" y="3"/>
                  </a:lnTo>
                  <a:lnTo>
                    <a:pt x="10" y="0"/>
                  </a:lnTo>
                </a:path>
              </a:pathLst>
            </a:custGeom>
            <a:grpFill/>
            <a:ln w="9525">
              <a:solidFill>
                <a:schemeClr val="bg2">
                  <a:lumMod val="50000"/>
                </a:schemeClr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3" name="Freeform 808">
              <a:extLst>
                <a:ext uri="{FF2B5EF4-FFF2-40B4-BE49-F238E27FC236}">
                  <a16:creationId xmlns:a16="http://schemas.microsoft.com/office/drawing/2014/main" id="{4ABB8E50-DE46-4FCB-ABC3-F934C58A9814}"/>
                </a:ext>
              </a:extLst>
            </p:cNvPr>
            <p:cNvSpPr>
              <a:spLocks/>
            </p:cNvSpPr>
            <p:nvPr/>
          </p:nvSpPr>
          <p:spPr bwMode="auto">
            <a:xfrm>
              <a:off x="4949528" y="2776663"/>
              <a:ext cx="328604" cy="484907"/>
            </a:xfrm>
            <a:custGeom>
              <a:avLst/>
              <a:gdLst>
                <a:gd name="T0" fmla="*/ 54 w 57"/>
                <a:gd name="T1" fmla="*/ 29 h 83"/>
                <a:gd name="T2" fmla="*/ 50 w 57"/>
                <a:gd name="T3" fmla="*/ 19 h 83"/>
                <a:gd name="T4" fmla="*/ 43 w 57"/>
                <a:gd name="T5" fmla="*/ 24 h 83"/>
                <a:gd name="T6" fmla="*/ 35 w 57"/>
                <a:gd name="T7" fmla="*/ 24 h 83"/>
                <a:gd name="T8" fmla="*/ 31 w 57"/>
                <a:gd name="T9" fmla="*/ 17 h 83"/>
                <a:gd name="T10" fmla="*/ 33 w 57"/>
                <a:gd name="T11" fmla="*/ 12 h 83"/>
                <a:gd name="T12" fmla="*/ 38 w 57"/>
                <a:gd name="T13" fmla="*/ 10 h 83"/>
                <a:gd name="T14" fmla="*/ 38 w 57"/>
                <a:gd name="T15" fmla="*/ 0 h 83"/>
                <a:gd name="T16" fmla="*/ 33 w 57"/>
                <a:gd name="T17" fmla="*/ 3 h 83"/>
                <a:gd name="T18" fmla="*/ 28 w 57"/>
                <a:gd name="T19" fmla="*/ 5 h 83"/>
                <a:gd name="T20" fmla="*/ 26 w 57"/>
                <a:gd name="T21" fmla="*/ 7 h 83"/>
                <a:gd name="T22" fmla="*/ 26 w 57"/>
                <a:gd name="T23" fmla="*/ 10 h 83"/>
                <a:gd name="T24" fmla="*/ 21 w 57"/>
                <a:gd name="T25" fmla="*/ 15 h 83"/>
                <a:gd name="T26" fmla="*/ 26 w 57"/>
                <a:gd name="T27" fmla="*/ 15 h 83"/>
                <a:gd name="T28" fmla="*/ 28 w 57"/>
                <a:gd name="T29" fmla="*/ 15 h 83"/>
                <a:gd name="T30" fmla="*/ 28 w 57"/>
                <a:gd name="T31" fmla="*/ 17 h 83"/>
                <a:gd name="T32" fmla="*/ 24 w 57"/>
                <a:gd name="T33" fmla="*/ 22 h 83"/>
                <a:gd name="T34" fmla="*/ 17 w 57"/>
                <a:gd name="T35" fmla="*/ 24 h 83"/>
                <a:gd name="T36" fmla="*/ 9 w 57"/>
                <a:gd name="T37" fmla="*/ 22 h 83"/>
                <a:gd name="T38" fmla="*/ 7 w 57"/>
                <a:gd name="T39" fmla="*/ 29 h 83"/>
                <a:gd name="T40" fmla="*/ 5 w 57"/>
                <a:gd name="T41" fmla="*/ 29 h 83"/>
                <a:gd name="T42" fmla="*/ 9 w 57"/>
                <a:gd name="T43" fmla="*/ 31 h 83"/>
                <a:gd name="T44" fmla="*/ 7 w 57"/>
                <a:gd name="T45" fmla="*/ 36 h 83"/>
                <a:gd name="T46" fmla="*/ 5 w 57"/>
                <a:gd name="T47" fmla="*/ 38 h 83"/>
                <a:gd name="T48" fmla="*/ 7 w 57"/>
                <a:gd name="T49" fmla="*/ 43 h 83"/>
                <a:gd name="T50" fmla="*/ 7 w 57"/>
                <a:gd name="T51" fmla="*/ 43 h 83"/>
                <a:gd name="T52" fmla="*/ 9 w 57"/>
                <a:gd name="T53" fmla="*/ 45 h 83"/>
                <a:gd name="T54" fmla="*/ 19 w 57"/>
                <a:gd name="T55" fmla="*/ 48 h 83"/>
                <a:gd name="T56" fmla="*/ 14 w 57"/>
                <a:gd name="T57" fmla="*/ 50 h 83"/>
                <a:gd name="T58" fmla="*/ 12 w 57"/>
                <a:gd name="T59" fmla="*/ 55 h 83"/>
                <a:gd name="T60" fmla="*/ 7 w 57"/>
                <a:gd name="T61" fmla="*/ 59 h 83"/>
                <a:gd name="T62" fmla="*/ 19 w 57"/>
                <a:gd name="T63" fmla="*/ 55 h 83"/>
                <a:gd name="T64" fmla="*/ 21 w 57"/>
                <a:gd name="T65" fmla="*/ 59 h 83"/>
                <a:gd name="T66" fmla="*/ 9 w 57"/>
                <a:gd name="T67" fmla="*/ 62 h 83"/>
                <a:gd name="T68" fmla="*/ 7 w 57"/>
                <a:gd name="T69" fmla="*/ 66 h 83"/>
                <a:gd name="T70" fmla="*/ 5 w 57"/>
                <a:gd name="T71" fmla="*/ 66 h 83"/>
                <a:gd name="T72" fmla="*/ 2 w 57"/>
                <a:gd name="T73" fmla="*/ 66 h 83"/>
                <a:gd name="T74" fmla="*/ 0 w 57"/>
                <a:gd name="T75" fmla="*/ 71 h 83"/>
                <a:gd name="T76" fmla="*/ 7 w 57"/>
                <a:gd name="T77" fmla="*/ 71 h 83"/>
                <a:gd name="T78" fmla="*/ 2 w 57"/>
                <a:gd name="T79" fmla="*/ 76 h 83"/>
                <a:gd name="T80" fmla="*/ 2 w 57"/>
                <a:gd name="T81" fmla="*/ 76 h 83"/>
                <a:gd name="T82" fmla="*/ 5 w 57"/>
                <a:gd name="T83" fmla="*/ 78 h 83"/>
                <a:gd name="T84" fmla="*/ 9 w 57"/>
                <a:gd name="T85" fmla="*/ 78 h 83"/>
                <a:gd name="T86" fmla="*/ 5 w 57"/>
                <a:gd name="T87" fmla="*/ 81 h 83"/>
                <a:gd name="T88" fmla="*/ 12 w 57"/>
                <a:gd name="T89" fmla="*/ 81 h 83"/>
                <a:gd name="T90" fmla="*/ 9 w 57"/>
                <a:gd name="T91" fmla="*/ 81 h 83"/>
                <a:gd name="T92" fmla="*/ 9 w 57"/>
                <a:gd name="T93" fmla="*/ 83 h 83"/>
                <a:gd name="T94" fmla="*/ 12 w 57"/>
                <a:gd name="T95" fmla="*/ 83 h 83"/>
                <a:gd name="T96" fmla="*/ 14 w 57"/>
                <a:gd name="T97" fmla="*/ 83 h 83"/>
                <a:gd name="T98" fmla="*/ 17 w 57"/>
                <a:gd name="T99" fmla="*/ 83 h 83"/>
                <a:gd name="T100" fmla="*/ 26 w 57"/>
                <a:gd name="T101" fmla="*/ 81 h 83"/>
                <a:gd name="T102" fmla="*/ 26 w 57"/>
                <a:gd name="T103" fmla="*/ 76 h 83"/>
                <a:gd name="T104" fmla="*/ 28 w 57"/>
                <a:gd name="T105" fmla="*/ 76 h 83"/>
                <a:gd name="T106" fmla="*/ 33 w 57"/>
                <a:gd name="T107" fmla="*/ 76 h 83"/>
                <a:gd name="T108" fmla="*/ 35 w 57"/>
                <a:gd name="T109" fmla="*/ 74 h 83"/>
                <a:gd name="T110" fmla="*/ 38 w 57"/>
                <a:gd name="T111" fmla="*/ 71 h 83"/>
                <a:gd name="T112" fmla="*/ 50 w 57"/>
                <a:gd name="T113" fmla="*/ 69 h 83"/>
                <a:gd name="T114" fmla="*/ 52 w 57"/>
                <a:gd name="T115" fmla="*/ 69 h 83"/>
                <a:gd name="T116" fmla="*/ 52 w 57"/>
                <a:gd name="T117" fmla="*/ 66 h 83"/>
                <a:gd name="T118" fmla="*/ 54 w 57"/>
                <a:gd name="T119" fmla="*/ 43 h 83"/>
                <a:gd name="T120" fmla="*/ 57 w 57"/>
                <a:gd name="T121" fmla="*/ 38 h 83"/>
                <a:gd name="T122" fmla="*/ 54 w 57"/>
                <a:gd name="T123" fmla="*/ 29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7" h="83">
                  <a:moveTo>
                    <a:pt x="54" y="29"/>
                  </a:moveTo>
                  <a:lnTo>
                    <a:pt x="54" y="29"/>
                  </a:lnTo>
                  <a:lnTo>
                    <a:pt x="54" y="22"/>
                  </a:lnTo>
                  <a:lnTo>
                    <a:pt x="50" y="19"/>
                  </a:lnTo>
                  <a:lnTo>
                    <a:pt x="43" y="22"/>
                  </a:lnTo>
                  <a:lnTo>
                    <a:pt x="43" y="24"/>
                  </a:lnTo>
                  <a:lnTo>
                    <a:pt x="38" y="26"/>
                  </a:lnTo>
                  <a:lnTo>
                    <a:pt x="35" y="24"/>
                  </a:lnTo>
                  <a:lnTo>
                    <a:pt x="35" y="22"/>
                  </a:lnTo>
                  <a:lnTo>
                    <a:pt x="31" y="17"/>
                  </a:lnTo>
                  <a:lnTo>
                    <a:pt x="33" y="17"/>
                  </a:lnTo>
                  <a:lnTo>
                    <a:pt x="33" y="12"/>
                  </a:lnTo>
                  <a:lnTo>
                    <a:pt x="35" y="12"/>
                  </a:lnTo>
                  <a:lnTo>
                    <a:pt x="38" y="10"/>
                  </a:lnTo>
                  <a:lnTo>
                    <a:pt x="38" y="0"/>
                  </a:lnTo>
                  <a:lnTo>
                    <a:pt x="38" y="0"/>
                  </a:lnTo>
                  <a:lnTo>
                    <a:pt x="35" y="0"/>
                  </a:lnTo>
                  <a:lnTo>
                    <a:pt x="33" y="3"/>
                  </a:lnTo>
                  <a:lnTo>
                    <a:pt x="33" y="0"/>
                  </a:lnTo>
                  <a:lnTo>
                    <a:pt x="28" y="5"/>
                  </a:lnTo>
                  <a:lnTo>
                    <a:pt x="26" y="5"/>
                  </a:lnTo>
                  <a:lnTo>
                    <a:pt x="26" y="7"/>
                  </a:lnTo>
                  <a:lnTo>
                    <a:pt x="26" y="10"/>
                  </a:lnTo>
                  <a:lnTo>
                    <a:pt x="26" y="10"/>
                  </a:lnTo>
                  <a:lnTo>
                    <a:pt x="21" y="15"/>
                  </a:lnTo>
                  <a:lnTo>
                    <a:pt x="21" y="15"/>
                  </a:lnTo>
                  <a:lnTo>
                    <a:pt x="24" y="15"/>
                  </a:lnTo>
                  <a:lnTo>
                    <a:pt x="26" y="15"/>
                  </a:lnTo>
                  <a:lnTo>
                    <a:pt x="26" y="15"/>
                  </a:lnTo>
                  <a:lnTo>
                    <a:pt x="28" y="15"/>
                  </a:lnTo>
                  <a:lnTo>
                    <a:pt x="28" y="17"/>
                  </a:lnTo>
                  <a:lnTo>
                    <a:pt x="28" y="17"/>
                  </a:lnTo>
                  <a:lnTo>
                    <a:pt x="24" y="22"/>
                  </a:lnTo>
                  <a:lnTo>
                    <a:pt x="24" y="22"/>
                  </a:lnTo>
                  <a:lnTo>
                    <a:pt x="24" y="24"/>
                  </a:lnTo>
                  <a:lnTo>
                    <a:pt x="17" y="24"/>
                  </a:lnTo>
                  <a:lnTo>
                    <a:pt x="14" y="22"/>
                  </a:lnTo>
                  <a:lnTo>
                    <a:pt x="9" y="22"/>
                  </a:lnTo>
                  <a:lnTo>
                    <a:pt x="7" y="26"/>
                  </a:lnTo>
                  <a:lnTo>
                    <a:pt x="7" y="29"/>
                  </a:lnTo>
                  <a:lnTo>
                    <a:pt x="7" y="29"/>
                  </a:lnTo>
                  <a:lnTo>
                    <a:pt x="5" y="29"/>
                  </a:lnTo>
                  <a:lnTo>
                    <a:pt x="5" y="31"/>
                  </a:lnTo>
                  <a:lnTo>
                    <a:pt x="9" y="31"/>
                  </a:lnTo>
                  <a:lnTo>
                    <a:pt x="12" y="33"/>
                  </a:lnTo>
                  <a:lnTo>
                    <a:pt x="7" y="36"/>
                  </a:lnTo>
                  <a:lnTo>
                    <a:pt x="7" y="38"/>
                  </a:lnTo>
                  <a:lnTo>
                    <a:pt x="5" y="38"/>
                  </a:lnTo>
                  <a:lnTo>
                    <a:pt x="5" y="40"/>
                  </a:lnTo>
                  <a:lnTo>
                    <a:pt x="7" y="43"/>
                  </a:lnTo>
                  <a:lnTo>
                    <a:pt x="7" y="43"/>
                  </a:lnTo>
                  <a:lnTo>
                    <a:pt x="7" y="43"/>
                  </a:lnTo>
                  <a:lnTo>
                    <a:pt x="9" y="43"/>
                  </a:lnTo>
                  <a:lnTo>
                    <a:pt x="9" y="45"/>
                  </a:lnTo>
                  <a:lnTo>
                    <a:pt x="19" y="45"/>
                  </a:lnTo>
                  <a:lnTo>
                    <a:pt x="19" y="48"/>
                  </a:lnTo>
                  <a:lnTo>
                    <a:pt x="19" y="48"/>
                  </a:lnTo>
                  <a:lnTo>
                    <a:pt x="14" y="50"/>
                  </a:lnTo>
                  <a:lnTo>
                    <a:pt x="14" y="52"/>
                  </a:lnTo>
                  <a:lnTo>
                    <a:pt x="12" y="55"/>
                  </a:lnTo>
                  <a:lnTo>
                    <a:pt x="12" y="57"/>
                  </a:lnTo>
                  <a:lnTo>
                    <a:pt x="7" y="59"/>
                  </a:lnTo>
                  <a:lnTo>
                    <a:pt x="17" y="59"/>
                  </a:lnTo>
                  <a:lnTo>
                    <a:pt x="19" y="55"/>
                  </a:lnTo>
                  <a:lnTo>
                    <a:pt x="19" y="57"/>
                  </a:lnTo>
                  <a:lnTo>
                    <a:pt x="21" y="59"/>
                  </a:lnTo>
                  <a:lnTo>
                    <a:pt x="21" y="59"/>
                  </a:lnTo>
                  <a:lnTo>
                    <a:pt x="9" y="62"/>
                  </a:lnTo>
                  <a:lnTo>
                    <a:pt x="7" y="64"/>
                  </a:lnTo>
                  <a:lnTo>
                    <a:pt x="7" y="66"/>
                  </a:lnTo>
                  <a:lnTo>
                    <a:pt x="7" y="66"/>
                  </a:lnTo>
                  <a:lnTo>
                    <a:pt x="5" y="66"/>
                  </a:lnTo>
                  <a:lnTo>
                    <a:pt x="5" y="69"/>
                  </a:lnTo>
                  <a:lnTo>
                    <a:pt x="2" y="66"/>
                  </a:lnTo>
                  <a:lnTo>
                    <a:pt x="0" y="69"/>
                  </a:lnTo>
                  <a:lnTo>
                    <a:pt x="0" y="71"/>
                  </a:lnTo>
                  <a:lnTo>
                    <a:pt x="7" y="71"/>
                  </a:lnTo>
                  <a:lnTo>
                    <a:pt x="7" y="71"/>
                  </a:lnTo>
                  <a:lnTo>
                    <a:pt x="5" y="74"/>
                  </a:lnTo>
                  <a:lnTo>
                    <a:pt x="2" y="76"/>
                  </a:lnTo>
                  <a:lnTo>
                    <a:pt x="2" y="76"/>
                  </a:lnTo>
                  <a:lnTo>
                    <a:pt x="2" y="76"/>
                  </a:lnTo>
                  <a:lnTo>
                    <a:pt x="5" y="78"/>
                  </a:lnTo>
                  <a:lnTo>
                    <a:pt x="5" y="78"/>
                  </a:lnTo>
                  <a:lnTo>
                    <a:pt x="9" y="76"/>
                  </a:lnTo>
                  <a:lnTo>
                    <a:pt x="9" y="78"/>
                  </a:lnTo>
                  <a:lnTo>
                    <a:pt x="5" y="81"/>
                  </a:lnTo>
                  <a:lnTo>
                    <a:pt x="5" y="81"/>
                  </a:lnTo>
                  <a:lnTo>
                    <a:pt x="12" y="78"/>
                  </a:lnTo>
                  <a:lnTo>
                    <a:pt x="12" y="81"/>
                  </a:lnTo>
                  <a:lnTo>
                    <a:pt x="12" y="81"/>
                  </a:lnTo>
                  <a:lnTo>
                    <a:pt x="9" y="81"/>
                  </a:lnTo>
                  <a:lnTo>
                    <a:pt x="7" y="83"/>
                  </a:lnTo>
                  <a:lnTo>
                    <a:pt x="9" y="83"/>
                  </a:lnTo>
                  <a:lnTo>
                    <a:pt x="9" y="83"/>
                  </a:lnTo>
                  <a:lnTo>
                    <a:pt x="12" y="83"/>
                  </a:lnTo>
                  <a:lnTo>
                    <a:pt x="12" y="83"/>
                  </a:lnTo>
                  <a:lnTo>
                    <a:pt x="14" y="83"/>
                  </a:lnTo>
                  <a:lnTo>
                    <a:pt x="14" y="83"/>
                  </a:lnTo>
                  <a:lnTo>
                    <a:pt x="17" y="83"/>
                  </a:lnTo>
                  <a:lnTo>
                    <a:pt x="19" y="83"/>
                  </a:lnTo>
                  <a:lnTo>
                    <a:pt x="26" y="81"/>
                  </a:lnTo>
                  <a:lnTo>
                    <a:pt x="26" y="78"/>
                  </a:lnTo>
                  <a:lnTo>
                    <a:pt x="26" y="76"/>
                  </a:lnTo>
                  <a:lnTo>
                    <a:pt x="28" y="76"/>
                  </a:lnTo>
                  <a:lnTo>
                    <a:pt x="28" y="76"/>
                  </a:lnTo>
                  <a:lnTo>
                    <a:pt x="28" y="78"/>
                  </a:lnTo>
                  <a:lnTo>
                    <a:pt x="33" y="76"/>
                  </a:lnTo>
                  <a:lnTo>
                    <a:pt x="33" y="74"/>
                  </a:lnTo>
                  <a:lnTo>
                    <a:pt x="35" y="74"/>
                  </a:lnTo>
                  <a:lnTo>
                    <a:pt x="35" y="74"/>
                  </a:lnTo>
                  <a:lnTo>
                    <a:pt x="38" y="71"/>
                  </a:lnTo>
                  <a:lnTo>
                    <a:pt x="38" y="71"/>
                  </a:lnTo>
                  <a:lnTo>
                    <a:pt x="50" y="69"/>
                  </a:lnTo>
                  <a:lnTo>
                    <a:pt x="50" y="69"/>
                  </a:lnTo>
                  <a:lnTo>
                    <a:pt x="52" y="69"/>
                  </a:lnTo>
                  <a:lnTo>
                    <a:pt x="54" y="69"/>
                  </a:lnTo>
                  <a:lnTo>
                    <a:pt x="52" y="66"/>
                  </a:lnTo>
                  <a:lnTo>
                    <a:pt x="57" y="52"/>
                  </a:lnTo>
                  <a:lnTo>
                    <a:pt x="54" y="43"/>
                  </a:lnTo>
                  <a:lnTo>
                    <a:pt x="57" y="43"/>
                  </a:lnTo>
                  <a:lnTo>
                    <a:pt x="57" y="38"/>
                  </a:lnTo>
                  <a:lnTo>
                    <a:pt x="54" y="31"/>
                  </a:lnTo>
                  <a:lnTo>
                    <a:pt x="54" y="29"/>
                  </a:lnTo>
                  <a:lnTo>
                    <a:pt x="54" y="29"/>
                  </a:lnTo>
                  <a:close/>
                </a:path>
              </a:pathLst>
            </a:custGeom>
            <a:grpFill/>
            <a:ln w="9525">
              <a:solidFill>
                <a:schemeClr val="bg2">
                  <a:lumMod val="50000"/>
                </a:schemeClr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4" name="Freeform 810">
              <a:extLst>
                <a:ext uri="{FF2B5EF4-FFF2-40B4-BE49-F238E27FC236}">
                  <a16:creationId xmlns:a16="http://schemas.microsoft.com/office/drawing/2014/main" id="{79152DDB-7CAA-46B6-B97D-8BCB3D7EF546}"/>
                </a:ext>
              </a:extLst>
            </p:cNvPr>
            <p:cNvSpPr>
              <a:spLocks/>
            </p:cNvSpPr>
            <p:nvPr/>
          </p:nvSpPr>
          <p:spPr bwMode="auto">
            <a:xfrm>
              <a:off x="6442662" y="3565367"/>
              <a:ext cx="576500" cy="286270"/>
            </a:xfrm>
            <a:custGeom>
              <a:avLst/>
              <a:gdLst>
                <a:gd name="T0" fmla="*/ 57 w 101"/>
                <a:gd name="T1" fmla="*/ 7 h 50"/>
                <a:gd name="T2" fmla="*/ 52 w 101"/>
                <a:gd name="T3" fmla="*/ 12 h 50"/>
                <a:gd name="T4" fmla="*/ 45 w 101"/>
                <a:gd name="T5" fmla="*/ 17 h 50"/>
                <a:gd name="T6" fmla="*/ 47 w 101"/>
                <a:gd name="T7" fmla="*/ 26 h 50"/>
                <a:gd name="T8" fmla="*/ 45 w 101"/>
                <a:gd name="T9" fmla="*/ 28 h 50"/>
                <a:gd name="T10" fmla="*/ 40 w 101"/>
                <a:gd name="T11" fmla="*/ 26 h 50"/>
                <a:gd name="T12" fmla="*/ 38 w 101"/>
                <a:gd name="T13" fmla="*/ 26 h 50"/>
                <a:gd name="T14" fmla="*/ 23 w 101"/>
                <a:gd name="T15" fmla="*/ 31 h 50"/>
                <a:gd name="T16" fmla="*/ 19 w 101"/>
                <a:gd name="T17" fmla="*/ 28 h 50"/>
                <a:gd name="T18" fmla="*/ 14 w 101"/>
                <a:gd name="T19" fmla="*/ 31 h 50"/>
                <a:gd name="T20" fmla="*/ 12 w 101"/>
                <a:gd name="T21" fmla="*/ 33 h 50"/>
                <a:gd name="T22" fmla="*/ 7 w 101"/>
                <a:gd name="T23" fmla="*/ 28 h 50"/>
                <a:gd name="T24" fmla="*/ 2 w 101"/>
                <a:gd name="T25" fmla="*/ 28 h 50"/>
                <a:gd name="T26" fmla="*/ 2 w 101"/>
                <a:gd name="T27" fmla="*/ 31 h 50"/>
                <a:gd name="T28" fmla="*/ 5 w 101"/>
                <a:gd name="T29" fmla="*/ 38 h 50"/>
                <a:gd name="T30" fmla="*/ 5 w 101"/>
                <a:gd name="T31" fmla="*/ 40 h 50"/>
                <a:gd name="T32" fmla="*/ 12 w 101"/>
                <a:gd name="T33" fmla="*/ 40 h 50"/>
                <a:gd name="T34" fmla="*/ 16 w 101"/>
                <a:gd name="T35" fmla="*/ 42 h 50"/>
                <a:gd name="T36" fmla="*/ 33 w 101"/>
                <a:gd name="T37" fmla="*/ 38 h 50"/>
                <a:gd name="T38" fmla="*/ 35 w 101"/>
                <a:gd name="T39" fmla="*/ 38 h 50"/>
                <a:gd name="T40" fmla="*/ 38 w 101"/>
                <a:gd name="T41" fmla="*/ 42 h 50"/>
                <a:gd name="T42" fmla="*/ 42 w 101"/>
                <a:gd name="T43" fmla="*/ 45 h 50"/>
                <a:gd name="T44" fmla="*/ 68 w 101"/>
                <a:gd name="T45" fmla="*/ 50 h 50"/>
                <a:gd name="T46" fmla="*/ 71 w 101"/>
                <a:gd name="T47" fmla="*/ 45 h 50"/>
                <a:gd name="T48" fmla="*/ 80 w 101"/>
                <a:gd name="T49" fmla="*/ 45 h 50"/>
                <a:gd name="T50" fmla="*/ 83 w 101"/>
                <a:gd name="T51" fmla="*/ 42 h 50"/>
                <a:gd name="T52" fmla="*/ 87 w 101"/>
                <a:gd name="T53" fmla="*/ 42 h 50"/>
                <a:gd name="T54" fmla="*/ 90 w 101"/>
                <a:gd name="T55" fmla="*/ 38 h 50"/>
                <a:gd name="T56" fmla="*/ 92 w 101"/>
                <a:gd name="T57" fmla="*/ 33 h 50"/>
                <a:gd name="T58" fmla="*/ 94 w 101"/>
                <a:gd name="T59" fmla="*/ 26 h 50"/>
                <a:gd name="T60" fmla="*/ 101 w 101"/>
                <a:gd name="T61" fmla="*/ 24 h 50"/>
                <a:gd name="T62" fmla="*/ 101 w 101"/>
                <a:gd name="T63" fmla="*/ 17 h 50"/>
                <a:gd name="T64" fmla="*/ 99 w 101"/>
                <a:gd name="T65" fmla="*/ 9 h 50"/>
                <a:gd name="T66" fmla="*/ 97 w 101"/>
                <a:gd name="T67" fmla="*/ 2 h 50"/>
                <a:gd name="T68" fmla="*/ 83 w 101"/>
                <a:gd name="T69" fmla="*/ 0 h 50"/>
                <a:gd name="T70" fmla="*/ 73 w 101"/>
                <a:gd name="T71" fmla="*/ 5 h 50"/>
                <a:gd name="T72" fmla="*/ 66 w 101"/>
                <a:gd name="T73" fmla="*/ 7 h 50"/>
                <a:gd name="T74" fmla="*/ 59 w 101"/>
                <a:gd name="T75" fmla="*/ 5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01" h="50">
                  <a:moveTo>
                    <a:pt x="59" y="5"/>
                  </a:moveTo>
                  <a:lnTo>
                    <a:pt x="57" y="7"/>
                  </a:lnTo>
                  <a:lnTo>
                    <a:pt x="54" y="7"/>
                  </a:lnTo>
                  <a:lnTo>
                    <a:pt x="52" y="12"/>
                  </a:lnTo>
                  <a:lnTo>
                    <a:pt x="47" y="14"/>
                  </a:lnTo>
                  <a:lnTo>
                    <a:pt x="45" y="17"/>
                  </a:lnTo>
                  <a:lnTo>
                    <a:pt x="45" y="21"/>
                  </a:lnTo>
                  <a:lnTo>
                    <a:pt x="47" y="26"/>
                  </a:lnTo>
                  <a:lnTo>
                    <a:pt x="47" y="26"/>
                  </a:lnTo>
                  <a:lnTo>
                    <a:pt x="45" y="28"/>
                  </a:lnTo>
                  <a:lnTo>
                    <a:pt x="45" y="26"/>
                  </a:lnTo>
                  <a:lnTo>
                    <a:pt x="40" y="26"/>
                  </a:lnTo>
                  <a:lnTo>
                    <a:pt x="38" y="26"/>
                  </a:lnTo>
                  <a:lnTo>
                    <a:pt x="38" y="26"/>
                  </a:lnTo>
                  <a:lnTo>
                    <a:pt x="28" y="28"/>
                  </a:lnTo>
                  <a:lnTo>
                    <a:pt x="23" y="31"/>
                  </a:lnTo>
                  <a:lnTo>
                    <a:pt x="21" y="31"/>
                  </a:lnTo>
                  <a:lnTo>
                    <a:pt x="19" y="28"/>
                  </a:lnTo>
                  <a:lnTo>
                    <a:pt x="14" y="28"/>
                  </a:lnTo>
                  <a:lnTo>
                    <a:pt x="14" y="31"/>
                  </a:lnTo>
                  <a:lnTo>
                    <a:pt x="12" y="31"/>
                  </a:lnTo>
                  <a:lnTo>
                    <a:pt x="12" y="33"/>
                  </a:lnTo>
                  <a:lnTo>
                    <a:pt x="9" y="31"/>
                  </a:lnTo>
                  <a:lnTo>
                    <a:pt x="7" y="28"/>
                  </a:lnTo>
                  <a:lnTo>
                    <a:pt x="5" y="28"/>
                  </a:lnTo>
                  <a:lnTo>
                    <a:pt x="2" y="28"/>
                  </a:lnTo>
                  <a:lnTo>
                    <a:pt x="0" y="28"/>
                  </a:lnTo>
                  <a:lnTo>
                    <a:pt x="2" y="31"/>
                  </a:lnTo>
                  <a:lnTo>
                    <a:pt x="5" y="33"/>
                  </a:lnTo>
                  <a:lnTo>
                    <a:pt x="5" y="38"/>
                  </a:lnTo>
                  <a:lnTo>
                    <a:pt x="5" y="38"/>
                  </a:lnTo>
                  <a:lnTo>
                    <a:pt x="5" y="40"/>
                  </a:lnTo>
                  <a:lnTo>
                    <a:pt x="9" y="40"/>
                  </a:lnTo>
                  <a:lnTo>
                    <a:pt x="12" y="40"/>
                  </a:lnTo>
                  <a:lnTo>
                    <a:pt x="14" y="42"/>
                  </a:lnTo>
                  <a:lnTo>
                    <a:pt x="16" y="42"/>
                  </a:lnTo>
                  <a:lnTo>
                    <a:pt x="33" y="38"/>
                  </a:lnTo>
                  <a:lnTo>
                    <a:pt x="33" y="38"/>
                  </a:lnTo>
                  <a:lnTo>
                    <a:pt x="35" y="38"/>
                  </a:lnTo>
                  <a:lnTo>
                    <a:pt x="35" y="38"/>
                  </a:lnTo>
                  <a:lnTo>
                    <a:pt x="38" y="40"/>
                  </a:lnTo>
                  <a:lnTo>
                    <a:pt x="38" y="42"/>
                  </a:lnTo>
                  <a:lnTo>
                    <a:pt x="40" y="45"/>
                  </a:lnTo>
                  <a:lnTo>
                    <a:pt x="42" y="45"/>
                  </a:lnTo>
                  <a:lnTo>
                    <a:pt x="45" y="47"/>
                  </a:lnTo>
                  <a:lnTo>
                    <a:pt x="68" y="50"/>
                  </a:lnTo>
                  <a:lnTo>
                    <a:pt x="68" y="47"/>
                  </a:lnTo>
                  <a:lnTo>
                    <a:pt x="71" y="45"/>
                  </a:lnTo>
                  <a:lnTo>
                    <a:pt x="75" y="45"/>
                  </a:lnTo>
                  <a:lnTo>
                    <a:pt x="80" y="45"/>
                  </a:lnTo>
                  <a:lnTo>
                    <a:pt x="80" y="42"/>
                  </a:lnTo>
                  <a:lnTo>
                    <a:pt x="83" y="42"/>
                  </a:lnTo>
                  <a:lnTo>
                    <a:pt x="85" y="45"/>
                  </a:lnTo>
                  <a:lnTo>
                    <a:pt x="87" y="42"/>
                  </a:lnTo>
                  <a:lnTo>
                    <a:pt x="87" y="40"/>
                  </a:lnTo>
                  <a:lnTo>
                    <a:pt x="90" y="38"/>
                  </a:lnTo>
                  <a:lnTo>
                    <a:pt x="94" y="38"/>
                  </a:lnTo>
                  <a:lnTo>
                    <a:pt x="92" y="33"/>
                  </a:lnTo>
                  <a:lnTo>
                    <a:pt x="94" y="28"/>
                  </a:lnTo>
                  <a:lnTo>
                    <a:pt x="94" y="26"/>
                  </a:lnTo>
                  <a:lnTo>
                    <a:pt x="94" y="24"/>
                  </a:lnTo>
                  <a:lnTo>
                    <a:pt x="101" y="24"/>
                  </a:lnTo>
                  <a:lnTo>
                    <a:pt x="101" y="24"/>
                  </a:lnTo>
                  <a:lnTo>
                    <a:pt x="101" y="17"/>
                  </a:lnTo>
                  <a:lnTo>
                    <a:pt x="99" y="9"/>
                  </a:lnTo>
                  <a:lnTo>
                    <a:pt x="99" y="9"/>
                  </a:lnTo>
                  <a:lnTo>
                    <a:pt x="99" y="5"/>
                  </a:lnTo>
                  <a:lnTo>
                    <a:pt x="97" y="2"/>
                  </a:lnTo>
                  <a:lnTo>
                    <a:pt x="87" y="5"/>
                  </a:lnTo>
                  <a:lnTo>
                    <a:pt x="83" y="0"/>
                  </a:lnTo>
                  <a:lnTo>
                    <a:pt x="75" y="0"/>
                  </a:lnTo>
                  <a:lnTo>
                    <a:pt x="73" y="5"/>
                  </a:lnTo>
                  <a:lnTo>
                    <a:pt x="71" y="7"/>
                  </a:lnTo>
                  <a:lnTo>
                    <a:pt x="66" y="7"/>
                  </a:lnTo>
                  <a:lnTo>
                    <a:pt x="64" y="7"/>
                  </a:lnTo>
                  <a:lnTo>
                    <a:pt x="59" y="5"/>
                  </a:lnTo>
                  <a:close/>
                </a:path>
              </a:pathLst>
            </a:custGeom>
            <a:grpFill/>
            <a:ln w="9525">
              <a:solidFill>
                <a:schemeClr val="bg2">
                  <a:lumMod val="50000"/>
                </a:schemeClr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5" name="Freeform 811">
              <a:extLst>
                <a:ext uri="{FF2B5EF4-FFF2-40B4-BE49-F238E27FC236}">
                  <a16:creationId xmlns:a16="http://schemas.microsoft.com/office/drawing/2014/main" id="{214945C7-F9C9-4F09-92AE-3D4792AF98BD}"/>
                </a:ext>
              </a:extLst>
            </p:cNvPr>
            <p:cNvSpPr>
              <a:spLocks/>
            </p:cNvSpPr>
            <p:nvPr/>
          </p:nvSpPr>
          <p:spPr bwMode="auto">
            <a:xfrm>
              <a:off x="6442662" y="3565367"/>
              <a:ext cx="576500" cy="286270"/>
            </a:xfrm>
            <a:custGeom>
              <a:avLst/>
              <a:gdLst>
                <a:gd name="T0" fmla="*/ 57 w 101"/>
                <a:gd name="T1" fmla="*/ 7 h 50"/>
                <a:gd name="T2" fmla="*/ 52 w 101"/>
                <a:gd name="T3" fmla="*/ 12 h 50"/>
                <a:gd name="T4" fmla="*/ 45 w 101"/>
                <a:gd name="T5" fmla="*/ 17 h 50"/>
                <a:gd name="T6" fmla="*/ 47 w 101"/>
                <a:gd name="T7" fmla="*/ 26 h 50"/>
                <a:gd name="T8" fmla="*/ 45 w 101"/>
                <a:gd name="T9" fmla="*/ 28 h 50"/>
                <a:gd name="T10" fmla="*/ 40 w 101"/>
                <a:gd name="T11" fmla="*/ 26 h 50"/>
                <a:gd name="T12" fmla="*/ 38 w 101"/>
                <a:gd name="T13" fmla="*/ 26 h 50"/>
                <a:gd name="T14" fmla="*/ 23 w 101"/>
                <a:gd name="T15" fmla="*/ 31 h 50"/>
                <a:gd name="T16" fmla="*/ 19 w 101"/>
                <a:gd name="T17" fmla="*/ 28 h 50"/>
                <a:gd name="T18" fmla="*/ 14 w 101"/>
                <a:gd name="T19" fmla="*/ 31 h 50"/>
                <a:gd name="T20" fmla="*/ 12 w 101"/>
                <a:gd name="T21" fmla="*/ 33 h 50"/>
                <a:gd name="T22" fmla="*/ 7 w 101"/>
                <a:gd name="T23" fmla="*/ 28 h 50"/>
                <a:gd name="T24" fmla="*/ 2 w 101"/>
                <a:gd name="T25" fmla="*/ 28 h 50"/>
                <a:gd name="T26" fmla="*/ 2 w 101"/>
                <a:gd name="T27" fmla="*/ 31 h 50"/>
                <a:gd name="T28" fmla="*/ 5 w 101"/>
                <a:gd name="T29" fmla="*/ 38 h 50"/>
                <a:gd name="T30" fmla="*/ 5 w 101"/>
                <a:gd name="T31" fmla="*/ 40 h 50"/>
                <a:gd name="T32" fmla="*/ 12 w 101"/>
                <a:gd name="T33" fmla="*/ 40 h 50"/>
                <a:gd name="T34" fmla="*/ 16 w 101"/>
                <a:gd name="T35" fmla="*/ 42 h 50"/>
                <a:gd name="T36" fmla="*/ 33 w 101"/>
                <a:gd name="T37" fmla="*/ 38 h 50"/>
                <a:gd name="T38" fmla="*/ 35 w 101"/>
                <a:gd name="T39" fmla="*/ 38 h 50"/>
                <a:gd name="T40" fmla="*/ 38 w 101"/>
                <a:gd name="T41" fmla="*/ 42 h 50"/>
                <a:gd name="T42" fmla="*/ 42 w 101"/>
                <a:gd name="T43" fmla="*/ 45 h 50"/>
                <a:gd name="T44" fmla="*/ 68 w 101"/>
                <a:gd name="T45" fmla="*/ 50 h 50"/>
                <a:gd name="T46" fmla="*/ 71 w 101"/>
                <a:gd name="T47" fmla="*/ 45 h 50"/>
                <a:gd name="T48" fmla="*/ 80 w 101"/>
                <a:gd name="T49" fmla="*/ 45 h 50"/>
                <a:gd name="T50" fmla="*/ 83 w 101"/>
                <a:gd name="T51" fmla="*/ 42 h 50"/>
                <a:gd name="T52" fmla="*/ 87 w 101"/>
                <a:gd name="T53" fmla="*/ 42 h 50"/>
                <a:gd name="T54" fmla="*/ 90 w 101"/>
                <a:gd name="T55" fmla="*/ 38 h 50"/>
                <a:gd name="T56" fmla="*/ 92 w 101"/>
                <a:gd name="T57" fmla="*/ 33 h 50"/>
                <a:gd name="T58" fmla="*/ 94 w 101"/>
                <a:gd name="T59" fmla="*/ 26 h 50"/>
                <a:gd name="T60" fmla="*/ 101 w 101"/>
                <a:gd name="T61" fmla="*/ 24 h 50"/>
                <a:gd name="T62" fmla="*/ 101 w 101"/>
                <a:gd name="T63" fmla="*/ 17 h 50"/>
                <a:gd name="T64" fmla="*/ 99 w 101"/>
                <a:gd name="T65" fmla="*/ 9 h 50"/>
                <a:gd name="T66" fmla="*/ 97 w 101"/>
                <a:gd name="T67" fmla="*/ 2 h 50"/>
                <a:gd name="T68" fmla="*/ 83 w 101"/>
                <a:gd name="T69" fmla="*/ 0 h 50"/>
                <a:gd name="T70" fmla="*/ 73 w 101"/>
                <a:gd name="T71" fmla="*/ 5 h 50"/>
                <a:gd name="T72" fmla="*/ 66 w 101"/>
                <a:gd name="T73" fmla="*/ 7 h 50"/>
                <a:gd name="T74" fmla="*/ 59 w 101"/>
                <a:gd name="T75" fmla="*/ 5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01" h="50">
                  <a:moveTo>
                    <a:pt x="59" y="5"/>
                  </a:moveTo>
                  <a:lnTo>
                    <a:pt x="57" y="7"/>
                  </a:lnTo>
                  <a:lnTo>
                    <a:pt x="54" y="7"/>
                  </a:lnTo>
                  <a:lnTo>
                    <a:pt x="52" y="12"/>
                  </a:lnTo>
                  <a:lnTo>
                    <a:pt x="47" y="14"/>
                  </a:lnTo>
                  <a:lnTo>
                    <a:pt x="45" y="17"/>
                  </a:lnTo>
                  <a:lnTo>
                    <a:pt x="45" y="21"/>
                  </a:lnTo>
                  <a:lnTo>
                    <a:pt x="47" y="26"/>
                  </a:lnTo>
                  <a:lnTo>
                    <a:pt x="47" y="26"/>
                  </a:lnTo>
                  <a:lnTo>
                    <a:pt x="45" y="28"/>
                  </a:lnTo>
                  <a:lnTo>
                    <a:pt x="45" y="26"/>
                  </a:lnTo>
                  <a:lnTo>
                    <a:pt x="40" y="26"/>
                  </a:lnTo>
                  <a:lnTo>
                    <a:pt x="38" y="26"/>
                  </a:lnTo>
                  <a:lnTo>
                    <a:pt x="38" y="26"/>
                  </a:lnTo>
                  <a:lnTo>
                    <a:pt x="28" y="28"/>
                  </a:lnTo>
                  <a:lnTo>
                    <a:pt x="23" y="31"/>
                  </a:lnTo>
                  <a:lnTo>
                    <a:pt x="21" y="31"/>
                  </a:lnTo>
                  <a:lnTo>
                    <a:pt x="19" y="28"/>
                  </a:lnTo>
                  <a:lnTo>
                    <a:pt x="14" y="28"/>
                  </a:lnTo>
                  <a:lnTo>
                    <a:pt x="14" y="31"/>
                  </a:lnTo>
                  <a:lnTo>
                    <a:pt x="12" y="31"/>
                  </a:lnTo>
                  <a:lnTo>
                    <a:pt x="12" y="33"/>
                  </a:lnTo>
                  <a:lnTo>
                    <a:pt x="9" y="31"/>
                  </a:lnTo>
                  <a:lnTo>
                    <a:pt x="7" y="28"/>
                  </a:lnTo>
                  <a:lnTo>
                    <a:pt x="5" y="28"/>
                  </a:lnTo>
                  <a:lnTo>
                    <a:pt x="2" y="28"/>
                  </a:lnTo>
                  <a:lnTo>
                    <a:pt x="0" y="28"/>
                  </a:lnTo>
                  <a:lnTo>
                    <a:pt x="2" y="31"/>
                  </a:lnTo>
                  <a:lnTo>
                    <a:pt x="5" y="33"/>
                  </a:lnTo>
                  <a:lnTo>
                    <a:pt x="5" y="38"/>
                  </a:lnTo>
                  <a:lnTo>
                    <a:pt x="5" y="38"/>
                  </a:lnTo>
                  <a:lnTo>
                    <a:pt x="5" y="40"/>
                  </a:lnTo>
                  <a:lnTo>
                    <a:pt x="9" y="40"/>
                  </a:lnTo>
                  <a:lnTo>
                    <a:pt x="12" y="40"/>
                  </a:lnTo>
                  <a:lnTo>
                    <a:pt x="14" y="42"/>
                  </a:lnTo>
                  <a:lnTo>
                    <a:pt x="16" y="42"/>
                  </a:lnTo>
                  <a:lnTo>
                    <a:pt x="33" y="38"/>
                  </a:lnTo>
                  <a:lnTo>
                    <a:pt x="33" y="38"/>
                  </a:lnTo>
                  <a:lnTo>
                    <a:pt x="35" y="38"/>
                  </a:lnTo>
                  <a:lnTo>
                    <a:pt x="35" y="38"/>
                  </a:lnTo>
                  <a:lnTo>
                    <a:pt x="38" y="40"/>
                  </a:lnTo>
                  <a:lnTo>
                    <a:pt x="38" y="42"/>
                  </a:lnTo>
                  <a:lnTo>
                    <a:pt x="40" y="45"/>
                  </a:lnTo>
                  <a:lnTo>
                    <a:pt x="42" y="45"/>
                  </a:lnTo>
                  <a:lnTo>
                    <a:pt x="45" y="47"/>
                  </a:lnTo>
                  <a:lnTo>
                    <a:pt x="68" y="50"/>
                  </a:lnTo>
                  <a:lnTo>
                    <a:pt x="68" y="47"/>
                  </a:lnTo>
                  <a:lnTo>
                    <a:pt x="71" y="45"/>
                  </a:lnTo>
                  <a:lnTo>
                    <a:pt x="75" y="45"/>
                  </a:lnTo>
                  <a:lnTo>
                    <a:pt x="80" y="45"/>
                  </a:lnTo>
                  <a:lnTo>
                    <a:pt x="80" y="42"/>
                  </a:lnTo>
                  <a:lnTo>
                    <a:pt x="83" y="42"/>
                  </a:lnTo>
                  <a:lnTo>
                    <a:pt x="85" y="45"/>
                  </a:lnTo>
                  <a:lnTo>
                    <a:pt x="87" y="42"/>
                  </a:lnTo>
                  <a:lnTo>
                    <a:pt x="87" y="40"/>
                  </a:lnTo>
                  <a:lnTo>
                    <a:pt x="90" y="38"/>
                  </a:lnTo>
                  <a:lnTo>
                    <a:pt x="94" y="38"/>
                  </a:lnTo>
                  <a:lnTo>
                    <a:pt x="92" y="33"/>
                  </a:lnTo>
                  <a:lnTo>
                    <a:pt x="94" y="28"/>
                  </a:lnTo>
                  <a:lnTo>
                    <a:pt x="94" y="26"/>
                  </a:lnTo>
                  <a:lnTo>
                    <a:pt x="94" y="24"/>
                  </a:lnTo>
                  <a:lnTo>
                    <a:pt x="101" y="24"/>
                  </a:lnTo>
                  <a:lnTo>
                    <a:pt x="101" y="24"/>
                  </a:lnTo>
                  <a:lnTo>
                    <a:pt x="101" y="17"/>
                  </a:lnTo>
                  <a:lnTo>
                    <a:pt x="99" y="9"/>
                  </a:lnTo>
                  <a:lnTo>
                    <a:pt x="99" y="9"/>
                  </a:lnTo>
                  <a:lnTo>
                    <a:pt x="99" y="5"/>
                  </a:lnTo>
                  <a:lnTo>
                    <a:pt x="97" y="2"/>
                  </a:lnTo>
                  <a:lnTo>
                    <a:pt x="87" y="5"/>
                  </a:lnTo>
                  <a:lnTo>
                    <a:pt x="83" y="0"/>
                  </a:lnTo>
                  <a:lnTo>
                    <a:pt x="75" y="0"/>
                  </a:lnTo>
                  <a:lnTo>
                    <a:pt x="73" y="5"/>
                  </a:lnTo>
                  <a:lnTo>
                    <a:pt x="71" y="7"/>
                  </a:lnTo>
                  <a:lnTo>
                    <a:pt x="66" y="7"/>
                  </a:lnTo>
                  <a:lnTo>
                    <a:pt x="64" y="7"/>
                  </a:lnTo>
                  <a:lnTo>
                    <a:pt x="59" y="5"/>
                  </a:lnTo>
                </a:path>
              </a:pathLst>
            </a:custGeom>
            <a:grpFill/>
            <a:ln w="9525" cap="flat" cmpd="sng">
              <a:solidFill>
                <a:schemeClr val="bg2">
                  <a:lumMod val="50000"/>
                </a:schemeClr>
              </a:solidFill>
              <a:prstDash val="solid"/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3025" tIns="36511" rIns="73025" bIns="36511" anchor="ctr"/>
            <a:lstStyle/>
            <a:p>
              <a:endParaRPr lang="en-US" dirty="0"/>
            </a:p>
          </p:txBody>
        </p:sp>
        <p:sp>
          <p:nvSpPr>
            <p:cNvPr id="76" name="Freeform 812">
              <a:extLst>
                <a:ext uri="{FF2B5EF4-FFF2-40B4-BE49-F238E27FC236}">
                  <a16:creationId xmlns:a16="http://schemas.microsoft.com/office/drawing/2014/main" id="{6470148B-0B48-45B2-98C8-8AFB075A0D9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8756" y="3004511"/>
              <a:ext cx="265191" cy="350536"/>
            </a:xfrm>
            <a:custGeom>
              <a:avLst/>
              <a:gdLst>
                <a:gd name="T0" fmla="*/ 31 w 47"/>
                <a:gd name="T1" fmla="*/ 60 h 60"/>
                <a:gd name="T2" fmla="*/ 28 w 47"/>
                <a:gd name="T3" fmla="*/ 50 h 60"/>
                <a:gd name="T4" fmla="*/ 24 w 47"/>
                <a:gd name="T5" fmla="*/ 48 h 60"/>
                <a:gd name="T6" fmla="*/ 21 w 47"/>
                <a:gd name="T7" fmla="*/ 45 h 60"/>
                <a:gd name="T8" fmla="*/ 19 w 47"/>
                <a:gd name="T9" fmla="*/ 43 h 60"/>
                <a:gd name="T10" fmla="*/ 5 w 47"/>
                <a:gd name="T11" fmla="*/ 48 h 60"/>
                <a:gd name="T12" fmla="*/ 0 w 47"/>
                <a:gd name="T13" fmla="*/ 45 h 60"/>
                <a:gd name="T14" fmla="*/ 2 w 47"/>
                <a:gd name="T15" fmla="*/ 45 h 60"/>
                <a:gd name="T16" fmla="*/ 7 w 47"/>
                <a:gd name="T17" fmla="*/ 45 h 60"/>
                <a:gd name="T18" fmla="*/ 12 w 47"/>
                <a:gd name="T19" fmla="*/ 45 h 60"/>
                <a:gd name="T20" fmla="*/ 7 w 47"/>
                <a:gd name="T21" fmla="*/ 45 h 60"/>
                <a:gd name="T22" fmla="*/ 7 w 47"/>
                <a:gd name="T23" fmla="*/ 43 h 60"/>
                <a:gd name="T24" fmla="*/ 14 w 47"/>
                <a:gd name="T25" fmla="*/ 41 h 60"/>
                <a:gd name="T26" fmla="*/ 19 w 47"/>
                <a:gd name="T27" fmla="*/ 38 h 60"/>
                <a:gd name="T28" fmla="*/ 16 w 47"/>
                <a:gd name="T29" fmla="*/ 38 h 60"/>
                <a:gd name="T30" fmla="*/ 12 w 47"/>
                <a:gd name="T31" fmla="*/ 38 h 60"/>
                <a:gd name="T32" fmla="*/ 9 w 47"/>
                <a:gd name="T33" fmla="*/ 34 h 60"/>
                <a:gd name="T34" fmla="*/ 16 w 47"/>
                <a:gd name="T35" fmla="*/ 26 h 60"/>
                <a:gd name="T36" fmla="*/ 21 w 47"/>
                <a:gd name="T37" fmla="*/ 12 h 60"/>
                <a:gd name="T38" fmla="*/ 24 w 47"/>
                <a:gd name="T39" fmla="*/ 17 h 60"/>
                <a:gd name="T40" fmla="*/ 24 w 47"/>
                <a:gd name="T41" fmla="*/ 17 h 60"/>
                <a:gd name="T42" fmla="*/ 21 w 47"/>
                <a:gd name="T43" fmla="*/ 19 h 60"/>
                <a:gd name="T44" fmla="*/ 21 w 47"/>
                <a:gd name="T45" fmla="*/ 24 h 60"/>
                <a:gd name="T46" fmla="*/ 21 w 47"/>
                <a:gd name="T47" fmla="*/ 24 h 60"/>
                <a:gd name="T48" fmla="*/ 26 w 47"/>
                <a:gd name="T49" fmla="*/ 26 h 60"/>
                <a:gd name="T50" fmla="*/ 26 w 47"/>
                <a:gd name="T51" fmla="*/ 24 h 60"/>
                <a:gd name="T52" fmla="*/ 24 w 47"/>
                <a:gd name="T53" fmla="*/ 22 h 60"/>
                <a:gd name="T54" fmla="*/ 26 w 47"/>
                <a:gd name="T55" fmla="*/ 19 h 60"/>
                <a:gd name="T56" fmla="*/ 28 w 47"/>
                <a:gd name="T57" fmla="*/ 12 h 60"/>
                <a:gd name="T58" fmla="*/ 26 w 47"/>
                <a:gd name="T59" fmla="*/ 12 h 60"/>
                <a:gd name="T60" fmla="*/ 26 w 47"/>
                <a:gd name="T61" fmla="*/ 8 h 60"/>
                <a:gd name="T62" fmla="*/ 31 w 47"/>
                <a:gd name="T63" fmla="*/ 3 h 60"/>
                <a:gd name="T64" fmla="*/ 38 w 47"/>
                <a:gd name="T65" fmla="*/ 3 h 60"/>
                <a:gd name="T66" fmla="*/ 42 w 47"/>
                <a:gd name="T67" fmla="*/ 0 h 60"/>
                <a:gd name="T68" fmla="*/ 47 w 47"/>
                <a:gd name="T69" fmla="*/ 5 h 60"/>
                <a:gd name="T70" fmla="*/ 42 w 47"/>
                <a:gd name="T71" fmla="*/ 19 h 60"/>
                <a:gd name="T72" fmla="*/ 47 w 47"/>
                <a:gd name="T73" fmla="*/ 22 h 60"/>
                <a:gd name="T74" fmla="*/ 45 w 47"/>
                <a:gd name="T75" fmla="*/ 29 h 60"/>
                <a:gd name="T76" fmla="*/ 42 w 47"/>
                <a:gd name="T77" fmla="*/ 34 h 60"/>
                <a:gd name="T78" fmla="*/ 38 w 47"/>
                <a:gd name="T79" fmla="*/ 36 h 60"/>
                <a:gd name="T80" fmla="*/ 33 w 47"/>
                <a:gd name="T81" fmla="*/ 34 h 60"/>
                <a:gd name="T82" fmla="*/ 33 w 47"/>
                <a:gd name="T83" fmla="*/ 52 h 60"/>
                <a:gd name="T84" fmla="*/ 33 w 47"/>
                <a:gd name="T85" fmla="*/ 57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47" h="60">
                  <a:moveTo>
                    <a:pt x="33" y="60"/>
                  </a:moveTo>
                  <a:lnTo>
                    <a:pt x="31" y="60"/>
                  </a:lnTo>
                  <a:lnTo>
                    <a:pt x="28" y="57"/>
                  </a:lnTo>
                  <a:lnTo>
                    <a:pt x="28" y="50"/>
                  </a:lnTo>
                  <a:lnTo>
                    <a:pt x="26" y="48"/>
                  </a:lnTo>
                  <a:lnTo>
                    <a:pt x="24" y="48"/>
                  </a:lnTo>
                  <a:lnTo>
                    <a:pt x="21" y="48"/>
                  </a:lnTo>
                  <a:lnTo>
                    <a:pt x="21" y="45"/>
                  </a:lnTo>
                  <a:lnTo>
                    <a:pt x="21" y="45"/>
                  </a:lnTo>
                  <a:lnTo>
                    <a:pt x="19" y="43"/>
                  </a:lnTo>
                  <a:lnTo>
                    <a:pt x="14" y="45"/>
                  </a:lnTo>
                  <a:lnTo>
                    <a:pt x="5" y="48"/>
                  </a:lnTo>
                  <a:lnTo>
                    <a:pt x="0" y="45"/>
                  </a:lnTo>
                  <a:lnTo>
                    <a:pt x="0" y="45"/>
                  </a:lnTo>
                  <a:lnTo>
                    <a:pt x="2" y="45"/>
                  </a:lnTo>
                  <a:lnTo>
                    <a:pt x="2" y="45"/>
                  </a:lnTo>
                  <a:lnTo>
                    <a:pt x="5" y="48"/>
                  </a:lnTo>
                  <a:lnTo>
                    <a:pt x="7" y="45"/>
                  </a:lnTo>
                  <a:lnTo>
                    <a:pt x="9" y="45"/>
                  </a:lnTo>
                  <a:lnTo>
                    <a:pt x="12" y="45"/>
                  </a:lnTo>
                  <a:lnTo>
                    <a:pt x="9" y="45"/>
                  </a:lnTo>
                  <a:lnTo>
                    <a:pt x="7" y="45"/>
                  </a:lnTo>
                  <a:lnTo>
                    <a:pt x="5" y="45"/>
                  </a:lnTo>
                  <a:lnTo>
                    <a:pt x="7" y="43"/>
                  </a:lnTo>
                  <a:lnTo>
                    <a:pt x="12" y="41"/>
                  </a:lnTo>
                  <a:lnTo>
                    <a:pt x="14" y="41"/>
                  </a:lnTo>
                  <a:lnTo>
                    <a:pt x="19" y="38"/>
                  </a:lnTo>
                  <a:lnTo>
                    <a:pt x="19" y="38"/>
                  </a:lnTo>
                  <a:lnTo>
                    <a:pt x="19" y="38"/>
                  </a:lnTo>
                  <a:lnTo>
                    <a:pt x="16" y="38"/>
                  </a:lnTo>
                  <a:lnTo>
                    <a:pt x="14" y="38"/>
                  </a:lnTo>
                  <a:lnTo>
                    <a:pt x="12" y="38"/>
                  </a:lnTo>
                  <a:lnTo>
                    <a:pt x="9" y="36"/>
                  </a:lnTo>
                  <a:lnTo>
                    <a:pt x="9" y="34"/>
                  </a:lnTo>
                  <a:lnTo>
                    <a:pt x="9" y="34"/>
                  </a:lnTo>
                  <a:lnTo>
                    <a:pt x="16" y="26"/>
                  </a:lnTo>
                  <a:lnTo>
                    <a:pt x="19" y="15"/>
                  </a:lnTo>
                  <a:lnTo>
                    <a:pt x="21" y="12"/>
                  </a:lnTo>
                  <a:lnTo>
                    <a:pt x="21" y="15"/>
                  </a:lnTo>
                  <a:lnTo>
                    <a:pt x="24" y="17"/>
                  </a:lnTo>
                  <a:lnTo>
                    <a:pt x="24" y="17"/>
                  </a:lnTo>
                  <a:lnTo>
                    <a:pt x="24" y="17"/>
                  </a:lnTo>
                  <a:lnTo>
                    <a:pt x="21" y="17"/>
                  </a:lnTo>
                  <a:lnTo>
                    <a:pt x="21" y="19"/>
                  </a:lnTo>
                  <a:lnTo>
                    <a:pt x="21" y="19"/>
                  </a:lnTo>
                  <a:lnTo>
                    <a:pt x="21" y="24"/>
                  </a:lnTo>
                  <a:lnTo>
                    <a:pt x="21" y="24"/>
                  </a:lnTo>
                  <a:lnTo>
                    <a:pt x="21" y="24"/>
                  </a:lnTo>
                  <a:lnTo>
                    <a:pt x="24" y="26"/>
                  </a:lnTo>
                  <a:lnTo>
                    <a:pt x="26" y="26"/>
                  </a:lnTo>
                  <a:lnTo>
                    <a:pt x="26" y="26"/>
                  </a:lnTo>
                  <a:lnTo>
                    <a:pt x="26" y="24"/>
                  </a:lnTo>
                  <a:lnTo>
                    <a:pt x="26" y="22"/>
                  </a:lnTo>
                  <a:lnTo>
                    <a:pt x="24" y="22"/>
                  </a:lnTo>
                  <a:lnTo>
                    <a:pt x="26" y="22"/>
                  </a:lnTo>
                  <a:lnTo>
                    <a:pt x="26" y="19"/>
                  </a:lnTo>
                  <a:lnTo>
                    <a:pt x="28" y="15"/>
                  </a:lnTo>
                  <a:lnTo>
                    <a:pt x="28" y="12"/>
                  </a:lnTo>
                  <a:lnTo>
                    <a:pt x="26" y="15"/>
                  </a:lnTo>
                  <a:lnTo>
                    <a:pt x="26" y="12"/>
                  </a:lnTo>
                  <a:lnTo>
                    <a:pt x="26" y="8"/>
                  </a:lnTo>
                  <a:lnTo>
                    <a:pt x="26" y="8"/>
                  </a:lnTo>
                  <a:lnTo>
                    <a:pt x="26" y="5"/>
                  </a:lnTo>
                  <a:lnTo>
                    <a:pt x="31" y="3"/>
                  </a:lnTo>
                  <a:lnTo>
                    <a:pt x="33" y="3"/>
                  </a:lnTo>
                  <a:lnTo>
                    <a:pt x="38" y="3"/>
                  </a:lnTo>
                  <a:lnTo>
                    <a:pt x="40" y="0"/>
                  </a:lnTo>
                  <a:lnTo>
                    <a:pt x="42" y="0"/>
                  </a:lnTo>
                  <a:lnTo>
                    <a:pt x="45" y="3"/>
                  </a:lnTo>
                  <a:lnTo>
                    <a:pt x="47" y="5"/>
                  </a:lnTo>
                  <a:lnTo>
                    <a:pt x="45" y="17"/>
                  </a:lnTo>
                  <a:lnTo>
                    <a:pt x="42" y="19"/>
                  </a:lnTo>
                  <a:lnTo>
                    <a:pt x="42" y="22"/>
                  </a:lnTo>
                  <a:lnTo>
                    <a:pt x="47" y="22"/>
                  </a:lnTo>
                  <a:lnTo>
                    <a:pt x="47" y="26"/>
                  </a:lnTo>
                  <a:lnTo>
                    <a:pt x="45" y="29"/>
                  </a:lnTo>
                  <a:lnTo>
                    <a:pt x="42" y="29"/>
                  </a:lnTo>
                  <a:lnTo>
                    <a:pt x="42" y="34"/>
                  </a:lnTo>
                  <a:lnTo>
                    <a:pt x="40" y="36"/>
                  </a:lnTo>
                  <a:lnTo>
                    <a:pt x="38" y="36"/>
                  </a:lnTo>
                  <a:lnTo>
                    <a:pt x="35" y="34"/>
                  </a:lnTo>
                  <a:lnTo>
                    <a:pt x="33" y="34"/>
                  </a:lnTo>
                  <a:lnTo>
                    <a:pt x="33" y="50"/>
                  </a:lnTo>
                  <a:lnTo>
                    <a:pt x="33" y="52"/>
                  </a:lnTo>
                  <a:lnTo>
                    <a:pt x="33" y="52"/>
                  </a:lnTo>
                  <a:lnTo>
                    <a:pt x="33" y="57"/>
                  </a:lnTo>
                  <a:lnTo>
                    <a:pt x="33" y="60"/>
                  </a:lnTo>
                  <a:close/>
                </a:path>
              </a:pathLst>
            </a:custGeom>
            <a:grpFill/>
            <a:ln w="9525">
              <a:solidFill>
                <a:schemeClr val="bg2">
                  <a:lumMod val="50000"/>
                </a:schemeClr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7" name="Freeform 813">
              <a:extLst>
                <a:ext uri="{FF2B5EF4-FFF2-40B4-BE49-F238E27FC236}">
                  <a16:creationId xmlns:a16="http://schemas.microsoft.com/office/drawing/2014/main" id="{E2787885-4349-40B8-89FB-C7F2F8F666F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8756" y="3004511"/>
              <a:ext cx="265191" cy="350536"/>
            </a:xfrm>
            <a:custGeom>
              <a:avLst/>
              <a:gdLst>
                <a:gd name="T0" fmla="*/ 31 w 47"/>
                <a:gd name="T1" fmla="*/ 60 h 60"/>
                <a:gd name="T2" fmla="*/ 28 w 47"/>
                <a:gd name="T3" fmla="*/ 50 h 60"/>
                <a:gd name="T4" fmla="*/ 24 w 47"/>
                <a:gd name="T5" fmla="*/ 48 h 60"/>
                <a:gd name="T6" fmla="*/ 21 w 47"/>
                <a:gd name="T7" fmla="*/ 45 h 60"/>
                <a:gd name="T8" fmla="*/ 19 w 47"/>
                <a:gd name="T9" fmla="*/ 43 h 60"/>
                <a:gd name="T10" fmla="*/ 5 w 47"/>
                <a:gd name="T11" fmla="*/ 48 h 60"/>
                <a:gd name="T12" fmla="*/ 0 w 47"/>
                <a:gd name="T13" fmla="*/ 45 h 60"/>
                <a:gd name="T14" fmla="*/ 2 w 47"/>
                <a:gd name="T15" fmla="*/ 45 h 60"/>
                <a:gd name="T16" fmla="*/ 7 w 47"/>
                <a:gd name="T17" fmla="*/ 45 h 60"/>
                <a:gd name="T18" fmla="*/ 12 w 47"/>
                <a:gd name="T19" fmla="*/ 45 h 60"/>
                <a:gd name="T20" fmla="*/ 7 w 47"/>
                <a:gd name="T21" fmla="*/ 45 h 60"/>
                <a:gd name="T22" fmla="*/ 7 w 47"/>
                <a:gd name="T23" fmla="*/ 43 h 60"/>
                <a:gd name="T24" fmla="*/ 14 w 47"/>
                <a:gd name="T25" fmla="*/ 41 h 60"/>
                <a:gd name="T26" fmla="*/ 19 w 47"/>
                <a:gd name="T27" fmla="*/ 38 h 60"/>
                <a:gd name="T28" fmla="*/ 16 w 47"/>
                <a:gd name="T29" fmla="*/ 38 h 60"/>
                <a:gd name="T30" fmla="*/ 12 w 47"/>
                <a:gd name="T31" fmla="*/ 38 h 60"/>
                <a:gd name="T32" fmla="*/ 9 w 47"/>
                <a:gd name="T33" fmla="*/ 34 h 60"/>
                <a:gd name="T34" fmla="*/ 16 w 47"/>
                <a:gd name="T35" fmla="*/ 26 h 60"/>
                <a:gd name="T36" fmla="*/ 21 w 47"/>
                <a:gd name="T37" fmla="*/ 12 h 60"/>
                <a:gd name="T38" fmla="*/ 24 w 47"/>
                <a:gd name="T39" fmla="*/ 17 h 60"/>
                <a:gd name="T40" fmla="*/ 24 w 47"/>
                <a:gd name="T41" fmla="*/ 17 h 60"/>
                <a:gd name="T42" fmla="*/ 21 w 47"/>
                <a:gd name="T43" fmla="*/ 19 h 60"/>
                <a:gd name="T44" fmla="*/ 21 w 47"/>
                <a:gd name="T45" fmla="*/ 24 h 60"/>
                <a:gd name="T46" fmla="*/ 21 w 47"/>
                <a:gd name="T47" fmla="*/ 24 h 60"/>
                <a:gd name="T48" fmla="*/ 26 w 47"/>
                <a:gd name="T49" fmla="*/ 26 h 60"/>
                <a:gd name="T50" fmla="*/ 26 w 47"/>
                <a:gd name="T51" fmla="*/ 24 h 60"/>
                <a:gd name="T52" fmla="*/ 24 w 47"/>
                <a:gd name="T53" fmla="*/ 22 h 60"/>
                <a:gd name="T54" fmla="*/ 26 w 47"/>
                <a:gd name="T55" fmla="*/ 19 h 60"/>
                <a:gd name="T56" fmla="*/ 28 w 47"/>
                <a:gd name="T57" fmla="*/ 12 h 60"/>
                <a:gd name="T58" fmla="*/ 26 w 47"/>
                <a:gd name="T59" fmla="*/ 12 h 60"/>
                <a:gd name="T60" fmla="*/ 26 w 47"/>
                <a:gd name="T61" fmla="*/ 8 h 60"/>
                <a:gd name="T62" fmla="*/ 31 w 47"/>
                <a:gd name="T63" fmla="*/ 3 h 60"/>
                <a:gd name="T64" fmla="*/ 38 w 47"/>
                <a:gd name="T65" fmla="*/ 3 h 60"/>
                <a:gd name="T66" fmla="*/ 42 w 47"/>
                <a:gd name="T67" fmla="*/ 0 h 60"/>
                <a:gd name="T68" fmla="*/ 47 w 47"/>
                <a:gd name="T69" fmla="*/ 5 h 60"/>
                <a:gd name="T70" fmla="*/ 42 w 47"/>
                <a:gd name="T71" fmla="*/ 19 h 60"/>
                <a:gd name="T72" fmla="*/ 47 w 47"/>
                <a:gd name="T73" fmla="*/ 22 h 60"/>
                <a:gd name="T74" fmla="*/ 45 w 47"/>
                <a:gd name="T75" fmla="*/ 29 h 60"/>
                <a:gd name="T76" fmla="*/ 42 w 47"/>
                <a:gd name="T77" fmla="*/ 34 h 60"/>
                <a:gd name="T78" fmla="*/ 38 w 47"/>
                <a:gd name="T79" fmla="*/ 36 h 60"/>
                <a:gd name="T80" fmla="*/ 33 w 47"/>
                <a:gd name="T81" fmla="*/ 34 h 60"/>
                <a:gd name="T82" fmla="*/ 33 w 47"/>
                <a:gd name="T83" fmla="*/ 52 h 60"/>
                <a:gd name="T84" fmla="*/ 33 w 47"/>
                <a:gd name="T85" fmla="*/ 57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47" h="60">
                  <a:moveTo>
                    <a:pt x="33" y="60"/>
                  </a:moveTo>
                  <a:lnTo>
                    <a:pt x="31" y="60"/>
                  </a:lnTo>
                  <a:lnTo>
                    <a:pt x="28" y="57"/>
                  </a:lnTo>
                  <a:lnTo>
                    <a:pt x="28" y="50"/>
                  </a:lnTo>
                  <a:lnTo>
                    <a:pt x="26" y="48"/>
                  </a:lnTo>
                  <a:lnTo>
                    <a:pt x="24" y="48"/>
                  </a:lnTo>
                  <a:lnTo>
                    <a:pt x="21" y="48"/>
                  </a:lnTo>
                  <a:lnTo>
                    <a:pt x="21" y="45"/>
                  </a:lnTo>
                  <a:lnTo>
                    <a:pt x="21" y="45"/>
                  </a:lnTo>
                  <a:lnTo>
                    <a:pt x="19" y="43"/>
                  </a:lnTo>
                  <a:lnTo>
                    <a:pt x="14" y="45"/>
                  </a:lnTo>
                  <a:lnTo>
                    <a:pt x="5" y="48"/>
                  </a:lnTo>
                  <a:lnTo>
                    <a:pt x="0" y="45"/>
                  </a:lnTo>
                  <a:lnTo>
                    <a:pt x="0" y="45"/>
                  </a:lnTo>
                  <a:lnTo>
                    <a:pt x="2" y="45"/>
                  </a:lnTo>
                  <a:lnTo>
                    <a:pt x="2" y="45"/>
                  </a:lnTo>
                  <a:lnTo>
                    <a:pt x="5" y="48"/>
                  </a:lnTo>
                  <a:lnTo>
                    <a:pt x="7" y="45"/>
                  </a:lnTo>
                  <a:lnTo>
                    <a:pt x="9" y="45"/>
                  </a:lnTo>
                  <a:lnTo>
                    <a:pt x="12" y="45"/>
                  </a:lnTo>
                  <a:lnTo>
                    <a:pt x="9" y="45"/>
                  </a:lnTo>
                  <a:lnTo>
                    <a:pt x="7" y="45"/>
                  </a:lnTo>
                  <a:lnTo>
                    <a:pt x="5" y="45"/>
                  </a:lnTo>
                  <a:lnTo>
                    <a:pt x="7" y="43"/>
                  </a:lnTo>
                  <a:lnTo>
                    <a:pt x="12" y="41"/>
                  </a:lnTo>
                  <a:lnTo>
                    <a:pt x="14" y="41"/>
                  </a:lnTo>
                  <a:lnTo>
                    <a:pt x="19" y="38"/>
                  </a:lnTo>
                  <a:lnTo>
                    <a:pt x="19" y="38"/>
                  </a:lnTo>
                  <a:lnTo>
                    <a:pt x="19" y="38"/>
                  </a:lnTo>
                  <a:lnTo>
                    <a:pt x="16" y="38"/>
                  </a:lnTo>
                  <a:lnTo>
                    <a:pt x="14" y="38"/>
                  </a:lnTo>
                  <a:lnTo>
                    <a:pt x="12" y="38"/>
                  </a:lnTo>
                  <a:lnTo>
                    <a:pt x="9" y="36"/>
                  </a:lnTo>
                  <a:lnTo>
                    <a:pt x="9" y="34"/>
                  </a:lnTo>
                  <a:lnTo>
                    <a:pt x="9" y="34"/>
                  </a:lnTo>
                  <a:lnTo>
                    <a:pt x="16" y="26"/>
                  </a:lnTo>
                  <a:lnTo>
                    <a:pt x="19" y="15"/>
                  </a:lnTo>
                  <a:lnTo>
                    <a:pt x="21" y="12"/>
                  </a:lnTo>
                  <a:lnTo>
                    <a:pt x="21" y="15"/>
                  </a:lnTo>
                  <a:lnTo>
                    <a:pt x="24" y="17"/>
                  </a:lnTo>
                  <a:lnTo>
                    <a:pt x="24" y="17"/>
                  </a:lnTo>
                  <a:lnTo>
                    <a:pt x="24" y="17"/>
                  </a:lnTo>
                  <a:lnTo>
                    <a:pt x="21" y="17"/>
                  </a:lnTo>
                  <a:lnTo>
                    <a:pt x="21" y="19"/>
                  </a:lnTo>
                  <a:lnTo>
                    <a:pt x="21" y="19"/>
                  </a:lnTo>
                  <a:lnTo>
                    <a:pt x="21" y="24"/>
                  </a:lnTo>
                  <a:lnTo>
                    <a:pt x="21" y="24"/>
                  </a:lnTo>
                  <a:lnTo>
                    <a:pt x="21" y="24"/>
                  </a:lnTo>
                  <a:lnTo>
                    <a:pt x="24" y="26"/>
                  </a:lnTo>
                  <a:lnTo>
                    <a:pt x="26" y="26"/>
                  </a:lnTo>
                  <a:lnTo>
                    <a:pt x="26" y="26"/>
                  </a:lnTo>
                  <a:lnTo>
                    <a:pt x="26" y="24"/>
                  </a:lnTo>
                  <a:lnTo>
                    <a:pt x="26" y="22"/>
                  </a:lnTo>
                  <a:lnTo>
                    <a:pt x="24" y="22"/>
                  </a:lnTo>
                  <a:lnTo>
                    <a:pt x="26" y="22"/>
                  </a:lnTo>
                  <a:lnTo>
                    <a:pt x="26" y="19"/>
                  </a:lnTo>
                  <a:lnTo>
                    <a:pt x="28" y="15"/>
                  </a:lnTo>
                  <a:lnTo>
                    <a:pt x="28" y="12"/>
                  </a:lnTo>
                  <a:lnTo>
                    <a:pt x="26" y="15"/>
                  </a:lnTo>
                  <a:lnTo>
                    <a:pt x="26" y="12"/>
                  </a:lnTo>
                  <a:lnTo>
                    <a:pt x="26" y="8"/>
                  </a:lnTo>
                  <a:lnTo>
                    <a:pt x="26" y="8"/>
                  </a:lnTo>
                  <a:lnTo>
                    <a:pt x="26" y="5"/>
                  </a:lnTo>
                  <a:lnTo>
                    <a:pt x="31" y="3"/>
                  </a:lnTo>
                  <a:lnTo>
                    <a:pt x="33" y="3"/>
                  </a:lnTo>
                  <a:lnTo>
                    <a:pt x="38" y="3"/>
                  </a:lnTo>
                  <a:lnTo>
                    <a:pt x="40" y="0"/>
                  </a:lnTo>
                  <a:lnTo>
                    <a:pt x="42" y="0"/>
                  </a:lnTo>
                  <a:lnTo>
                    <a:pt x="45" y="3"/>
                  </a:lnTo>
                  <a:lnTo>
                    <a:pt x="47" y="5"/>
                  </a:lnTo>
                  <a:lnTo>
                    <a:pt x="45" y="17"/>
                  </a:lnTo>
                  <a:lnTo>
                    <a:pt x="42" y="19"/>
                  </a:lnTo>
                  <a:lnTo>
                    <a:pt x="42" y="22"/>
                  </a:lnTo>
                  <a:lnTo>
                    <a:pt x="47" y="22"/>
                  </a:lnTo>
                  <a:lnTo>
                    <a:pt x="47" y="26"/>
                  </a:lnTo>
                  <a:lnTo>
                    <a:pt x="45" y="29"/>
                  </a:lnTo>
                  <a:lnTo>
                    <a:pt x="42" y="29"/>
                  </a:lnTo>
                  <a:lnTo>
                    <a:pt x="42" y="34"/>
                  </a:lnTo>
                  <a:lnTo>
                    <a:pt x="40" y="36"/>
                  </a:lnTo>
                  <a:lnTo>
                    <a:pt x="38" y="36"/>
                  </a:lnTo>
                  <a:lnTo>
                    <a:pt x="35" y="34"/>
                  </a:lnTo>
                  <a:lnTo>
                    <a:pt x="33" y="34"/>
                  </a:lnTo>
                  <a:lnTo>
                    <a:pt x="33" y="50"/>
                  </a:lnTo>
                  <a:lnTo>
                    <a:pt x="33" y="52"/>
                  </a:lnTo>
                  <a:lnTo>
                    <a:pt x="33" y="52"/>
                  </a:lnTo>
                  <a:lnTo>
                    <a:pt x="33" y="57"/>
                  </a:lnTo>
                  <a:lnTo>
                    <a:pt x="33" y="60"/>
                  </a:lnTo>
                </a:path>
              </a:pathLst>
            </a:custGeom>
            <a:grpFill/>
            <a:ln w="9525" cap="flat" cmpd="sng">
              <a:solidFill>
                <a:schemeClr val="bg2">
                  <a:lumMod val="50000"/>
                </a:schemeClr>
              </a:solidFill>
              <a:prstDash val="solid"/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3025" tIns="36511" rIns="73025" bIns="36511" anchor="ctr"/>
            <a:lstStyle/>
            <a:p>
              <a:endParaRPr lang="en-US" dirty="0"/>
            </a:p>
          </p:txBody>
        </p:sp>
        <p:sp>
          <p:nvSpPr>
            <p:cNvPr id="78" name="Freeform 814">
              <a:extLst>
                <a:ext uri="{FF2B5EF4-FFF2-40B4-BE49-F238E27FC236}">
                  <a16:creationId xmlns:a16="http://schemas.microsoft.com/office/drawing/2014/main" id="{1311DD7D-A24C-47C9-B6A8-8756453410B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87666" y="3308308"/>
              <a:ext cx="956989" cy="975658"/>
            </a:xfrm>
            <a:custGeom>
              <a:avLst/>
              <a:gdLst>
                <a:gd name="T0" fmla="*/ 82 w 167"/>
                <a:gd name="T1" fmla="*/ 15 h 168"/>
                <a:gd name="T2" fmla="*/ 68 w 167"/>
                <a:gd name="T3" fmla="*/ 26 h 168"/>
                <a:gd name="T4" fmla="*/ 68 w 167"/>
                <a:gd name="T5" fmla="*/ 34 h 168"/>
                <a:gd name="T6" fmla="*/ 61 w 167"/>
                <a:gd name="T7" fmla="*/ 36 h 168"/>
                <a:gd name="T8" fmla="*/ 44 w 167"/>
                <a:gd name="T9" fmla="*/ 31 h 168"/>
                <a:gd name="T10" fmla="*/ 37 w 167"/>
                <a:gd name="T11" fmla="*/ 29 h 168"/>
                <a:gd name="T12" fmla="*/ 42 w 167"/>
                <a:gd name="T13" fmla="*/ 50 h 168"/>
                <a:gd name="T14" fmla="*/ 37 w 167"/>
                <a:gd name="T15" fmla="*/ 50 h 168"/>
                <a:gd name="T16" fmla="*/ 21 w 167"/>
                <a:gd name="T17" fmla="*/ 45 h 168"/>
                <a:gd name="T18" fmla="*/ 14 w 167"/>
                <a:gd name="T19" fmla="*/ 48 h 168"/>
                <a:gd name="T20" fmla="*/ 4 w 167"/>
                <a:gd name="T21" fmla="*/ 55 h 168"/>
                <a:gd name="T22" fmla="*/ 2 w 167"/>
                <a:gd name="T23" fmla="*/ 60 h 168"/>
                <a:gd name="T24" fmla="*/ 2 w 167"/>
                <a:gd name="T25" fmla="*/ 64 h 168"/>
                <a:gd name="T26" fmla="*/ 7 w 167"/>
                <a:gd name="T27" fmla="*/ 67 h 168"/>
                <a:gd name="T28" fmla="*/ 21 w 167"/>
                <a:gd name="T29" fmla="*/ 71 h 168"/>
                <a:gd name="T30" fmla="*/ 28 w 167"/>
                <a:gd name="T31" fmla="*/ 74 h 168"/>
                <a:gd name="T32" fmla="*/ 33 w 167"/>
                <a:gd name="T33" fmla="*/ 78 h 168"/>
                <a:gd name="T34" fmla="*/ 35 w 167"/>
                <a:gd name="T35" fmla="*/ 81 h 168"/>
                <a:gd name="T36" fmla="*/ 33 w 167"/>
                <a:gd name="T37" fmla="*/ 85 h 168"/>
                <a:gd name="T38" fmla="*/ 47 w 167"/>
                <a:gd name="T39" fmla="*/ 97 h 168"/>
                <a:gd name="T40" fmla="*/ 47 w 167"/>
                <a:gd name="T41" fmla="*/ 107 h 168"/>
                <a:gd name="T42" fmla="*/ 52 w 167"/>
                <a:gd name="T43" fmla="*/ 116 h 168"/>
                <a:gd name="T44" fmla="*/ 47 w 167"/>
                <a:gd name="T45" fmla="*/ 126 h 168"/>
                <a:gd name="T46" fmla="*/ 40 w 167"/>
                <a:gd name="T47" fmla="*/ 149 h 168"/>
                <a:gd name="T48" fmla="*/ 47 w 167"/>
                <a:gd name="T49" fmla="*/ 156 h 168"/>
                <a:gd name="T50" fmla="*/ 70 w 167"/>
                <a:gd name="T51" fmla="*/ 161 h 168"/>
                <a:gd name="T52" fmla="*/ 87 w 167"/>
                <a:gd name="T53" fmla="*/ 168 h 168"/>
                <a:gd name="T54" fmla="*/ 101 w 167"/>
                <a:gd name="T55" fmla="*/ 159 h 168"/>
                <a:gd name="T56" fmla="*/ 111 w 167"/>
                <a:gd name="T57" fmla="*/ 149 h 168"/>
                <a:gd name="T58" fmla="*/ 120 w 167"/>
                <a:gd name="T59" fmla="*/ 149 h 168"/>
                <a:gd name="T60" fmla="*/ 125 w 167"/>
                <a:gd name="T61" fmla="*/ 149 h 168"/>
                <a:gd name="T62" fmla="*/ 132 w 167"/>
                <a:gd name="T63" fmla="*/ 152 h 168"/>
                <a:gd name="T64" fmla="*/ 139 w 167"/>
                <a:gd name="T65" fmla="*/ 154 h 168"/>
                <a:gd name="T66" fmla="*/ 148 w 167"/>
                <a:gd name="T67" fmla="*/ 149 h 168"/>
                <a:gd name="T68" fmla="*/ 160 w 167"/>
                <a:gd name="T69" fmla="*/ 142 h 168"/>
                <a:gd name="T70" fmla="*/ 160 w 167"/>
                <a:gd name="T71" fmla="*/ 135 h 168"/>
                <a:gd name="T72" fmla="*/ 151 w 167"/>
                <a:gd name="T73" fmla="*/ 126 h 168"/>
                <a:gd name="T74" fmla="*/ 148 w 167"/>
                <a:gd name="T75" fmla="*/ 121 h 168"/>
                <a:gd name="T76" fmla="*/ 151 w 167"/>
                <a:gd name="T77" fmla="*/ 104 h 168"/>
                <a:gd name="T78" fmla="*/ 151 w 167"/>
                <a:gd name="T79" fmla="*/ 100 h 168"/>
                <a:gd name="T80" fmla="*/ 141 w 167"/>
                <a:gd name="T81" fmla="*/ 97 h 168"/>
                <a:gd name="T82" fmla="*/ 141 w 167"/>
                <a:gd name="T83" fmla="*/ 88 h 168"/>
                <a:gd name="T84" fmla="*/ 144 w 167"/>
                <a:gd name="T85" fmla="*/ 83 h 168"/>
                <a:gd name="T86" fmla="*/ 156 w 167"/>
                <a:gd name="T87" fmla="*/ 71 h 168"/>
                <a:gd name="T88" fmla="*/ 160 w 167"/>
                <a:gd name="T89" fmla="*/ 50 h 168"/>
                <a:gd name="T90" fmla="*/ 146 w 167"/>
                <a:gd name="T91" fmla="*/ 34 h 168"/>
                <a:gd name="T92" fmla="*/ 134 w 167"/>
                <a:gd name="T93" fmla="*/ 31 h 168"/>
                <a:gd name="T94" fmla="*/ 125 w 167"/>
                <a:gd name="T95" fmla="*/ 24 h 168"/>
                <a:gd name="T96" fmla="*/ 120 w 167"/>
                <a:gd name="T97" fmla="*/ 24 h 168"/>
                <a:gd name="T98" fmla="*/ 106 w 167"/>
                <a:gd name="T99" fmla="*/ 12 h 168"/>
                <a:gd name="T100" fmla="*/ 96 w 167"/>
                <a:gd name="T10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67" h="168">
                  <a:moveTo>
                    <a:pt x="96" y="0"/>
                  </a:moveTo>
                  <a:lnTo>
                    <a:pt x="96" y="0"/>
                  </a:lnTo>
                  <a:lnTo>
                    <a:pt x="85" y="3"/>
                  </a:lnTo>
                  <a:lnTo>
                    <a:pt x="82" y="15"/>
                  </a:lnTo>
                  <a:lnTo>
                    <a:pt x="82" y="17"/>
                  </a:lnTo>
                  <a:lnTo>
                    <a:pt x="82" y="17"/>
                  </a:lnTo>
                  <a:lnTo>
                    <a:pt x="75" y="24"/>
                  </a:lnTo>
                  <a:lnTo>
                    <a:pt x="68" y="26"/>
                  </a:lnTo>
                  <a:lnTo>
                    <a:pt x="66" y="29"/>
                  </a:lnTo>
                  <a:lnTo>
                    <a:pt x="63" y="31"/>
                  </a:lnTo>
                  <a:lnTo>
                    <a:pt x="63" y="34"/>
                  </a:lnTo>
                  <a:lnTo>
                    <a:pt x="68" y="34"/>
                  </a:lnTo>
                  <a:lnTo>
                    <a:pt x="68" y="34"/>
                  </a:lnTo>
                  <a:lnTo>
                    <a:pt x="68" y="34"/>
                  </a:lnTo>
                  <a:lnTo>
                    <a:pt x="63" y="34"/>
                  </a:lnTo>
                  <a:lnTo>
                    <a:pt x="61" y="36"/>
                  </a:lnTo>
                  <a:lnTo>
                    <a:pt x="56" y="36"/>
                  </a:lnTo>
                  <a:lnTo>
                    <a:pt x="49" y="36"/>
                  </a:lnTo>
                  <a:lnTo>
                    <a:pt x="47" y="36"/>
                  </a:lnTo>
                  <a:lnTo>
                    <a:pt x="44" y="31"/>
                  </a:lnTo>
                  <a:lnTo>
                    <a:pt x="44" y="29"/>
                  </a:lnTo>
                  <a:lnTo>
                    <a:pt x="44" y="29"/>
                  </a:lnTo>
                  <a:lnTo>
                    <a:pt x="40" y="29"/>
                  </a:lnTo>
                  <a:lnTo>
                    <a:pt x="37" y="29"/>
                  </a:lnTo>
                  <a:lnTo>
                    <a:pt x="37" y="36"/>
                  </a:lnTo>
                  <a:lnTo>
                    <a:pt x="40" y="36"/>
                  </a:lnTo>
                  <a:lnTo>
                    <a:pt x="42" y="48"/>
                  </a:lnTo>
                  <a:lnTo>
                    <a:pt x="42" y="50"/>
                  </a:lnTo>
                  <a:lnTo>
                    <a:pt x="42" y="50"/>
                  </a:lnTo>
                  <a:lnTo>
                    <a:pt x="40" y="50"/>
                  </a:lnTo>
                  <a:lnTo>
                    <a:pt x="37" y="50"/>
                  </a:lnTo>
                  <a:lnTo>
                    <a:pt x="37" y="50"/>
                  </a:lnTo>
                  <a:lnTo>
                    <a:pt x="33" y="50"/>
                  </a:lnTo>
                  <a:lnTo>
                    <a:pt x="33" y="50"/>
                  </a:lnTo>
                  <a:lnTo>
                    <a:pt x="28" y="52"/>
                  </a:lnTo>
                  <a:lnTo>
                    <a:pt x="21" y="45"/>
                  </a:lnTo>
                  <a:lnTo>
                    <a:pt x="16" y="48"/>
                  </a:lnTo>
                  <a:lnTo>
                    <a:pt x="16" y="45"/>
                  </a:lnTo>
                  <a:lnTo>
                    <a:pt x="14" y="48"/>
                  </a:lnTo>
                  <a:lnTo>
                    <a:pt x="14" y="48"/>
                  </a:lnTo>
                  <a:lnTo>
                    <a:pt x="0" y="52"/>
                  </a:lnTo>
                  <a:lnTo>
                    <a:pt x="0" y="55"/>
                  </a:lnTo>
                  <a:lnTo>
                    <a:pt x="0" y="57"/>
                  </a:lnTo>
                  <a:lnTo>
                    <a:pt x="4" y="55"/>
                  </a:lnTo>
                  <a:lnTo>
                    <a:pt x="2" y="57"/>
                  </a:lnTo>
                  <a:lnTo>
                    <a:pt x="2" y="57"/>
                  </a:lnTo>
                  <a:lnTo>
                    <a:pt x="2" y="57"/>
                  </a:lnTo>
                  <a:lnTo>
                    <a:pt x="2" y="60"/>
                  </a:lnTo>
                  <a:lnTo>
                    <a:pt x="4" y="60"/>
                  </a:lnTo>
                  <a:lnTo>
                    <a:pt x="4" y="62"/>
                  </a:lnTo>
                  <a:lnTo>
                    <a:pt x="0" y="62"/>
                  </a:lnTo>
                  <a:lnTo>
                    <a:pt x="2" y="64"/>
                  </a:lnTo>
                  <a:lnTo>
                    <a:pt x="4" y="64"/>
                  </a:lnTo>
                  <a:lnTo>
                    <a:pt x="4" y="67"/>
                  </a:lnTo>
                  <a:lnTo>
                    <a:pt x="7" y="67"/>
                  </a:lnTo>
                  <a:lnTo>
                    <a:pt x="7" y="67"/>
                  </a:lnTo>
                  <a:lnTo>
                    <a:pt x="9" y="67"/>
                  </a:lnTo>
                  <a:lnTo>
                    <a:pt x="18" y="69"/>
                  </a:lnTo>
                  <a:lnTo>
                    <a:pt x="18" y="71"/>
                  </a:lnTo>
                  <a:lnTo>
                    <a:pt x="21" y="71"/>
                  </a:lnTo>
                  <a:lnTo>
                    <a:pt x="23" y="71"/>
                  </a:lnTo>
                  <a:lnTo>
                    <a:pt x="26" y="71"/>
                  </a:lnTo>
                  <a:lnTo>
                    <a:pt x="23" y="71"/>
                  </a:lnTo>
                  <a:lnTo>
                    <a:pt x="28" y="74"/>
                  </a:lnTo>
                  <a:lnTo>
                    <a:pt x="28" y="71"/>
                  </a:lnTo>
                  <a:lnTo>
                    <a:pt x="30" y="71"/>
                  </a:lnTo>
                  <a:lnTo>
                    <a:pt x="28" y="76"/>
                  </a:lnTo>
                  <a:lnTo>
                    <a:pt x="33" y="78"/>
                  </a:lnTo>
                  <a:lnTo>
                    <a:pt x="35" y="76"/>
                  </a:lnTo>
                  <a:lnTo>
                    <a:pt x="37" y="78"/>
                  </a:lnTo>
                  <a:lnTo>
                    <a:pt x="35" y="78"/>
                  </a:lnTo>
                  <a:lnTo>
                    <a:pt x="35" y="81"/>
                  </a:lnTo>
                  <a:lnTo>
                    <a:pt x="35" y="81"/>
                  </a:lnTo>
                  <a:lnTo>
                    <a:pt x="35" y="83"/>
                  </a:lnTo>
                  <a:lnTo>
                    <a:pt x="33" y="83"/>
                  </a:lnTo>
                  <a:lnTo>
                    <a:pt x="33" y="85"/>
                  </a:lnTo>
                  <a:lnTo>
                    <a:pt x="37" y="90"/>
                  </a:lnTo>
                  <a:lnTo>
                    <a:pt x="37" y="93"/>
                  </a:lnTo>
                  <a:lnTo>
                    <a:pt x="44" y="95"/>
                  </a:lnTo>
                  <a:lnTo>
                    <a:pt x="47" y="97"/>
                  </a:lnTo>
                  <a:lnTo>
                    <a:pt x="47" y="97"/>
                  </a:lnTo>
                  <a:lnTo>
                    <a:pt x="47" y="100"/>
                  </a:lnTo>
                  <a:lnTo>
                    <a:pt x="47" y="102"/>
                  </a:lnTo>
                  <a:lnTo>
                    <a:pt x="47" y="107"/>
                  </a:lnTo>
                  <a:lnTo>
                    <a:pt x="47" y="109"/>
                  </a:lnTo>
                  <a:lnTo>
                    <a:pt x="49" y="109"/>
                  </a:lnTo>
                  <a:lnTo>
                    <a:pt x="52" y="111"/>
                  </a:lnTo>
                  <a:lnTo>
                    <a:pt x="52" y="116"/>
                  </a:lnTo>
                  <a:lnTo>
                    <a:pt x="49" y="111"/>
                  </a:lnTo>
                  <a:lnTo>
                    <a:pt x="47" y="111"/>
                  </a:lnTo>
                  <a:lnTo>
                    <a:pt x="47" y="126"/>
                  </a:lnTo>
                  <a:lnTo>
                    <a:pt x="47" y="126"/>
                  </a:lnTo>
                  <a:lnTo>
                    <a:pt x="49" y="126"/>
                  </a:lnTo>
                  <a:lnTo>
                    <a:pt x="47" y="128"/>
                  </a:lnTo>
                  <a:lnTo>
                    <a:pt x="42" y="149"/>
                  </a:lnTo>
                  <a:lnTo>
                    <a:pt x="40" y="149"/>
                  </a:lnTo>
                  <a:lnTo>
                    <a:pt x="37" y="149"/>
                  </a:lnTo>
                  <a:lnTo>
                    <a:pt x="37" y="152"/>
                  </a:lnTo>
                  <a:lnTo>
                    <a:pt x="44" y="156"/>
                  </a:lnTo>
                  <a:lnTo>
                    <a:pt x="47" y="156"/>
                  </a:lnTo>
                  <a:lnTo>
                    <a:pt x="52" y="161"/>
                  </a:lnTo>
                  <a:lnTo>
                    <a:pt x="68" y="163"/>
                  </a:lnTo>
                  <a:lnTo>
                    <a:pt x="68" y="163"/>
                  </a:lnTo>
                  <a:lnTo>
                    <a:pt x="70" y="161"/>
                  </a:lnTo>
                  <a:lnTo>
                    <a:pt x="73" y="161"/>
                  </a:lnTo>
                  <a:lnTo>
                    <a:pt x="78" y="163"/>
                  </a:lnTo>
                  <a:lnTo>
                    <a:pt x="82" y="163"/>
                  </a:lnTo>
                  <a:lnTo>
                    <a:pt x="87" y="168"/>
                  </a:lnTo>
                  <a:lnTo>
                    <a:pt x="87" y="168"/>
                  </a:lnTo>
                  <a:lnTo>
                    <a:pt x="104" y="168"/>
                  </a:lnTo>
                  <a:lnTo>
                    <a:pt x="101" y="161"/>
                  </a:lnTo>
                  <a:lnTo>
                    <a:pt x="101" y="159"/>
                  </a:lnTo>
                  <a:lnTo>
                    <a:pt x="101" y="156"/>
                  </a:lnTo>
                  <a:lnTo>
                    <a:pt x="104" y="154"/>
                  </a:lnTo>
                  <a:lnTo>
                    <a:pt x="111" y="149"/>
                  </a:lnTo>
                  <a:lnTo>
                    <a:pt x="111" y="149"/>
                  </a:lnTo>
                  <a:lnTo>
                    <a:pt x="113" y="147"/>
                  </a:lnTo>
                  <a:lnTo>
                    <a:pt x="115" y="147"/>
                  </a:lnTo>
                  <a:lnTo>
                    <a:pt x="115" y="147"/>
                  </a:lnTo>
                  <a:lnTo>
                    <a:pt x="120" y="149"/>
                  </a:lnTo>
                  <a:lnTo>
                    <a:pt x="120" y="149"/>
                  </a:lnTo>
                  <a:lnTo>
                    <a:pt x="120" y="149"/>
                  </a:lnTo>
                  <a:lnTo>
                    <a:pt x="125" y="152"/>
                  </a:lnTo>
                  <a:lnTo>
                    <a:pt x="125" y="149"/>
                  </a:lnTo>
                  <a:lnTo>
                    <a:pt x="127" y="149"/>
                  </a:lnTo>
                  <a:lnTo>
                    <a:pt x="130" y="149"/>
                  </a:lnTo>
                  <a:lnTo>
                    <a:pt x="130" y="149"/>
                  </a:lnTo>
                  <a:lnTo>
                    <a:pt x="132" y="152"/>
                  </a:lnTo>
                  <a:lnTo>
                    <a:pt x="132" y="152"/>
                  </a:lnTo>
                  <a:lnTo>
                    <a:pt x="134" y="152"/>
                  </a:lnTo>
                  <a:lnTo>
                    <a:pt x="137" y="152"/>
                  </a:lnTo>
                  <a:lnTo>
                    <a:pt x="139" y="154"/>
                  </a:lnTo>
                  <a:lnTo>
                    <a:pt x="141" y="154"/>
                  </a:lnTo>
                  <a:lnTo>
                    <a:pt x="148" y="152"/>
                  </a:lnTo>
                  <a:lnTo>
                    <a:pt x="148" y="152"/>
                  </a:lnTo>
                  <a:lnTo>
                    <a:pt x="148" y="149"/>
                  </a:lnTo>
                  <a:lnTo>
                    <a:pt x="156" y="145"/>
                  </a:lnTo>
                  <a:lnTo>
                    <a:pt x="156" y="145"/>
                  </a:lnTo>
                  <a:lnTo>
                    <a:pt x="160" y="142"/>
                  </a:lnTo>
                  <a:lnTo>
                    <a:pt x="160" y="142"/>
                  </a:lnTo>
                  <a:lnTo>
                    <a:pt x="160" y="140"/>
                  </a:lnTo>
                  <a:lnTo>
                    <a:pt x="160" y="140"/>
                  </a:lnTo>
                  <a:lnTo>
                    <a:pt x="160" y="137"/>
                  </a:lnTo>
                  <a:lnTo>
                    <a:pt x="160" y="135"/>
                  </a:lnTo>
                  <a:lnTo>
                    <a:pt x="153" y="135"/>
                  </a:lnTo>
                  <a:lnTo>
                    <a:pt x="151" y="133"/>
                  </a:lnTo>
                  <a:lnTo>
                    <a:pt x="151" y="128"/>
                  </a:lnTo>
                  <a:lnTo>
                    <a:pt x="151" y="126"/>
                  </a:lnTo>
                  <a:lnTo>
                    <a:pt x="151" y="123"/>
                  </a:lnTo>
                  <a:lnTo>
                    <a:pt x="148" y="123"/>
                  </a:lnTo>
                  <a:lnTo>
                    <a:pt x="148" y="121"/>
                  </a:lnTo>
                  <a:lnTo>
                    <a:pt x="148" y="121"/>
                  </a:lnTo>
                  <a:lnTo>
                    <a:pt x="148" y="119"/>
                  </a:lnTo>
                  <a:lnTo>
                    <a:pt x="151" y="116"/>
                  </a:lnTo>
                  <a:lnTo>
                    <a:pt x="153" y="114"/>
                  </a:lnTo>
                  <a:lnTo>
                    <a:pt x="151" y="104"/>
                  </a:lnTo>
                  <a:lnTo>
                    <a:pt x="151" y="104"/>
                  </a:lnTo>
                  <a:lnTo>
                    <a:pt x="153" y="104"/>
                  </a:lnTo>
                  <a:lnTo>
                    <a:pt x="151" y="100"/>
                  </a:lnTo>
                  <a:lnTo>
                    <a:pt x="151" y="100"/>
                  </a:lnTo>
                  <a:lnTo>
                    <a:pt x="148" y="93"/>
                  </a:lnTo>
                  <a:lnTo>
                    <a:pt x="148" y="93"/>
                  </a:lnTo>
                  <a:lnTo>
                    <a:pt x="144" y="93"/>
                  </a:lnTo>
                  <a:lnTo>
                    <a:pt x="141" y="97"/>
                  </a:lnTo>
                  <a:lnTo>
                    <a:pt x="139" y="97"/>
                  </a:lnTo>
                  <a:lnTo>
                    <a:pt x="139" y="97"/>
                  </a:lnTo>
                  <a:lnTo>
                    <a:pt x="141" y="90"/>
                  </a:lnTo>
                  <a:lnTo>
                    <a:pt x="141" y="88"/>
                  </a:lnTo>
                  <a:lnTo>
                    <a:pt x="141" y="88"/>
                  </a:lnTo>
                  <a:lnTo>
                    <a:pt x="144" y="85"/>
                  </a:lnTo>
                  <a:lnTo>
                    <a:pt x="144" y="85"/>
                  </a:lnTo>
                  <a:lnTo>
                    <a:pt x="144" y="83"/>
                  </a:lnTo>
                  <a:lnTo>
                    <a:pt x="151" y="74"/>
                  </a:lnTo>
                  <a:lnTo>
                    <a:pt x="151" y="74"/>
                  </a:lnTo>
                  <a:lnTo>
                    <a:pt x="151" y="71"/>
                  </a:lnTo>
                  <a:lnTo>
                    <a:pt x="156" y="71"/>
                  </a:lnTo>
                  <a:lnTo>
                    <a:pt x="160" y="69"/>
                  </a:lnTo>
                  <a:lnTo>
                    <a:pt x="158" y="69"/>
                  </a:lnTo>
                  <a:lnTo>
                    <a:pt x="158" y="60"/>
                  </a:lnTo>
                  <a:lnTo>
                    <a:pt x="160" y="50"/>
                  </a:lnTo>
                  <a:lnTo>
                    <a:pt x="165" y="45"/>
                  </a:lnTo>
                  <a:lnTo>
                    <a:pt x="167" y="43"/>
                  </a:lnTo>
                  <a:lnTo>
                    <a:pt x="148" y="38"/>
                  </a:lnTo>
                  <a:lnTo>
                    <a:pt x="146" y="34"/>
                  </a:lnTo>
                  <a:lnTo>
                    <a:pt x="141" y="31"/>
                  </a:lnTo>
                  <a:lnTo>
                    <a:pt x="139" y="31"/>
                  </a:lnTo>
                  <a:lnTo>
                    <a:pt x="137" y="31"/>
                  </a:lnTo>
                  <a:lnTo>
                    <a:pt x="134" y="31"/>
                  </a:lnTo>
                  <a:lnTo>
                    <a:pt x="132" y="31"/>
                  </a:lnTo>
                  <a:lnTo>
                    <a:pt x="127" y="26"/>
                  </a:lnTo>
                  <a:lnTo>
                    <a:pt x="127" y="26"/>
                  </a:lnTo>
                  <a:lnTo>
                    <a:pt x="125" y="24"/>
                  </a:lnTo>
                  <a:lnTo>
                    <a:pt x="125" y="19"/>
                  </a:lnTo>
                  <a:lnTo>
                    <a:pt x="125" y="19"/>
                  </a:lnTo>
                  <a:lnTo>
                    <a:pt x="122" y="24"/>
                  </a:lnTo>
                  <a:lnTo>
                    <a:pt x="120" y="24"/>
                  </a:lnTo>
                  <a:lnTo>
                    <a:pt x="118" y="22"/>
                  </a:lnTo>
                  <a:lnTo>
                    <a:pt x="115" y="17"/>
                  </a:lnTo>
                  <a:lnTo>
                    <a:pt x="113" y="15"/>
                  </a:lnTo>
                  <a:lnTo>
                    <a:pt x="106" y="12"/>
                  </a:lnTo>
                  <a:lnTo>
                    <a:pt x="104" y="8"/>
                  </a:lnTo>
                  <a:lnTo>
                    <a:pt x="101" y="8"/>
                  </a:lnTo>
                  <a:lnTo>
                    <a:pt x="96" y="5"/>
                  </a:lnTo>
                  <a:lnTo>
                    <a:pt x="96" y="0"/>
                  </a:lnTo>
                  <a:close/>
                </a:path>
              </a:pathLst>
            </a:custGeom>
            <a:grpFill/>
            <a:ln w="9525">
              <a:solidFill>
                <a:schemeClr val="bg2">
                  <a:lumMod val="50000"/>
                </a:schemeClr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9" name="Freeform 816">
              <a:extLst>
                <a:ext uri="{FF2B5EF4-FFF2-40B4-BE49-F238E27FC236}">
                  <a16:creationId xmlns:a16="http://schemas.microsoft.com/office/drawing/2014/main" id="{CD6135E0-1A3F-4919-845A-ABF48937E327}"/>
                </a:ext>
              </a:extLst>
            </p:cNvPr>
            <p:cNvSpPr>
              <a:spLocks/>
            </p:cNvSpPr>
            <p:nvPr/>
          </p:nvSpPr>
          <p:spPr bwMode="auto">
            <a:xfrm>
              <a:off x="5030236" y="4313177"/>
              <a:ext cx="247896" cy="496593"/>
            </a:xfrm>
            <a:custGeom>
              <a:avLst/>
              <a:gdLst>
                <a:gd name="T0" fmla="*/ 26 w 43"/>
                <a:gd name="T1" fmla="*/ 83 h 85"/>
                <a:gd name="T2" fmla="*/ 26 w 43"/>
                <a:gd name="T3" fmla="*/ 78 h 85"/>
                <a:gd name="T4" fmla="*/ 31 w 43"/>
                <a:gd name="T5" fmla="*/ 68 h 85"/>
                <a:gd name="T6" fmla="*/ 31 w 43"/>
                <a:gd name="T7" fmla="*/ 66 h 85"/>
                <a:gd name="T8" fmla="*/ 29 w 43"/>
                <a:gd name="T9" fmla="*/ 64 h 85"/>
                <a:gd name="T10" fmla="*/ 29 w 43"/>
                <a:gd name="T11" fmla="*/ 61 h 85"/>
                <a:gd name="T12" fmla="*/ 29 w 43"/>
                <a:gd name="T13" fmla="*/ 57 h 85"/>
                <a:gd name="T14" fmla="*/ 31 w 43"/>
                <a:gd name="T15" fmla="*/ 52 h 85"/>
                <a:gd name="T16" fmla="*/ 29 w 43"/>
                <a:gd name="T17" fmla="*/ 47 h 85"/>
                <a:gd name="T18" fmla="*/ 26 w 43"/>
                <a:gd name="T19" fmla="*/ 42 h 85"/>
                <a:gd name="T20" fmla="*/ 29 w 43"/>
                <a:gd name="T21" fmla="*/ 42 h 85"/>
                <a:gd name="T22" fmla="*/ 31 w 43"/>
                <a:gd name="T23" fmla="*/ 40 h 85"/>
                <a:gd name="T24" fmla="*/ 33 w 43"/>
                <a:gd name="T25" fmla="*/ 38 h 85"/>
                <a:gd name="T26" fmla="*/ 33 w 43"/>
                <a:gd name="T27" fmla="*/ 35 h 85"/>
                <a:gd name="T28" fmla="*/ 33 w 43"/>
                <a:gd name="T29" fmla="*/ 33 h 85"/>
                <a:gd name="T30" fmla="*/ 36 w 43"/>
                <a:gd name="T31" fmla="*/ 19 h 85"/>
                <a:gd name="T32" fmla="*/ 40 w 43"/>
                <a:gd name="T33" fmla="*/ 14 h 85"/>
                <a:gd name="T34" fmla="*/ 43 w 43"/>
                <a:gd name="T35" fmla="*/ 9 h 85"/>
                <a:gd name="T36" fmla="*/ 43 w 43"/>
                <a:gd name="T37" fmla="*/ 9 h 85"/>
                <a:gd name="T38" fmla="*/ 38 w 43"/>
                <a:gd name="T39" fmla="*/ 5 h 85"/>
                <a:gd name="T40" fmla="*/ 31 w 43"/>
                <a:gd name="T41" fmla="*/ 2 h 85"/>
                <a:gd name="T42" fmla="*/ 29 w 43"/>
                <a:gd name="T43" fmla="*/ 5 h 85"/>
                <a:gd name="T44" fmla="*/ 19 w 43"/>
                <a:gd name="T45" fmla="*/ 5 h 85"/>
                <a:gd name="T46" fmla="*/ 17 w 43"/>
                <a:gd name="T47" fmla="*/ 2 h 85"/>
                <a:gd name="T48" fmla="*/ 17 w 43"/>
                <a:gd name="T49" fmla="*/ 0 h 85"/>
                <a:gd name="T50" fmla="*/ 10 w 43"/>
                <a:gd name="T51" fmla="*/ 2 h 85"/>
                <a:gd name="T52" fmla="*/ 7 w 43"/>
                <a:gd name="T53" fmla="*/ 5 h 85"/>
                <a:gd name="T54" fmla="*/ 10 w 43"/>
                <a:gd name="T55" fmla="*/ 19 h 85"/>
                <a:gd name="T56" fmla="*/ 10 w 43"/>
                <a:gd name="T57" fmla="*/ 19 h 85"/>
                <a:gd name="T58" fmla="*/ 5 w 43"/>
                <a:gd name="T59" fmla="*/ 42 h 85"/>
                <a:gd name="T60" fmla="*/ 0 w 43"/>
                <a:gd name="T61" fmla="*/ 49 h 85"/>
                <a:gd name="T62" fmla="*/ 0 w 43"/>
                <a:gd name="T63" fmla="*/ 54 h 85"/>
                <a:gd name="T64" fmla="*/ 0 w 43"/>
                <a:gd name="T65" fmla="*/ 57 h 85"/>
                <a:gd name="T66" fmla="*/ 0 w 43"/>
                <a:gd name="T67" fmla="*/ 57 h 85"/>
                <a:gd name="T68" fmla="*/ 0 w 43"/>
                <a:gd name="T69" fmla="*/ 59 h 85"/>
                <a:gd name="T70" fmla="*/ 3 w 43"/>
                <a:gd name="T71" fmla="*/ 64 h 85"/>
                <a:gd name="T72" fmla="*/ 10 w 43"/>
                <a:gd name="T73" fmla="*/ 61 h 85"/>
                <a:gd name="T74" fmla="*/ 10 w 43"/>
                <a:gd name="T75" fmla="*/ 61 h 85"/>
                <a:gd name="T76" fmla="*/ 7 w 43"/>
                <a:gd name="T77" fmla="*/ 64 h 85"/>
                <a:gd name="T78" fmla="*/ 7 w 43"/>
                <a:gd name="T79" fmla="*/ 78 h 85"/>
                <a:gd name="T80" fmla="*/ 7 w 43"/>
                <a:gd name="T81" fmla="*/ 83 h 85"/>
                <a:gd name="T82" fmla="*/ 5 w 43"/>
                <a:gd name="T83" fmla="*/ 85 h 85"/>
                <a:gd name="T84" fmla="*/ 7 w 43"/>
                <a:gd name="T85" fmla="*/ 85 h 85"/>
                <a:gd name="T86" fmla="*/ 10 w 43"/>
                <a:gd name="T87" fmla="*/ 85 h 85"/>
                <a:gd name="T88" fmla="*/ 14 w 43"/>
                <a:gd name="T89" fmla="*/ 85 h 85"/>
                <a:gd name="T90" fmla="*/ 17 w 43"/>
                <a:gd name="T91" fmla="*/ 85 h 85"/>
                <a:gd name="T92" fmla="*/ 19 w 43"/>
                <a:gd name="T93" fmla="*/ 85 h 85"/>
                <a:gd name="T94" fmla="*/ 26 w 43"/>
                <a:gd name="T95" fmla="*/ 83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43" h="85">
                  <a:moveTo>
                    <a:pt x="26" y="83"/>
                  </a:moveTo>
                  <a:lnTo>
                    <a:pt x="26" y="78"/>
                  </a:lnTo>
                  <a:lnTo>
                    <a:pt x="31" y="68"/>
                  </a:lnTo>
                  <a:lnTo>
                    <a:pt x="31" y="66"/>
                  </a:lnTo>
                  <a:lnTo>
                    <a:pt x="29" y="64"/>
                  </a:lnTo>
                  <a:lnTo>
                    <a:pt x="29" y="61"/>
                  </a:lnTo>
                  <a:lnTo>
                    <a:pt x="29" y="57"/>
                  </a:lnTo>
                  <a:lnTo>
                    <a:pt x="31" y="52"/>
                  </a:lnTo>
                  <a:lnTo>
                    <a:pt x="29" y="47"/>
                  </a:lnTo>
                  <a:lnTo>
                    <a:pt x="26" y="42"/>
                  </a:lnTo>
                  <a:lnTo>
                    <a:pt x="29" y="42"/>
                  </a:lnTo>
                  <a:lnTo>
                    <a:pt x="31" y="40"/>
                  </a:lnTo>
                  <a:lnTo>
                    <a:pt x="33" y="38"/>
                  </a:lnTo>
                  <a:lnTo>
                    <a:pt x="33" y="35"/>
                  </a:lnTo>
                  <a:lnTo>
                    <a:pt x="33" y="33"/>
                  </a:lnTo>
                  <a:lnTo>
                    <a:pt x="36" y="19"/>
                  </a:lnTo>
                  <a:lnTo>
                    <a:pt x="40" y="14"/>
                  </a:lnTo>
                  <a:lnTo>
                    <a:pt x="43" y="9"/>
                  </a:lnTo>
                  <a:lnTo>
                    <a:pt x="43" y="9"/>
                  </a:lnTo>
                  <a:lnTo>
                    <a:pt x="38" y="5"/>
                  </a:lnTo>
                  <a:lnTo>
                    <a:pt x="31" y="2"/>
                  </a:lnTo>
                  <a:lnTo>
                    <a:pt x="29" y="5"/>
                  </a:lnTo>
                  <a:lnTo>
                    <a:pt x="19" y="5"/>
                  </a:lnTo>
                  <a:lnTo>
                    <a:pt x="17" y="2"/>
                  </a:lnTo>
                  <a:lnTo>
                    <a:pt x="17" y="0"/>
                  </a:lnTo>
                  <a:lnTo>
                    <a:pt x="10" y="2"/>
                  </a:lnTo>
                  <a:lnTo>
                    <a:pt x="7" y="5"/>
                  </a:lnTo>
                  <a:lnTo>
                    <a:pt x="10" y="19"/>
                  </a:lnTo>
                  <a:lnTo>
                    <a:pt x="10" y="19"/>
                  </a:lnTo>
                  <a:lnTo>
                    <a:pt x="5" y="42"/>
                  </a:lnTo>
                  <a:lnTo>
                    <a:pt x="0" y="49"/>
                  </a:lnTo>
                  <a:lnTo>
                    <a:pt x="0" y="54"/>
                  </a:lnTo>
                  <a:lnTo>
                    <a:pt x="0" y="57"/>
                  </a:lnTo>
                  <a:lnTo>
                    <a:pt x="0" y="57"/>
                  </a:lnTo>
                  <a:lnTo>
                    <a:pt x="0" y="59"/>
                  </a:lnTo>
                  <a:lnTo>
                    <a:pt x="3" y="64"/>
                  </a:lnTo>
                  <a:lnTo>
                    <a:pt x="10" y="61"/>
                  </a:lnTo>
                  <a:lnTo>
                    <a:pt x="10" y="61"/>
                  </a:lnTo>
                  <a:lnTo>
                    <a:pt x="7" y="64"/>
                  </a:lnTo>
                  <a:lnTo>
                    <a:pt x="7" y="78"/>
                  </a:lnTo>
                  <a:lnTo>
                    <a:pt x="7" y="83"/>
                  </a:lnTo>
                  <a:lnTo>
                    <a:pt x="5" y="85"/>
                  </a:lnTo>
                  <a:lnTo>
                    <a:pt x="7" y="85"/>
                  </a:lnTo>
                  <a:lnTo>
                    <a:pt x="10" y="85"/>
                  </a:lnTo>
                  <a:lnTo>
                    <a:pt x="14" y="85"/>
                  </a:lnTo>
                  <a:lnTo>
                    <a:pt x="17" y="85"/>
                  </a:lnTo>
                  <a:lnTo>
                    <a:pt x="19" y="85"/>
                  </a:lnTo>
                  <a:lnTo>
                    <a:pt x="26" y="83"/>
                  </a:lnTo>
                  <a:close/>
                </a:path>
              </a:pathLst>
            </a:custGeom>
            <a:grpFill/>
            <a:ln w="9525">
              <a:solidFill>
                <a:schemeClr val="bg2">
                  <a:lumMod val="50000"/>
                </a:schemeClr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0" name="Freeform 818">
              <a:extLst>
                <a:ext uri="{FF2B5EF4-FFF2-40B4-BE49-F238E27FC236}">
                  <a16:creationId xmlns:a16="http://schemas.microsoft.com/office/drawing/2014/main" id="{48291832-4B3C-4895-B4E4-E237307A33C4}"/>
                </a:ext>
              </a:extLst>
            </p:cNvPr>
            <p:cNvSpPr>
              <a:spLocks/>
            </p:cNvSpPr>
            <p:nvPr/>
          </p:nvSpPr>
          <p:spPr bwMode="auto">
            <a:xfrm>
              <a:off x="6823154" y="4914930"/>
              <a:ext cx="11530" cy="11683"/>
            </a:xfrm>
            <a:custGeom>
              <a:avLst/>
              <a:gdLst>
                <a:gd name="T0" fmla="*/ 0 w 2"/>
                <a:gd name="T1" fmla="*/ 0 h 2"/>
                <a:gd name="T2" fmla="*/ 0 w 2"/>
                <a:gd name="T3" fmla="*/ 0 h 2"/>
                <a:gd name="T4" fmla="*/ 2 w 2"/>
                <a:gd name="T5" fmla="*/ 0 h 2"/>
                <a:gd name="T6" fmla="*/ 2 w 2"/>
                <a:gd name="T7" fmla="*/ 2 h 2"/>
                <a:gd name="T8" fmla="*/ 2 w 2"/>
                <a:gd name="T9" fmla="*/ 2 h 2"/>
                <a:gd name="T10" fmla="*/ 2 w 2"/>
                <a:gd name="T11" fmla="*/ 2 h 2"/>
                <a:gd name="T12" fmla="*/ 0 w 2"/>
                <a:gd name="T13" fmla="*/ 2 h 2"/>
                <a:gd name="T14" fmla="*/ 0 w 2"/>
                <a:gd name="T15" fmla="*/ 0 h 2"/>
                <a:gd name="T16" fmla="*/ 0 w 2"/>
                <a:gd name="T1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3025" tIns="36511" rIns="73025" bIns="36511" anchor="ctr"/>
            <a:lstStyle/>
            <a:p>
              <a:endParaRPr lang="en-US" dirty="0"/>
            </a:p>
          </p:txBody>
        </p:sp>
        <p:sp>
          <p:nvSpPr>
            <p:cNvPr id="81" name="Freeform 819">
              <a:extLst>
                <a:ext uri="{FF2B5EF4-FFF2-40B4-BE49-F238E27FC236}">
                  <a16:creationId xmlns:a16="http://schemas.microsoft.com/office/drawing/2014/main" id="{645F5186-8DD0-4111-BAB4-72F955E9AB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823154" y="4914930"/>
              <a:ext cx="11530" cy="11683"/>
            </a:xfrm>
            <a:custGeom>
              <a:avLst/>
              <a:gdLst>
                <a:gd name="T0" fmla="*/ 0 w 2"/>
                <a:gd name="T1" fmla="*/ 0 h 2"/>
                <a:gd name="T2" fmla="*/ 0 w 2"/>
                <a:gd name="T3" fmla="*/ 0 h 2"/>
                <a:gd name="T4" fmla="*/ 2 w 2"/>
                <a:gd name="T5" fmla="*/ 0 h 2"/>
                <a:gd name="T6" fmla="*/ 2 w 2"/>
                <a:gd name="T7" fmla="*/ 2 h 2"/>
                <a:gd name="T8" fmla="*/ 2 w 2"/>
                <a:gd name="T9" fmla="*/ 2 h 2"/>
                <a:gd name="T10" fmla="*/ 2 w 2"/>
                <a:gd name="T11" fmla="*/ 2 h 2"/>
                <a:gd name="T12" fmla="*/ 0 w 2"/>
                <a:gd name="T13" fmla="*/ 2 h 2"/>
                <a:gd name="T14" fmla="*/ 0 w 2"/>
                <a:gd name="T15" fmla="*/ 0 h 2"/>
                <a:gd name="T16" fmla="*/ 0 w 2"/>
                <a:gd name="T1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0" y="2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grpFill/>
            <a:ln w="9525" cap="flat" cmpd="sng">
              <a:solidFill>
                <a:schemeClr val="bg2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3025" tIns="36511" rIns="73025" bIns="36511" anchor="ctr"/>
            <a:lstStyle/>
            <a:p>
              <a:endParaRPr lang="en-US" dirty="0"/>
            </a:p>
          </p:txBody>
        </p:sp>
        <p:sp>
          <p:nvSpPr>
            <p:cNvPr id="82" name="Freeform 832">
              <a:extLst>
                <a:ext uri="{FF2B5EF4-FFF2-40B4-BE49-F238E27FC236}">
                  <a16:creationId xmlns:a16="http://schemas.microsoft.com/office/drawing/2014/main" id="{B55B44EA-844D-4283-BF17-EDAD12099D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8132" y="2297598"/>
              <a:ext cx="593795" cy="1139243"/>
            </a:xfrm>
            <a:custGeom>
              <a:avLst/>
              <a:gdLst>
                <a:gd name="T0" fmla="*/ 54 w 104"/>
                <a:gd name="T1" fmla="*/ 184 h 196"/>
                <a:gd name="T2" fmla="*/ 61 w 104"/>
                <a:gd name="T3" fmla="*/ 182 h 196"/>
                <a:gd name="T4" fmla="*/ 68 w 104"/>
                <a:gd name="T5" fmla="*/ 179 h 196"/>
                <a:gd name="T6" fmla="*/ 94 w 104"/>
                <a:gd name="T7" fmla="*/ 177 h 196"/>
                <a:gd name="T8" fmla="*/ 89 w 104"/>
                <a:gd name="T9" fmla="*/ 167 h 196"/>
                <a:gd name="T10" fmla="*/ 92 w 104"/>
                <a:gd name="T11" fmla="*/ 160 h 196"/>
                <a:gd name="T12" fmla="*/ 97 w 104"/>
                <a:gd name="T13" fmla="*/ 158 h 196"/>
                <a:gd name="T14" fmla="*/ 101 w 104"/>
                <a:gd name="T15" fmla="*/ 153 h 196"/>
                <a:gd name="T16" fmla="*/ 87 w 104"/>
                <a:gd name="T17" fmla="*/ 134 h 196"/>
                <a:gd name="T18" fmla="*/ 85 w 104"/>
                <a:gd name="T19" fmla="*/ 132 h 196"/>
                <a:gd name="T20" fmla="*/ 75 w 104"/>
                <a:gd name="T21" fmla="*/ 118 h 196"/>
                <a:gd name="T22" fmla="*/ 82 w 104"/>
                <a:gd name="T23" fmla="*/ 115 h 196"/>
                <a:gd name="T24" fmla="*/ 66 w 104"/>
                <a:gd name="T25" fmla="*/ 97 h 196"/>
                <a:gd name="T26" fmla="*/ 47 w 104"/>
                <a:gd name="T27" fmla="*/ 63 h 196"/>
                <a:gd name="T28" fmla="*/ 37 w 104"/>
                <a:gd name="T29" fmla="*/ 63 h 196"/>
                <a:gd name="T30" fmla="*/ 42 w 104"/>
                <a:gd name="T31" fmla="*/ 56 h 196"/>
                <a:gd name="T32" fmla="*/ 47 w 104"/>
                <a:gd name="T33" fmla="*/ 49 h 196"/>
                <a:gd name="T34" fmla="*/ 54 w 104"/>
                <a:gd name="T35" fmla="*/ 26 h 196"/>
                <a:gd name="T36" fmla="*/ 26 w 104"/>
                <a:gd name="T37" fmla="*/ 28 h 196"/>
                <a:gd name="T38" fmla="*/ 28 w 104"/>
                <a:gd name="T39" fmla="*/ 23 h 196"/>
                <a:gd name="T40" fmla="*/ 28 w 104"/>
                <a:gd name="T41" fmla="*/ 16 h 196"/>
                <a:gd name="T42" fmla="*/ 35 w 104"/>
                <a:gd name="T43" fmla="*/ 0 h 196"/>
                <a:gd name="T44" fmla="*/ 12 w 104"/>
                <a:gd name="T45" fmla="*/ 7 h 196"/>
                <a:gd name="T46" fmla="*/ 9 w 104"/>
                <a:gd name="T47" fmla="*/ 16 h 196"/>
                <a:gd name="T48" fmla="*/ 4 w 104"/>
                <a:gd name="T49" fmla="*/ 28 h 196"/>
                <a:gd name="T50" fmla="*/ 7 w 104"/>
                <a:gd name="T51" fmla="*/ 30 h 196"/>
                <a:gd name="T52" fmla="*/ 7 w 104"/>
                <a:gd name="T53" fmla="*/ 37 h 196"/>
                <a:gd name="T54" fmla="*/ 2 w 104"/>
                <a:gd name="T55" fmla="*/ 42 h 196"/>
                <a:gd name="T56" fmla="*/ 2 w 104"/>
                <a:gd name="T57" fmla="*/ 49 h 196"/>
                <a:gd name="T58" fmla="*/ 12 w 104"/>
                <a:gd name="T59" fmla="*/ 52 h 196"/>
                <a:gd name="T60" fmla="*/ 7 w 104"/>
                <a:gd name="T61" fmla="*/ 71 h 196"/>
                <a:gd name="T62" fmla="*/ 9 w 104"/>
                <a:gd name="T63" fmla="*/ 71 h 196"/>
                <a:gd name="T64" fmla="*/ 12 w 104"/>
                <a:gd name="T65" fmla="*/ 68 h 196"/>
                <a:gd name="T66" fmla="*/ 14 w 104"/>
                <a:gd name="T67" fmla="*/ 66 h 196"/>
                <a:gd name="T68" fmla="*/ 16 w 104"/>
                <a:gd name="T69" fmla="*/ 66 h 196"/>
                <a:gd name="T70" fmla="*/ 19 w 104"/>
                <a:gd name="T71" fmla="*/ 78 h 196"/>
                <a:gd name="T72" fmla="*/ 14 w 104"/>
                <a:gd name="T73" fmla="*/ 97 h 196"/>
                <a:gd name="T74" fmla="*/ 16 w 104"/>
                <a:gd name="T75" fmla="*/ 92 h 196"/>
                <a:gd name="T76" fmla="*/ 33 w 104"/>
                <a:gd name="T77" fmla="*/ 92 h 196"/>
                <a:gd name="T78" fmla="*/ 37 w 104"/>
                <a:gd name="T79" fmla="*/ 89 h 196"/>
                <a:gd name="T80" fmla="*/ 35 w 104"/>
                <a:gd name="T81" fmla="*/ 106 h 196"/>
                <a:gd name="T82" fmla="*/ 42 w 104"/>
                <a:gd name="T83" fmla="*/ 106 h 196"/>
                <a:gd name="T84" fmla="*/ 40 w 104"/>
                <a:gd name="T85" fmla="*/ 115 h 196"/>
                <a:gd name="T86" fmla="*/ 42 w 104"/>
                <a:gd name="T87" fmla="*/ 125 h 196"/>
                <a:gd name="T88" fmla="*/ 19 w 104"/>
                <a:gd name="T89" fmla="*/ 137 h 196"/>
                <a:gd name="T90" fmla="*/ 26 w 104"/>
                <a:gd name="T91" fmla="*/ 148 h 196"/>
                <a:gd name="T92" fmla="*/ 16 w 104"/>
                <a:gd name="T93" fmla="*/ 163 h 196"/>
                <a:gd name="T94" fmla="*/ 23 w 104"/>
                <a:gd name="T95" fmla="*/ 163 h 196"/>
                <a:gd name="T96" fmla="*/ 30 w 104"/>
                <a:gd name="T97" fmla="*/ 163 h 196"/>
                <a:gd name="T98" fmla="*/ 40 w 104"/>
                <a:gd name="T99" fmla="*/ 165 h 196"/>
                <a:gd name="T100" fmla="*/ 40 w 104"/>
                <a:gd name="T101" fmla="*/ 172 h 196"/>
                <a:gd name="T102" fmla="*/ 7 w 104"/>
                <a:gd name="T103" fmla="*/ 193 h 196"/>
                <a:gd name="T104" fmla="*/ 12 w 104"/>
                <a:gd name="T105" fmla="*/ 196 h 196"/>
                <a:gd name="T106" fmla="*/ 16 w 104"/>
                <a:gd name="T107" fmla="*/ 191 h 196"/>
                <a:gd name="T108" fmla="*/ 33 w 104"/>
                <a:gd name="T109" fmla="*/ 189 h 196"/>
                <a:gd name="T110" fmla="*/ 47 w 104"/>
                <a:gd name="T111" fmla="*/ 186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04" h="196">
                  <a:moveTo>
                    <a:pt x="47" y="186"/>
                  </a:moveTo>
                  <a:lnTo>
                    <a:pt x="47" y="186"/>
                  </a:lnTo>
                  <a:lnTo>
                    <a:pt x="49" y="184"/>
                  </a:lnTo>
                  <a:lnTo>
                    <a:pt x="49" y="184"/>
                  </a:lnTo>
                  <a:lnTo>
                    <a:pt x="54" y="184"/>
                  </a:lnTo>
                  <a:lnTo>
                    <a:pt x="54" y="184"/>
                  </a:lnTo>
                  <a:lnTo>
                    <a:pt x="54" y="182"/>
                  </a:lnTo>
                  <a:lnTo>
                    <a:pt x="59" y="182"/>
                  </a:lnTo>
                  <a:lnTo>
                    <a:pt x="61" y="182"/>
                  </a:lnTo>
                  <a:lnTo>
                    <a:pt x="61" y="182"/>
                  </a:lnTo>
                  <a:lnTo>
                    <a:pt x="61" y="179"/>
                  </a:lnTo>
                  <a:lnTo>
                    <a:pt x="63" y="179"/>
                  </a:lnTo>
                  <a:lnTo>
                    <a:pt x="66" y="179"/>
                  </a:lnTo>
                  <a:lnTo>
                    <a:pt x="68" y="179"/>
                  </a:lnTo>
                  <a:lnTo>
                    <a:pt x="68" y="179"/>
                  </a:lnTo>
                  <a:lnTo>
                    <a:pt x="68" y="182"/>
                  </a:lnTo>
                  <a:lnTo>
                    <a:pt x="78" y="179"/>
                  </a:lnTo>
                  <a:lnTo>
                    <a:pt x="82" y="182"/>
                  </a:lnTo>
                  <a:lnTo>
                    <a:pt x="92" y="177"/>
                  </a:lnTo>
                  <a:lnTo>
                    <a:pt x="94" y="177"/>
                  </a:lnTo>
                  <a:lnTo>
                    <a:pt x="99" y="172"/>
                  </a:lnTo>
                  <a:lnTo>
                    <a:pt x="99" y="170"/>
                  </a:lnTo>
                  <a:lnTo>
                    <a:pt x="99" y="170"/>
                  </a:lnTo>
                  <a:lnTo>
                    <a:pt x="89" y="170"/>
                  </a:lnTo>
                  <a:lnTo>
                    <a:pt x="89" y="167"/>
                  </a:lnTo>
                  <a:lnTo>
                    <a:pt x="87" y="165"/>
                  </a:lnTo>
                  <a:lnTo>
                    <a:pt x="92" y="165"/>
                  </a:lnTo>
                  <a:lnTo>
                    <a:pt x="92" y="163"/>
                  </a:lnTo>
                  <a:lnTo>
                    <a:pt x="92" y="163"/>
                  </a:lnTo>
                  <a:lnTo>
                    <a:pt x="92" y="160"/>
                  </a:lnTo>
                  <a:lnTo>
                    <a:pt x="89" y="160"/>
                  </a:lnTo>
                  <a:lnTo>
                    <a:pt x="92" y="160"/>
                  </a:lnTo>
                  <a:lnTo>
                    <a:pt x="94" y="158"/>
                  </a:lnTo>
                  <a:lnTo>
                    <a:pt x="94" y="160"/>
                  </a:lnTo>
                  <a:lnTo>
                    <a:pt x="97" y="158"/>
                  </a:lnTo>
                  <a:lnTo>
                    <a:pt x="97" y="158"/>
                  </a:lnTo>
                  <a:lnTo>
                    <a:pt x="97" y="156"/>
                  </a:lnTo>
                  <a:lnTo>
                    <a:pt x="97" y="156"/>
                  </a:lnTo>
                  <a:lnTo>
                    <a:pt x="99" y="156"/>
                  </a:lnTo>
                  <a:lnTo>
                    <a:pt x="101" y="153"/>
                  </a:lnTo>
                  <a:lnTo>
                    <a:pt x="104" y="144"/>
                  </a:lnTo>
                  <a:lnTo>
                    <a:pt x="101" y="139"/>
                  </a:lnTo>
                  <a:lnTo>
                    <a:pt x="99" y="137"/>
                  </a:lnTo>
                  <a:lnTo>
                    <a:pt x="97" y="134"/>
                  </a:lnTo>
                  <a:lnTo>
                    <a:pt x="87" y="134"/>
                  </a:lnTo>
                  <a:lnTo>
                    <a:pt x="85" y="139"/>
                  </a:lnTo>
                  <a:lnTo>
                    <a:pt x="85" y="137"/>
                  </a:lnTo>
                  <a:lnTo>
                    <a:pt x="80" y="137"/>
                  </a:lnTo>
                  <a:lnTo>
                    <a:pt x="82" y="134"/>
                  </a:lnTo>
                  <a:lnTo>
                    <a:pt x="85" y="132"/>
                  </a:lnTo>
                  <a:lnTo>
                    <a:pt x="85" y="130"/>
                  </a:lnTo>
                  <a:lnTo>
                    <a:pt x="85" y="127"/>
                  </a:lnTo>
                  <a:lnTo>
                    <a:pt x="80" y="120"/>
                  </a:lnTo>
                  <a:lnTo>
                    <a:pt x="80" y="120"/>
                  </a:lnTo>
                  <a:lnTo>
                    <a:pt x="75" y="118"/>
                  </a:lnTo>
                  <a:lnTo>
                    <a:pt x="78" y="118"/>
                  </a:lnTo>
                  <a:lnTo>
                    <a:pt x="80" y="120"/>
                  </a:lnTo>
                  <a:lnTo>
                    <a:pt x="82" y="120"/>
                  </a:lnTo>
                  <a:lnTo>
                    <a:pt x="82" y="120"/>
                  </a:lnTo>
                  <a:lnTo>
                    <a:pt x="82" y="115"/>
                  </a:lnTo>
                  <a:lnTo>
                    <a:pt x="78" y="111"/>
                  </a:lnTo>
                  <a:lnTo>
                    <a:pt x="78" y="108"/>
                  </a:lnTo>
                  <a:lnTo>
                    <a:pt x="73" y="99"/>
                  </a:lnTo>
                  <a:lnTo>
                    <a:pt x="66" y="97"/>
                  </a:lnTo>
                  <a:lnTo>
                    <a:pt x="66" y="97"/>
                  </a:lnTo>
                  <a:lnTo>
                    <a:pt x="61" y="85"/>
                  </a:lnTo>
                  <a:lnTo>
                    <a:pt x="59" y="75"/>
                  </a:lnTo>
                  <a:lnTo>
                    <a:pt x="54" y="71"/>
                  </a:lnTo>
                  <a:lnTo>
                    <a:pt x="52" y="68"/>
                  </a:lnTo>
                  <a:lnTo>
                    <a:pt x="47" y="63"/>
                  </a:lnTo>
                  <a:lnTo>
                    <a:pt x="45" y="63"/>
                  </a:lnTo>
                  <a:lnTo>
                    <a:pt x="40" y="66"/>
                  </a:lnTo>
                  <a:lnTo>
                    <a:pt x="37" y="66"/>
                  </a:lnTo>
                  <a:lnTo>
                    <a:pt x="37" y="63"/>
                  </a:lnTo>
                  <a:lnTo>
                    <a:pt x="37" y="63"/>
                  </a:lnTo>
                  <a:lnTo>
                    <a:pt x="40" y="61"/>
                  </a:lnTo>
                  <a:lnTo>
                    <a:pt x="42" y="61"/>
                  </a:lnTo>
                  <a:lnTo>
                    <a:pt x="45" y="59"/>
                  </a:lnTo>
                  <a:lnTo>
                    <a:pt x="42" y="56"/>
                  </a:lnTo>
                  <a:lnTo>
                    <a:pt x="42" y="56"/>
                  </a:lnTo>
                  <a:lnTo>
                    <a:pt x="42" y="54"/>
                  </a:lnTo>
                  <a:lnTo>
                    <a:pt x="45" y="54"/>
                  </a:lnTo>
                  <a:lnTo>
                    <a:pt x="45" y="54"/>
                  </a:lnTo>
                  <a:lnTo>
                    <a:pt x="47" y="52"/>
                  </a:lnTo>
                  <a:lnTo>
                    <a:pt x="47" y="49"/>
                  </a:lnTo>
                  <a:lnTo>
                    <a:pt x="49" y="45"/>
                  </a:lnTo>
                  <a:lnTo>
                    <a:pt x="52" y="35"/>
                  </a:lnTo>
                  <a:lnTo>
                    <a:pt x="56" y="30"/>
                  </a:lnTo>
                  <a:lnTo>
                    <a:pt x="56" y="26"/>
                  </a:lnTo>
                  <a:lnTo>
                    <a:pt x="54" y="26"/>
                  </a:lnTo>
                  <a:lnTo>
                    <a:pt x="40" y="26"/>
                  </a:lnTo>
                  <a:lnTo>
                    <a:pt x="37" y="23"/>
                  </a:lnTo>
                  <a:lnTo>
                    <a:pt x="28" y="26"/>
                  </a:lnTo>
                  <a:lnTo>
                    <a:pt x="26" y="28"/>
                  </a:lnTo>
                  <a:lnTo>
                    <a:pt x="26" y="28"/>
                  </a:lnTo>
                  <a:lnTo>
                    <a:pt x="26" y="26"/>
                  </a:lnTo>
                  <a:lnTo>
                    <a:pt x="26" y="26"/>
                  </a:lnTo>
                  <a:lnTo>
                    <a:pt x="23" y="26"/>
                  </a:lnTo>
                  <a:lnTo>
                    <a:pt x="23" y="23"/>
                  </a:lnTo>
                  <a:lnTo>
                    <a:pt x="28" y="23"/>
                  </a:lnTo>
                  <a:lnTo>
                    <a:pt x="28" y="21"/>
                  </a:lnTo>
                  <a:lnTo>
                    <a:pt x="26" y="21"/>
                  </a:lnTo>
                  <a:lnTo>
                    <a:pt x="26" y="19"/>
                  </a:lnTo>
                  <a:lnTo>
                    <a:pt x="26" y="19"/>
                  </a:lnTo>
                  <a:lnTo>
                    <a:pt x="28" y="16"/>
                  </a:lnTo>
                  <a:lnTo>
                    <a:pt x="33" y="14"/>
                  </a:lnTo>
                  <a:lnTo>
                    <a:pt x="35" y="9"/>
                  </a:lnTo>
                  <a:lnTo>
                    <a:pt x="37" y="7"/>
                  </a:lnTo>
                  <a:lnTo>
                    <a:pt x="40" y="2"/>
                  </a:lnTo>
                  <a:lnTo>
                    <a:pt x="35" y="0"/>
                  </a:lnTo>
                  <a:lnTo>
                    <a:pt x="23" y="4"/>
                  </a:lnTo>
                  <a:lnTo>
                    <a:pt x="21" y="2"/>
                  </a:lnTo>
                  <a:lnTo>
                    <a:pt x="19" y="2"/>
                  </a:lnTo>
                  <a:lnTo>
                    <a:pt x="14" y="2"/>
                  </a:lnTo>
                  <a:lnTo>
                    <a:pt x="12" y="7"/>
                  </a:lnTo>
                  <a:lnTo>
                    <a:pt x="12" y="11"/>
                  </a:lnTo>
                  <a:lnTo>
                    <a:pt x="9" y="11"/>
                  </a:lnTo>
                  <a:lnTo>
                    <a:pt x="9" y="14"/>
                  </a:lnTo>
                  <a:lnTo>
                    <a:pt x="9" y="14"/>
                  </a:lnTo>
                  <a:lnTo>
                    <a:pt x="9" y="16"/>
                  </a:lnTo>
                  <a:lnTo>
                    <a:pt x="12" y="19"/>
                  </a:lnTo>
                  <a:lnTo>
                    <a:pt x="4" y="21"/>
                  </a:lnTo>
                  <a:lnTo>
                    <a:pt x="4" y="26"/>
                  </a:lnTo>
                  <a:lnTo>
                    <a:pt x="7" y="28"/>
                  </a:lnTo>
                  <a:lnTo>
                    <a:pt x="4" y="28"/>
                  </a:lnTo>
                  <a:lnTo>
                    <a:pt x="4" y="28"/>
                  </a:lnTo>
                  <a:lnTo>
                    <a:pt x="2" y="28"/>
                  </a:lnTo>
                  <a:lnTo>
                    <a:pt x="2" y="33"/>
                  </a:lnTo>
                  <a:lnTo>
                    <a:pt x="4" y="33"/>
                  </a:lnTo>
                  <a:lnTo>
                    <a:pt x="7" y="30"/>
                  </a:lnTo>
                  <a:lnTo>
                    <a:pt x="7" y="33"/>
                  </a:lnTo>
                  <a:lnTo>
                    <a:pt x="7" y="33"/>
                  </a:lnTo>
                  <a:lnTo>
                    <a:pt x="7" y="33"/>
                  </a:lnTo>
                  <a:lnTo>
                    <a:pt x="7" y="37"/>
                  </a:lnTo>
                  <a:lnTo>
                    <a:pt x="7" y="37"/>
                  </a:lnTo>
                  <a:lnTo>
                    <a:pt x="4" y="37"/>
                  </a:lnTo>
                  <a:lnTo>
                    <a:pt x="4" y="40"/>
                  </a:lnTo>
                  <a:lnTo>
                    <a:pt x="4" y="40"/>
                  </a:lnTo>
                  <a:lnTo>
                    <a:pt x="4" y="42"/>
                  </a:lnTo>
                  <a:lnTo>
                    <a:pt x="2" y="42"/>
                  </a:lnTo>
                  <a:lnTo>
                    <a:pt x="2" y="47"/>
                  </a:lnTo>
                  <a:lnTo>
                    <a:pt x="0" y="47"/>
                  </a:lnTo>
                  <a:lnTo>
                    <a:pt x="0" y="49"/>
                  </a:lnTo>
                  <a:lnTo>
                    <a:pt x="0" y="49"/>
                  </a:lnTo>
                  <a:lnTo>
                    <a:pt x="2" y="49"/>
                  </a:lnTo>
                  <a:lnTo>
                    <a:pt x="2" y="52"/>
                  </a:lnTo>
                  <a:lnTo>
                    <a:pt x="4" y="54"/>
                  </a:lnTo>
                  <a:lnTo>
                    <a:pt x="9" y="49"/>
                  </a:lnTo>
                  <a:lnTo>
                    <a:pt x="12" y="49"/>
                  </a:lnTo>
                  <a:lnTo>
                    <a:pt x="12" y="52"/>
                  </a:lnTo>
                  <a:lnTo>
                    <a:pt x="7" y="66"/>
                  </a:lnTo>
                  <a:lnTo>
                    <a:pt x="7" y="68"/>
                  </a:lnTo>
                  <a:lnTo>
                    <a:pt x="7" y="68"/>
                  </a:lnTo>
                  <a:lnTo>
                    <a:pt x="7" y="71"/>
                  </a:lnTo>
                  <a:lnTo>
                    <a:pt x="7" y="71"/>
                  </a:lnTo>
                  <a:lnTo>
                    <a:pt x="4" y="75"/>
                  </a:lnTo>
                  <a:lnTo>
                    <a:pt x="4" y="80"/>
                  </a:lnTo>
                  <a:lnTo>
                    <a:pt x="4" y="80"/>
                  </a:lnTo>
                  <a:lnTo>
                    <a:pt x="7" y="80"/>
                  </a:lnTo>
                  <a:lnTo>
                    <a:pt x="9" y="71"/>
                  </a:lnTo>
                  <a:lnTo>
                    <a:pt x="9" y="63"/>
                  </a:lnTo>
                  <a:lnTo>
                    <a:pt x="12" y="61"/>
                  </a:lnTo>
                  <a:lnTo>
                    <a:pt x="12" y="61"/>
                  </a:lnTo>
                  <a:lnTo>
                    <a:pt x="12" y="66"/>
                  </a:lnTo>
                  <a:lnTo>
                    <a:pt x="12" y="68"/>
                  </a:lnTo>
                  <a:lnTo>
                    <a:pt x="12" y="68"/>
                  </a:lnTo>
                  <a:lnTo>
                    <a:pt x="12" y="68"/>
                  </a:lnTo>
                  <a:lnTo>
                    <a:pt x="12" y="66"/>
                  </a:lnTo>
                  <a:lnTo>
                    <a:pt x="14" y="66"/>
                  </a:lnTo>
                  <a:lnTo>
                    <a:pt x="14" y="66"/>
                  </a:lnTo>
                  <a:lnTo>
                    <a:pt x="14" y="66"/>
                  </a:lnTo>
                  <a:lnTo>
                    <a:pt x="14" y="63"/>
                  </a:lnTo>
                  <a:lnTo>
                    <a:pt x="16" y="63"/>
                  </a:lnTo>
                  <a:lnTo>
                    <a:pt x="19" y="66"/>
                  </a:lnTo>
                  <a:lnTo>
                    <a:pt x="16" y="66"/>
                  </a:lnTo>
                  <a:lnTo>
                    <a:pt x="16" y="68"/>
                  </a:lnTo>
                  <a:lnTo>
                    <a:pt x="16" y="73"/>
                  </a:lnTo>
                  <a:lnTo>
                    <a:pt x="16" y="73"/>
                  </a:lnTo>
                  <a:lnTo>
                    <a:pt x="19" y="75"/>
                  </a:lnTo>
                  <a:lnTo>
                    <a:pt x="19" y="78"/>
                  </a:lnTo>
                  <a:lnTo>
                    <a:pt x="14" y="87"/>
                  </a:lnTo>
                  <a:lnTo>
                    <a:pt x="14" y="89"/>
                  </a:lnTo>
                  <a:lnTo>
                    <a:pt x="12" y="89"/>
                  </a:lnTo>
                  <a:lnTo>
                    <a:pt x="12" y="89"/>
                  </a:lnTo>
                  <a:lnTo>
                    <a:pt x="14" y="97"/>
                  </a:lnTo>
                  <a:lnTo>
                    <a:pt x="14" y="97"/>
                  </a:lnTo>
                  <a:lnTo>
                    <a:pt x="16" y="97"/>
                  </a:lnTo>
                  <a:lnTo>
                    <a:pt x="14" y="94"/>
                  </a:lnTo>
                  <a:lnTo>
                    <a:pt x="16" y="92"/>
                  </a:lnTo>
                  <a:lnTo>
                    <a:pt x="16" y="92"/>
                  </a:lnTo>
                  <a:lnTo>
                    <a:pt x="21" y="97"/>
                  </a:lnTo>
                  <a:lnTo>
                    <a:pt x="23" y="94"/>
                  </a:lnTo>
                  <a:lnTo>
                    <a:pt x="23" y="92"/>
                  </a:lnTo>
                  <a:lnTo>
                    <a:pt x="28" y="92"/>
                  </a:lnTo>
                  <a:lnTo>
                    <a:pt x="33" y="92"/>
                  </a:lnTo>
                  <a:lnTo>
                    <a:pt x="33" y="89"/>
                  </a:lnTo>
                  <a:lnTo>
                    <a:pt x="35" y="89"/>
                  </a:lnTo>
                  <a:lnTo>
                    <a:pt x="40" y="89"/>
                  </a:lnTo>
                  <a:lnTo>
                    <a:pt x="37" y="89"/>
                  </a:lnTo>
                  <a:lnTo>
                    <a:pt x="37" y="89"/>
                  </a:lnTo>
                  <a:lnTo>
                    <a:pt x="35" y="92"/>
                  </a:lnTo>
                  <a:lnTo>
                    <a:pt x="33" y="101"/>
                  </a:lnTo>
                  <a:lnTo>
                    <a:pt x="33" y="101"/>
                  </a:lnTo>
                  <a:lnTo>
                    <a:pt x="35" y="104"/>
                  </a:lnTo>
                  <a:lnTo>
                    <a:pt x="35" y="106"/>
                  </a:lnTo>
                  <a:lnTo>
                    <a:pt x="35" y="106"/>
                  </a:lnTo>
                  <a:lnTo>
                    <a:pt x="35" y="106"/>
                  </a:lnTo>
                  <a:lnTo>
                    <a:pt x="37" y="108"/>
                  </a:lnTo>
                  <a:lnTo>
                    <a:pt x="40" y="108"/>
                  </a:lnTo>
                  <a:lnTo>
                    <a:pt x="42" y="106"/>
                  </a:lnTo>
                  <a:lnTo>
                    <a:pt x="45" y="106"/>
                  </a:lnTo>
                  <a:lnTo>
                    <a:pt x="42" y="108"/>
                  </a:lnTo>
                  <a:lnTo>
                    <a:pt x="42" y="111"/>
                  </a:lnTo>
                  <a:lnTo>
                    <a:pt x="42" y="113"/>
                  </a:lnTo>
                  <a:lnTo>
                    <a:pt x="40" y="115"/>
                  </a:lnTo>
                  <a:lnTo>
                    <a:pt x="42" y="115"/>
                  </a:lnTo>
                  <a:lnTo>
                    <a:pt x="42" y="118"/>
                  </a:lnTo>
                  <a:lnTo>
                    <a:pt x="40" y="122"/>
                  </a:lnTo>
                  <a:lnTo>
                    <a:pt x="40" y="122"/>
                  </a:lnTo>
                  <a:lnTo>
                    <a:pt x="42" y="125"/>
                  </a:lnTo>
                  <a:lnTo>
                    <a:pt x="42" y="125"/>
                  </a:lnTo>
                  <a:lnTo>
                    <a:pt x="40" y="127"/>
                  </a:lnTo>
                  <a:lnTo>
                    <a:pt x="30" y="127"/>
                  </a:lnTo>
                  <a:lnTo>
                    <a:pt x="19" y="137"/>
                  </a:lnTo>
                  <a:lnTo>
                    <a:pt x="19" y="137"/>
                  </a:lnTo>
                  <a:lnTo>
                    <a:pt x="23" y="134"/>
                  </a:lnTo>
                  <a:lnTo>
                    <a:pt x="26" y="134"/>
                  </a:lnTo>
                  <a:lnTo>
                    <a:pt x="26" y="141"/>
                  </a:lnTo>
                  <a:lnTo>
                    <a:pt x="28" y="144"/>
                  </a:lnTo>
                  <a:lnTo>
                    <a:pt x="26" y="148"/>
                  </a:lnTo>
                  <a:lnTo>
                    <a:pt x="12" y="158"/>
                  </a:lnTo>
                  <a:lnTo>
                    <a:pt x="12" y="158"/>
                  </a:lnTo>
                  <a:lnTo>
                    <a:pt x="14" y="163"/>
                  </a:lnTo>
                  <a:lnTo>
                    <a:pt x="14" y="163"/>
                  </a:lnTo>
                  <a:lnTo>
                    <a:pt x="16" y="163"/>
                  </a:lnTo>
                  <a:lnTo>
                    <a:pt x="16" y="163"/>
                  </a:lnTo>
                  <a:lnTo>
                    <a:pt x="19" y="160"/>
                  </a:lnTo>
                  <a:lnTo>
                    <a:pt x="21" y="160"/>
                  </a:lnTo>
                  <a:lnTo>
                    <a:pt x="21" y="160"/>
                  </a:lnTo>
                  <a:lnTo>
                    <a:pt x="23" y="163"/>
                  </a:lnTo>
                  <a:lnTo>
                    <a:pt x="23" y="163"/>
                  </a:lnTo>
                  <a:lnTo>
                    <a:pt x="26" y="165"/>
                  </a:lnTo>
                  <a:lnTo>
                    <a:pt x="28" y="163"/>
                  </a:lnTo>
                  <a:lnTo>
                    <a:pt x="28" y="163"/>
                  </a:lnTo>
                  <a:lnTo>
                    <a:pt x="30" y="163"/>
                  </a:lnTo>
                  <a:lnTo>
                    <a:pt x="33" y="167"/>
                  </a:lnTo>
                  <a:lnTo>
                    <a:pt x="35" y="167"/>
                  </a:lnTo>
                  <a:lnTo>
                    <a:pt x="37" y="167"/>
                  </a:lnTo>
                  <a:lnTo>
                    <a:pt x="37" y="167"/>
                  </a:lnTo>
                  <a:lnTo>
                    <a:pt x="40" y="165"/>
                  </a:lnTo>
                  <a:lnTo>
                    <a:pt x="47" y="160"/>
                  </a:lnTo>
                  <a:lnTo>
                    <a:pt x="47" y="163"/>
                  </a:lnTo>
                  <a:lnTo>
                    <a:pt x="42" y="167"/>
                  </a:lnTo>
                  <a:lnTo>
                    <a:pt x="40" y="170"/>
                  </a:lnTo>
                  <a:lnTo>
                    <a:pt x="40" y="172"/>
                  </a:lnTo>
                  <a:lnTo>
                    <a:pt x="26" y="172"/>
                  </a:lnTo>
                  <a:lnTo>
                    <a:pt x="23" y="174"/>
                  </a:lnTo>
                  <a:lnTo>
                    <a:pt x="21" y="177"/>
                  </a:lnTo>
                  <a:lnTo>
                    <a:pt x="21" y="179"/>
                  </a:lnTo>
                  <a:lnTo>
                    <a:pt x="7" y="193"/>
                  </a:lnTo>
                  <a:lnTo>
                    <a:pt x="7" y="196"/>
                  </a:lnTo>
                  <a:lnTo>
                    <a:pt x="7" y="196"/>
                  </a:lnTo>
                  <a:lnTo>
                    <a:pt x="7" y="196"/>
                  </a:lnTo>
                  <a:lnTo>
                    <a:pt x="7" y="193"/>
                  </a:lnTo>
                  <a:lnTo>
                    <a:pt x="12" y="196"/>
                  </a:lnTo>
                  <a:lnTo>
                    <a:pt x="12" y="196"/>
                  </a:lnTo>
                  <a:lnTo>
                    <a:pt x="12" y="196"/>
                  </a:lnTo>
                  <a:lnTo>
                    <a:pt x="14" y="196"/>
                  </a:lnTo>
                  <a:lnTo>
                    <a:pt x="14" y="193"/>
                  </a:lnTo>
                  <a:lnTo>
                    <a:pt x="16" y="191"/>
                  </a:lnTo>
                  <a:lnTo>
                    <a:pt x="19" y="189"/>
                  </a:lnTo>
                  <a:lnTo>
                    <a:pt x="26" y="189"/>
                  </a:lnTo>
                  <a:lnTo>
                    <a:pt x="30" y="191"/>
                  </a:lnTo>
                  <a:lnTo>
                    <a:pt x="33" y="191"/>
                  </a:lnTo>
                  <a:lnTo>
                    <a:pt x="33" y="189"/>
                  </a:lnTo>
                  <a:lnTo>
                    <a:pt x="35" y="184"/>
                  </a:lnTo>
                  <a:lnTo>
                    <a:pt x="35" y="184"/>
                  </a:lnTo>
                  <a:lnTo>
                    <a:pt x="37" y="184"/>
                  </a:lnTo>
                  <a:lnTo>
                    <a:pt x="42" y="182"/>
                  </a:lnTo>
                  <a:lnTo>
                    <a:pt x="47" y="186"/>
                  </a:lnTo>
                  <a:close/>
                </a:path>
              </a:pathLst>
            </a:custGeom>
            <a:grpFill/>
            <a:ln w="9525">
              <a:solidFill>
                <a:schemeClr val="bg2">
                  <a:lumMod val="50000"/>
                </a:schemeClr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3" name="Freeform 836">
              <a:extLst>
                <a:ext uri="{FF2B5EF4-FFF2-40B4-BE49-F238E27FC236}">
                  <a16:creationId xmlns:a16="http://schemas.microsoft.com/office/drawing/2014/main" id="{A6EB8E39-F634-4B6F-923E-06BF957035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99196" y="3027880"/>
              <a:ext cx="28825" cy="11683"/>
            </a:xfrm>
            <a:custGeom>
              <a:avLst/>
              <a:gdLst>
                <a:gd name="T0" fmla="*/ 5 w 5"/>
                <a:gd name="T1" fmla="*/ 2 h 2"/>
                <a:gd name="T2" fmla="*/ 5 w 5"/>
                <a:gd name="T3" fmla="*/ 2 h 2"/>
                <a:gd name="T4" fmla="*/ 2 w 5"/>
                <a:gd name="T5" fmla="*/ 0 h 2"/>
                <a:gd name="T6" fmla="*/ 0 w 5"/>
                <a:gd name="T7" fmla="*/ 0 h 2"/>
                <a:gd name="T8" fmla="*/ 5 w 5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2">
                  <a:moveTo>
                    <a:pt x="5" y="2"/>
                  </a:moveTo>
                  <a:lnTo>
                    <a:pt x="5" y="2"/>
                  </a:lnTo>
                  <a:lnTo>
                    <a:pt x="2" y="0"/>
                  </a:lnTo>
                  <a:lnTo>
                    <a:pt x="0" y="0"/>
                  </a:lnTo>
                  <a:lnTo>
                    <a:pt x="5" y="2"/>
                  </a:lnTo>
                  <a:close/>
                </a:path>
              </a:pathLst>
            </a:custGeom>
            <a:grpFill/>
            <a:ln w="9525">
              <a:solidFill>
                <a:schemeClr val="bg2">
                  <a:lumMod val="50000"/>
                </a:schemeClr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4" name="Freeform 837">
              <a:extLst>
                <a:ext uri="{FF2B5EF4-FFF2-40B4-BE49-F238E27FC236}">
                  <a16:creationId xmlns:a16="http://schemas.microsoft.com/office/drawing/2014/main" id="{C01F7E62-8ECC-4D37-B6E1-95321CA42B2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99196" y="3027880"/>
              <a:ext cx="28825" cy="11683"/>
            </a:xfrm>
            <a:custGeom>
              <a:avLst/>
              <a:gdLst>
                <a:gd name="T0" fmla="*/ 5 w 5"/>
                <a:gd name="T1" fmla="*/ 2 h 2"/>
                <a:gd name="T2" fmla="*/ 5 w 5"/>
                <a:gd name="T3" fmla="*/ 2 h 2"/>
                <a:gd name="T4" fmla="*/ 2 w 5"/>
                <a:gd name="T5" fmla="*/ 0 h 2"/>
                <a:gd name="T6" fmla="*/ 0 w 5"/>
                <a:gd name="T7" fmla="*/ 0 h 2"/>
                <a:gd name="T8" fmla="*/ 5 w 5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2">
                  <a:moveTo>
                    <a:pt x="5" y="2"/>
                  </a:moveTo>
                  <a:lnTo>
                    <a:pt x="5" y="2"/>
                  </a:lnTo>
                  <a:lnTo>
                    <a:pt x="2" y="0"/>
                  </a:lnTo>
                  <a:lnTo>
                    <a:pt x="0" y="0"/>
                  </a:lnTo>
                  <a:lnTo>
                    <a:pt x="5" y="2"/>
                  </a:lnTo>
                </a:path>
              </a:pathLst>
            </a:custGeom>
            <a:grpFill/>
            <a:ln w="9525">
              <a:solidFill>
                <a:schemeClr val="bg2">
                  <a:lumMod val="50000"/>
                </a:schemeClr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5" name="Freeform 844">
              <a:extLst>
                <a:ext uri="{FF2B5EF4-FFF2-40B4-BE49-F238E27FC236}">
                  <a16:creationId xmlns:a16="http://schemas.microsoft.com/office/drawing/2014/main" id="{E6C2733E-9009-44BD-AB72-A97A0F5B88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8132" y="2665658"/>
              <a:ext cx="23060" cy="52580"/>
            </a:xfrm>
            <a:custGeom>
              <a:avLst/>
              <a:gdLst>
                <a:gd name="T0" fmla="*/ 4 w 4"/>
                <a:gd name="T1" fmla="*/ 0 h 8"/>
                <a:gd name="T2" fmla="*/ 2 w 4"/>
                <a:gd name="T3" fmla="*/ 0 h 8"/>
                <a:gd name="T4" fmla="*/ 2 w 4"/>
                <a:gd name="T5" fmla="*/ 3 h 8"/>
                <a:gd name="T6" fmla="*/ 2 w 4"/>
                <a:gd name="T7" fmla="*/ 3 h 8"/>
                <a:gd name="T8" fmla="*/ 0 w 4"/>
                <a:gd name="T9" fmla="*/ 5 h 8"/>
                <a:gd name="T10" fmla="*/ 0 w 4"/>
                <a:gd name="T11" fmla="*/ 8 h 8"/>
                <a:gd name="T12" fmla="*/ 2 w 4"/>
                <a:gd name="T13" fmla="*/ 5 h 8"/>
                <a:gd name="T14" fmla="*/ 4 w 4"/>
                <a:gd name="T15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" h="8">
                  <a:moveTo>
                    <a:pt x="4" y="0"/>
                  </a:moveTo>
                  <a:lnTo>
                    <a:pt x="2" y="0"/>
                  </a:lnTo>
                  <a:lnTo>
                    <a:pt x="2" y="3"/>
                  </a:lnTo>
                  <a:lnTo>
                    <a:pt x="2" y="3"/>
                  </a:lnTo>
                  <a:lnTo>
                    <a:pt x="0" y="5"/>
                  </a:lnTo>
                  <a:lnTo>
                    <a:pt x="0" y="8"/>
                  </a:lnTo>
                  <a:lnTo>
                    <a:pt x="2" y="5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9525">
              <a:solidFill>
                <a:schemeClr val="bg2">
                  <a:lumMod val="50000"/>
                </a:schemeClr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6" name="Freeform 845">
              <a:extLst>
                <a:ext uri="{FF2B5EF4-FFF2-40B4-BE49-F238E27FC236}">
                  <a16:creationId xmlns:a16="http://schemas.microsoft.com/office/drawing/2014/main" id="{421A6F5F-7DE9-4294-A924-874B2BDC633E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8132" y="2665658"/>
              <a:ext cx="23060" cy="52580"/>
            </a:xfrm>
            <a:custGeom>
              <a:avLst/>
              <a:gdLst>
                <a:gd name="T0" fmla="*/ 4 w 4"/>
                <a:gd name="T1" fmla="*/ 0 h 8"/>
                <a:gd name="T2" fmla="*/ 2 w 4"/>
                <a:gd name="T3" fmla="*/ 0 h 8"/>
                <a:gd name="T4" fmla="*/ 2 w 4"/>
                <a:gd name="T5" fmla="*/ 3 h 8"/>
                <a:gd name="T6" fmla="*/ 2 w 4"/>
                <a:gd name="T7" fmla="*/ 3 h 8"/>
                <a:gd name="T8" fmla="*/ 0 w 4"/>
                <a:gd name="T9" fmla="*/ 5 h 8"/>
                <a:gd name="T10" fmla="*/ 0 w 4"/>
                <a:gd name="T11" fmla="*/ 8 h 8"/>
                <a:gd name="T12" fmla="*/ 2 w 4"/>
                <a:gd name="T13" fmla="*/ 5 h 8"/>
                <a:gd name="T14" fmla="*/ 4 w 4"/>
                <a:gd name="T15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" h="8">
                  <a:moveTo>
                    <a:pt x="4" y="0"/>
                  </a:moveTo>
                  <a:lnTo>
                    <a:pt x="2" y="0"/>
                  </a:lnTo>
                  <a:lnTo>
                    <a:pt x="2" y="3"/>
                  </a:lnTo>
                  <a:lnTo>
                    <a:pt x="2" y="3"/>
                  </a:lnTo>
                  <a:lnTo>
                    <a:pt x="0" y="5"/>
                  </a:lnTo>
                  <a:lnTo>
                    <a:pt x="0" y="8"/>
                  </a:lnTo>
                  <a:lnTo>
                    <a:pt x="2" y="5"/>
                  </a:lnTo>
                  <a:lnTo>
                    <a:pt x="4" y="0"/>
                  </a:lnTo>
                </a:path>
              </a:pathLst>
            </a:custGeom>
            <a:grpFill/>
            <a:ln w="9525">
              <a:solidFill>
                <a:schemeClr val="bg2">
                  <a:lumMod val="50000"/>
                </a:schemeClr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7" name="Freeform 846">
              <a:extLst>
                <a:ext uri="{FF2B5EF4-FFF2-40B4-BE49-F238E27FC236}">
                  <a16:creationId xmlns:a16="http://schemas.microsoft.com/office/drawing/2014/main" id="{1080D8DB-BDE8-4B80-8D80-0A64A1451C5F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9307" y="2583868"/>
              <a:ext cx="51886" cy="64266"/>
            </a:xfrm>
            <a:custGeom>
              <a:avLst/>
              <a:gdLst>
                <a:gd name="T0" fmla="*/ 2 w 9"/>
                <a:gd name="T1" fmla="*/ 10 h 10"/>
                <a:gd name="T2" fmla="*/ 0 w 9"/>
                <a:gd name="T3" fmla="*/ 7 h 10"/>
                <a:gd name="T4" fmla="*/ 0 w 9"/>
                <a:gd name="T5" fmla="*/ 10 h 10"/>
                <a:gd name="T6" fmla="*/ 2 w 9"/>
                <a:gd name="T7" fmla="*/ 10 h 10"/>
                <a:gd name="T8" fmla="*/ 5 w 9"/>
                <a:gd name="T9" fmla="*/ 10 h 10"/>
                <a:gd name="T10" fmla="*/ 7 w 9"/>
                <a:gd name="T11" fmla="*/ 7 h 10"/>
                <a:gd name="T12" fmla="*/ 9 w 9"/>
                <a:gd name="T13" fmla="*/ 7 h 10"/>
                <a:gd name="T14" fmla="*/ 9 w 9"/>
                <a:gd name="T15" fmla="*/ 5 h 10"/>
                <a:gd name="T16" fmla="*/ 5 w 9"/>
                <a:gd name="T17" fmla="*/ 3 h 10"/>
                <a:gd name="T18" fmla="*/ 5 w 9"/>
                <a:gd name="T19" fmla="*/ 0 h 10"/>
                <a:gd name="T20" fmla="*/ 2 w 9"/>
                <a:gd name="T21" fmla="*/ 3 h 10"/>
                <a:gd name="T22" fmla="*/ 2 w 9"/>
                <a:gd name="T23" fmla="*/ 3 h 10"/>
                <a:gd name="T24" fmla="*/ 2 w 9"/>
                <a:gd name="T25" fmla="*/ 5 h 10"/>
                <a:gd name="T26" fmla="*/ 5 w 9"/>
                <a:gd name="T27" fmla="*/ 5 h 10"/>
                <a:gd name="T28" fmla="*/ 5 w 9"/>
                <a:gd name="T29" fmla="*/ 7 h 10"/>
                <a:gd name="T30" fmla="*/ 5 w 9"/>
                <a:gd name="T31" fmla="*/ 7 h 10"/>
                <a:gd name="T32" fmla="*/ 5 w 9"/>
                <a:gd name="T33" fmla="*/ 7 h 10"/>
                <a:gd name="T34" fmla="*/ 2 w 9"/>
                <a:gd name="T35" fmla="*/ 10 h 10"/>
                <a:gd name="T36" fmla="*/ 2 w 9"/>
                <a:gd name="T3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" h="10">
                  <a:moveTo>
                    <a:pt x="2" y="10"/>
                  </a:moveTo>
                  <a:lnTo>
                    <a:pt x="0" y="7"/>
                  </a:lnTo>
                  <a:lnTo>
                    <a:pt x="0" y="10"/>
                  </a:lnTo>
                  <a:lnTo>
                    <a:pt x="2" y="10"/>
                  </a:lnTo>
                  <a:lnTo>
                    <a:pt x="5" y="10"/>
                  </a:lnTo>
                  <a:lnTo>
                    <a:pt x="7" y="7"/>
                  </a:lnTo>
                  <a:lnTo>
                    <a:pt x="9" y="7"/>
                  </a:lnTo>
                  <a:lnTo>
                    <a:pt x="9" y="5"/>
                  </a:lnTo>
                  <a:lnTo>
                    <a:pt x="5" y="3"/>
                  </a:lnTo>
                  <a:lnTo>
                    <a:pt x="5" y="0"/>
                  </a:lnTo>
                  <a:lnTo>
                    <a:pt x="2" y="3"/>
                  </a:lnTo>
                  <a:lnTo>
                    <a:pt x="2" y="3"/>
                  </a:lnTo>
                  <a:lnTo>
                    <a:pt x="2" y="5"/>
                  </a:lnTo>
                  <a:lnTo>
                    <a:pt x="5" y="5"/>
                  </a:lnTo>
                  <a:lnTo>
                    <a:pt x="5" y="7"/>
                  </a:lnTo>
                  <a:lnTo>
                    <a:pt x="5" y="7"/>
                  </a:lnTo>
                  <a:lnTo>
                    <a:pt x="5" y="7"/>
                  </a:lnTo>
                  <a:lnTo>
                    <a:pt x="2" y="10"/>
                  </a:lnTo>
                  <a:lnTo>
                    <a:pt x="2" y="10"/>
                  </a:lnTo>
                  <a:close/>
                </a:path>
              </a:pathLst>
            </a:custGeom>
            <a:grpFill/>
            <a:ln w="9525">
              <a:solidFill>
                <a:schemeClr val="bg2">
                  <a:lumMod val="50000"/>
                </a:schemeClr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8" name="Freeform 847">
              <a:extLst>
                <a:ext uri="{FF2B5EF4-FFF2-40B4-BE49-F238E27FC236}">
                  <a16:creationId xmlns:a16="http://schemas.microsoft.com/office/drawing/2014/main" id="{E287A401-2BAF-4BBA-A8E2-39BE0D3DCA5A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9307" y="2583868"/>
              <a:ext cx="51886" cy="64266"/>
            </a:xfrm>
            <a:custGeom>
              <a:avLst/>
              <a:gdLst>
                <a:gd name="T0" fmla="*/ 2 w 9"/>
                <a:gd name="T1" fmla="*/ 10 h 10"/>
                <a:gd name="T2" fmla="*/ 0 w 9"/>
                <a:gd name="T3" fmla="*/ 7 h 10"/>
                <a:gd name="T4" fmla="*/ 0 w 9"/>
                <a:gd name="T5" fmla="*/ 10 h 10"/>
                <a:gd name="T6" fmla="*/ 2 w 9"/>
                <a:gd name="T7" fmla="*/ 10 h 10"/>
                <a:gd name="T8" fmla="*/ 5 w 9"/>
                <a:gd name="T9" fmla="*/ 10 h 10"/>
                <a:gd name="T10" fmla="*/ 7 w 9"/>
                <a:gd name="T11" fmla="*/ 7 h 10"/>
                <a:gd name="T12" fmla="*/ 9 w 9"/>
                <a:gd name="T13" fmla="*/ 7 h 10"/>
                <a:gd name="T14" fmla="*/ 9 w 9"/>
                <a:gd name="T15" fmla="*/ 5 h 10"/>
                <a:gd name="T16" fmla="*/ 5 w 9"/>
                <a:gd name="T17" fmla="*/ 3 h 10"/>
                <a:gd name="T18" fmla="*/ 5 w 9"/>
                <a:gd name="T19" fmla="*/ 0 h 10"/>
                <a:gd name="T20" fmla="*/ 2 w 9"/>
                <a:gd name="T21" fmla="*/ 3 h 10"/>
                <a:gd name="T22" fmla="*/ 2 w 9"/>
                <a:gd name="T23" fmla="*/ 3 h 10"/>
                <a:gd name="T24" fmla="*/ 2 w 9"/>
                <a:gd name="T25" fmla="*/ 5 h 10"/>
                <a:gd name="T26" fmla="*/ 5 w 9"/>
                <a:gd name="T27" fmla="*/ 5 h 10"/>
                <a:gd name="T28" fmla="*/ 5 w 9"/>
                <a:gd name="T29" fmla="*/ 7 h 10"/>
                <a:gd name="T30" fmla="*/ 5 w 9"/>
                <a:gd name="T31" fmla="*/ 7 h 10"/>
                <a:gd name="T32" fmla="*/ 5 w 9"/>
                <a:gd name="T33" fmla="*/ 7 h 10"/>
                <a:gd name="T34" fmla="*/ 2 w 9"/>
                <a:gd name="T35" fmla="*/ 10 h 10"/>
                <a:gd name="T36" fmla="*/ 2 w 9"/>
                <a:gd name="T3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" h="10">
                  <a:moveTo>
                    <a:pt x="2" y="10"/>
                  </a:moveTo>
                  <a:lnTo>
                    <a:pt x="0" y="7"/>
                  </a:lnTo>
                  <a:lnTo>
                    <a:pt x="0" y="10"/>
                  </a:lnTo>
                  <a:lnTo>
                    <a:pt x="2" y="10"/>
                  </a:lnTo>
                  <a:lnTo>
                    <a:pt x="5" y="10"/>
                  </a:lnTo>
                  <a:lnTo>
                    <a:pt x="7" y="7"/>
                  </a:lnTo>
                  <a:lnTo>
                    <a:pt x="9" y="7"/>
                  </a:lnTo>
                  <a:lnTo>
                    <a:pt x="9" y="5"/>
                  </a:lnTo>
                  <a:lnTo>
                    <a:pt x="5" y="3"/>
                  </a:lnTo>
                  <a:lnTo>
                    <a:pt x="5" y="0"/>
                  </a:lnTo>
                  <a:lnTo>
                    <a:pt x="2" y="3"/>
                  </a:lnTo>
                  <a:lnTo>
                    <a:pt x="2" y="3"/>
                  </a:lnTo>
                  <a:lnTo>
                    <a:pt x="2" y="5"/>
                  </a:lnTo>
                  <a:lnTo>
                    <a:pt x="5" y="5"/>
                  </a:lnTo>
                  <a:lnTo>
                    <a:pt x="5" y="7"/>
                  </a:lnTo>
                  <a:lnTo>
                    <a:pt x="5" y="7"/>
                  </a:lnTo>
                  <a:lnTo>
                    <a:pt x="5" y="7"/>
                  </a:lnTo>
                  <a:lnTo>
                    <a:pt x="2" y="10"/>
                  </a:lnTo>
                  <a:lnTo>
                    <a:pt x="2" y="10"/>
                  </a:lnTo>
                </a:path>
              </a:pathLst>
            </a:custGeom>
            <a:grpFill/>
            <a:ln w="9525">
              <a:solidFill>
                <a:schemeClr val="bg2">
                  <a:lumMod val="50000"/>
                </a:schemeClr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9" name="Freeform 856">
              <a:extLst>
                <a:ext uri="{FF2B5EF4-FFF2-40B4-BE49-F238E27FC236}">
                  <a16:creationId xmlns:a16="http://schemas.microsoft.com/office/drawing/2014/main" id="{121F37DE-2293-4C69-8906-F751C6C7C3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846212" y="714343"/>
              <a:ext cx="40356" cy="35052"/>
            </a:xfrm>
            <a:custGeom>
              <a:avLst/>
              <a:gdLst>
                <a:gd name="T0" fmla="*/ 2 w 7"/>
                <a:gd name="T1" fmla="*/ 2 h 7"/>
                <a:gd name="T2" fmla="*/ 2 w 7"/>
                <a:gd name="T3" fmla="*/ 2 h 7"/>
                <a:gd name="T4" fmla="*/ 2 w 7"/>
                <a:gd name="T5" fmla="*/ 0 h 7"/>
                <a:gd name="T6" fmla="*/ 2 w 7"/>
                <a:gd name="T7" fmla="*/ 2 h 7"/>
                <a:gd name="T8" fmla="*/ 4 w 7"/>
                <a:gd name="T9" fmla="*/ 2 h 7"/>
                <a:gd name="T10" fmla="*/ 7 w 7"/>
                <a:gd name="T11" fmla="*/ 0 h 7"/>
                <a:gd name="T12" fmla="*/ 7 w 7"/>
                <a:gd name="T13" fmla="*/ 0 h 7"/>
                <a:gd name="T14" fmla="*/ 7 w 7"/>
                <a:gd name="T15" fmla="*/ 2 h 7"/>
                <a:gd name="T16" fmla="*/ 4 w 7"/>
                <a:gd name="T17" fmla="*/ 4 h 7"/>
                <a:gd name="T18" fmla="*/ 4 w 7"/>
                <a:gd name="T19" fmla="*/ 4 h 7"/>
                <a:gd name="T20" fmla="*/ 2 w 7"/>
                <a:gd name="T21" fmla="*/ 7 h 7"/>
                <a:gd name="T22" fmla="*/ 0 w 7"/>
                <a:gd name="T23" fmla="*/ 7 h 7"/>
                <a:gd name="T24" fmla="*/ 0 w 7"/>
                <a:gd name="T25" fmla="*/ 7 h 7"/>
                <a:gd name="T26" fmla="*/ 2 w 7"/>
                <a:gd name="T27" fmla="*/ 4 h 7"/>
                <a:gd name="T28" fmla="*/ 2 w 7"/>
                <a:gd name="T29" fmla="*/ 4 h 7"/>
                <a:gd name="T30" fmla="*/ 2 w 7"/>
                <a:gd name="T31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" h="7">
                  <a:moveTo>
                    <a:pt x="2" y="2"/>
                  </a:moveTo>
                  <a:lnTo>
                    <a:pt x="2" y="2"/>
                  </a:lnTo>
                  <a:lnTo>
                    <a:pt x="2" y="0"/>
                  </a:lnTo>
                  <a:lnTo>
                    <a:pt x="2" y="2"/>
                  </a:lnTo>
                  <a:lnTo>
                    <a:pt x="4" y="2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2" y="7"/>
                  </a:lnTo>
                  <a:lnTo>
                    <a:pt x="0" y="7"/>
                  </a:lnTo>
                  <a:lnTo>
                    <a:pt x="0" y="7"/>
                  </a:lnTo>
                  <a:lnTo>
                    <a:pt x="2" y="4"/>
                  </a:lnTo>
                  <a:lnTo>
                    <a:pt x="2" y="4"/>
                  </a:lnTo>
                  <a:lnTo>
                    <a:pt x="2" y="2"/>
                  </a:lnTo>
                  <a:close/>
                </a:path>
              </a:pathLst>
            </a:custGeom>
            <a:grpFill/>
            <a:ln w="9525">
              <a:solidFill>
                <a:schemeClr val="bg2">
                  <a:lumMod val="50000"/>
                </a:schemeClr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0" name="Freeform 857">
              <a:extLst>
                <a:ext uri="{FF2B5EF4-FFF2-40B4-BE49-F238E27FC236}">
                  <a16:creationId xmlns:a16="http://schemas.microsoft.com/office/drawing/2014/main" id="{65F07FF5-455E-4B3A-92E2-23961A6CD730}"/>
                </a:ext>
              </a:extLst>
            </p:cNvPr>
            <p:cNvSpPr>
              <a:spLocks/>
            </p:cNvSpPr>
            <p:nvPr/>
          </p:nvSpPr>
          <p:spPr bwMode="auto">
            <a:xfrm>
              <a:off x="6846212" y="714343"/>
              <a:ext cx="40356" cy="35052"/>
            </a:xfrm>
            <a:custGeom>
              <a:avLst/>
              <a:gdLst>
                <a:gd name="T0" fmla="*/ 2 w 7"/>
                <a:gd name="T1" fmla="*/ 2 h 7"/>
                <a:gd name="T2" fmla="*/ 2 w 7"/>
                <a:gd name="T3" fmla="*/ 2 h 7"/>
                <a:gd name="T4" fmla="*/ 2 w 7"/>
                <a:gd name="T5" fmla="*/ 0 h 7"/>
                <a:gd name="T6" fmla="*/ 2 w 7"/>
                <a:gd name="T7" fmla="*/ 2 h 7"/>
                <a:gd name="T8" fmla="*/ 4 w 7"/>
                <a:gd name="T9" fmla="*/ 2 h 7"/>
                <a:gd name="T10" fmla="*/ 7 w 7"/>
                <a:gd name="T11" fmla="*/ 0 h 7"/>
                <a:gd name="T12" fmla="*/ 7 w 7"/>
                <a:gd name="T13" fmla="*/ 0 h 7"/>
                <a:gd name="T14" fmla="*/ 7 w 7"/>
                <a:gd name="T15" fmla="*/ 2 h 7"/>
                <a:gd name="T16" fmla="*/ 4 w 7"/>
                <a:gd name="T17" fmla="*/ 4 h 7"/>
                <a:gd name="T18" fmla="*/ 4 w 7"/>
                <a:gd name="T19" fmla="*/ 4 h 7"/>
                <a:gd name="T20" fmla="*/ 2 w 7"/>
                <a:gd name="T21" fmla="*/ 7 h 7"/>
                <a:gd name="T22" fmla="*/ 0 w 7"/>
                <a:gd name="T23" fmla="*/ 7 h 7"/>
                <a:gd name="T24" fmla="*/ 0 w 7"/>
                <a:gd name="T25" fmla="*/ 7 h 7"/>
                <a:gd name="T26" fmla="*/ 2 w 7"/>
                <a:gd name="T27" fmla="*/ 4 h 7"/>
                <a:gd name="T28" fmla="*/ 2 w 7"/>
                <a:gd name="T29" fmla="*/ 4 h 7"/>
                <a:gd name="T30" fmla="*/ 2 w 7"/>
                <a:gd name="T31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" h="7">
                  <a:moveTo>
                    <a:pt x="2" y="2"/>
                  </a:moveTo>
                  <a:lnTo>
                    <a:pt x="2" y="2"/>
                  </a:lnTo>
                  <a:lnTo>
                    <a:pt x="2" y="0"/>
                  </a:lnTo>
                  <a:lnTo>
                    <a:pt x="2" y="2"/>
                  </a:lnTo>
                  <a:lnTo>
                    <a:pt x="4" y="2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2" y="7"/>
                  </a:lnTo>
                  <a:lnTo>
                    <a:pt x="0" y="7"/>
                  </a:lnTo>
                  <a:lnTo>
                    <a:pt x="0" y="7"/>
                  </a:lnTo>
                  <a:lnTo>
                    <a:pt x="2" y="4"/>
                  </a:lnTo>
                  <a:lnTo>
                    <a:pt x="2" y="4"/>
                  </a:lnTo>
                  <a:lnTo>
                    <a:pt x="2" y="2"/>
                  </a:lnTo>
                </a:path>
              </a:pathLst>
            </a:custGeom>
            <a:grpFill/>
            <a:ln w="9525">
              <a:solidFill>
                <a:schemeClr val="bg2">
                  <a:lumMod val="50000"/>
                </a:schemeClr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1" name="Freeform 860">
              <a:extLst>
                <a:ext uri="{FF2B5EF4-FFF2-40B4-BE49-F238E27FC236}">
                  <a16:creationId xmlns:a16="http://schemas.microsoft.com/office/drawing/2014/main" id="{D2646A62-A755-47B1-8A90-F96F2A47B61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73484" y="1491366"/>
              <a:ext cx="46121" cy="35052"/>
            </a:xfrm>
            <a:custGeom>
              <a:avLst/>
              <a:gdLst>
                <a:gd name="T0" fmla="*/ 0 w 9"/>
                <a:gd name="T1" fmla="*/ 5 h 7"/>
                <a:gd name="T2" fmla="*/ 0 w 9"/>
                <a:gd name="T3" fmla="*/ 5 h 7"/>
                <a:gd name="T4" fmla="*/ 0 w 9"/>
                <a:gd name="T5" fmla="*/ 5 h 7"/>
                <a:gd name="T6" fmla="*/ 2 w 9"/>
                <a:gd name="T7" fmla="*/ 5 h 7"/>
                <a:gd name="T8" fmla="*/ 2 w 9"/>
                <a:gd name="T9" fmla="*/ 3 h 7"/>
                <a:gd name="T10" fmla="*/ 2 w 9"/>
                <a:gd name="T11" fmla="*/ 3 h 7"/>
                <a:gd name="T12" fmla="*/ 7 w 9"/>
                <a:gd name="T13" fmla="*/ 0 h 7"/>
                <a:gd name="T14" fmla="*/ 9 w 9"/>
                <a:gd name="T15" fmla="*/ 0 h 7"/>
                <a:gd name="T16" fmla="*/ 7 w 9"/>
                <a:gd name="T17" fmla="*/ 3 h 7"/>
                <a:gd name="T18" fmla="*/ 9 w 9"/>
                <a:gd name="T19" fmla="*/ 3 h 7"/>
                <a:gd name="T20" fmla="*/ 9 w 9"/>
                <a:gd name="T21" fmla="*/ 5 h 7"/>
                <a:gd name="T22" fmla="*/ 5 w 9"/>
                <a:gd name="T23" fmla="*/ 5 h 7"/>
                <a:gd name="T24" fmla="*/ 2 w 9"/>
                <a:gd name="T25" fmla="*/ 7 h 7"/>
                <a:gd name="T26" fmla="*/ 0 w 9"/>
                <a:gd name="T27" fmla="*/ 7 h 7"/>
                <a:gd name="T28" fmla="*/ 0 w 9"/>
                <a:gd name="T2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" h="7">
                  <a:moveTo>
                    <a:pt x="0" y="5"/>
                  </a:moveTo>
                  <a:lnTo>
                    <a:pt x="0" y="5"/>
                  </a:lnTo>
                  <a:lnTo>
                    <a:pt x="0" y="5"/>
                  </a:lnTo>
                  <a:lnTo>
                    <a:pt x="2" y="5"/>
                  </a:lnTo>
                  <a:lnTo>
                    <a:pt x="2" y="3"/>
                  </a:lnTo>
                  <a:lnTo>
                    <a:pt x="2" y="3"/>
                  </a:lnTo>
                  <a:lnTo>
                    <a:pt x="7" y="0"/>
                  </a:lnTo>
                  <a:lnTo>
                    <a:pt x="9" y="0"/>
                  </a:lnTo>
                  <a:lnTo>
                    <a:pt x="7" y="3"/>
                  </a:lnTo>
                  <a:lnTo>
                    <a:pt x="9" y="3"/>
                  </a:lnTo>
                  <a:lnTo>
                    <a:pt x="9" y="5"/>
                  </a:lnTo>
                  <a:lnTo>
                    <a:pt x="5" y="5"/>
                  </a:lnTo>
                  <a:lnTo>
                    <a:pt x="2" y="7"/>
                  </a:lnTo>
                  <a:lnTo>
                    <a:pt x="0" y="7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9525">
              <a:solidFill>
                <a:schemeClr val="bg2">
                  <a:lumMod val="50000"/>
                </a:schemeClr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2" name="Freeform 861">
              <a:extLst>
                <a:ext uri="{FF2B5EF4-FFF2-40B4-BE49-F238E27FC236}">
                  <a16:creationId xmlns:a16="http://schemas.microsoft.com/office/drawing/2014/main" id="{D2DF1534-B333-4FCE-99DA-F9AA71B39BE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73484" y="1491366"/>
              <a:ext cx="46121" cy="35052"/>
            </a:xfrm>
            <a:custGeom>
              <a:avLst/>
              <a:gdLst>
                <a:gd name="T0" fmla="*/ 0 w 9"/>
                <a:gd name="T1" fmla="*/ 5 h 7"/>
                <a:gd name="T2" fmla="*/ 0 w 9"/>
                <a:gd name="T3" fmla="*/ 5 h 7"/>
                <a:gd name="T4" fmla="*/ 0 w 9"/>
                <a:gd name="T5" fmla="*/ 5 h 7"/>
                <a:gd name="T6" fmla="*/ 2 w 9"/>
                <a:gd name="T7" fmla="*/ 5 h 7"/>
                <a:gd name="T8" fmla="*/ 2 w 9"/>
                <a:gd name="T9" fmla="*/ 3 h 7"/>
                <a:gd name="T10" fmla="*/ 2 w 9"/>
                <a:gd name="T11" fmla="*/ 3 h 7"/>
                <a:gd name="T12" fmla="*/ 7 w 9"/>
                <a:gd name="T13" fmla="*/ 0 h 7"/>
                <a:gd name="T14" fmla="*/ 9 w 9"/>
                <a:gd name="T15" fmla="*/ 0 h 7"/>
                <a:gd name="T16" fmla="*/ 7 w 9"/>
                <a:gd name="T17" fmla="*/ 3 h 7"/>
                <a:gd name="T18" fmla="*/ 9 w 9"/>
                <a:gd name="T19" fmla="*/ 3 h 7"/>
                <a:gd name="T20" fmla="*/ 9 w 9"/>
                <a:gd name="T21" fmla="*/ 5 h 7"/>
                <a:gd name="T22" fmla="*/ 5 w 9"/>
                <a:gd name="T23" fmla="*/ 5 h 7"/>
                <a:gd name="T24" fmla="*/ 2 w 9"/>
                <a:gd name="T25" fmla="*/ 7 h 7"/>
                <a:gd name="T26" fmla="*/ 0 w 9"/>
                <a:gd name="T27" fmla="*/ 7 h 7"/>
                <a:gd name="T28" fmla="*/ 0 w 9"/>
                <a:gd name="T2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" h="7">
                  <a:moveTo>
                    <a:pt x="0" y="5"/>
                  </a:moveTo>
                  <a:lnTo>
                    <a:pt x="0" y="5"/>
                  </a:lnTo>
                  <a:lnTo>
                    <a:pt x="0" y="5"/>
                  </a:lnTo>
                  <a:lnTo>
                    <a:pt x="2" y="5"/>
                  </a:lnTo>
                  <a:lnTo>
                    <a:pt x="2" y="3"/>
                  </a:lnTo>
                  <a:lnTo>
                    <a:pt x="2" y="3"/>
                  </a:lnTo>
                  <a:lnTo>
                    <a:pt x="7" y="0"/>
                  </a:lnTo>
                  <a:lnTo>
                    <a:pt x="9" y="0"/>
                  </a:lnTo>
                  <a:lnTo>
                    <a:pt x="7" y="3"/>
                  </a:lnTo>
                  <a:lnTo>
                    <a:pt x="9" y="3"/>
                  </a:lnTo>
                  <a:lnTo>
                    <a:pt x="9" y="5"/>
                  </a:lnTo>
                  <a:lnTo>
                    <a:pt x="5" y="5"/>
                  </a:lnTo>
                  <a:lnTo>
                    <a:pt x="2" y="7"/>
                  </a:lnTo>
                  <a:lnTo>
                    <a:pt x="0" y="7"/>
                  </a:lnTo>
                  <a:lnTo>
                    <a:pt x="0" y="5"/>
                  </a:lnTo>
                </a:path>
              </a:pathLst>
            </a:custGeom>
            <a:grpFill/>
            <a:ln w="9525">
              <a:solidFill>
                <a:schemeClr val="bg2">
                  <a:lumMod val="50000"/>
                </a:schemeClr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3" name="Freeform 862">
              <a:extLst>
                <a:ext uri="{FF2B5EF4-FFF2-40B4-BE49-F238E27FC236}">
                  <a16:creationId xmlns:a16="http://schemas.microsoft.com/office/drawing/2014/main" id="{DDCEF23B-D5AE-4FD3-AEA7-01F4307CE2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5232" y="1917851"/>
              <a:ext cx="17295" cy="23369"/>
            </a:xfrm>
            <a:custGeom>
              <a:avLst/>
              <a:gdLst>
                <a:gd name="T0" fmla="*/ 3 w 3"/>
                <a:gd name="T1" fmla="*/ 0 h 4"/>
                <a:gd name="T2" fmla="*/ 3 w 3"/>
                <a:gd name="T3" fmla="*/ 0 h 4"/>
                <a:gd name="T4" fmla="*/ 0 w 3"/>
                <a:gd name="T5" fmla="*/ 2 h 4"/>
                <a:gd name="T6" fmla="*/ 0 w 3"/>
                <a:gd name="T7" fmla="*/ 4 h 4"/>
                <a:gd name="T8" fmla="*/ 0 w 3"/>
                <a:gd name="T9" fmla="*/ 4 h 4"/>
                <a:gd name="T10" fmla="*/ 3 w 3"/>
                <a:gd name="T11" fmla="*/ 4 h 4"/>
                <a:gd name="T12" fmla="*/ 3 w 3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4">
                  <a:moveTo>
                    <a:pt x="3" y="0"/>
                  </a:moveTo>
                  <a:lnTo>
                    <a:pt x="3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" y="4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9525">
              <a:solidFill>
                <a:schemeClr val="bg2">
                  <a:lumMod val="50000"/>
                </a:schemeClr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4" name="Freeform 863">
              <a:extLst>
                <a:ext uri="{FF2B5EF4-FFF2-40B4-BE49-F238E27FC236}">
                  <a16:creationId xmlns:a16="http://schemas.microsoft.com/office/drawing/2014/main" id="{8427BF8D-C779-4B8B-901A-183A8E56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5232" y="1917851"/>
              <a:ext cx="17295" cy="23369"/>
            </a:xfrm>
            <a:custGeom>
              <a:avLst/>
              <a:gdLst>
                <a:gd name="T0" fmla="*/ 3 w 3"/>
                <a:gd name="T1" fmla="*/ 0 h 4"/>
                <a:gd name="T2" fmla="*/ 3 w 3"/>
                <a:gd name="T3" fmla="*/ 0 h 4"/>
                <a:gd name="T4" fmla="*/ 0 w 3"/>
                <a:gd name="T5" fmla="*/ 2 h 4"/>
                <a:gd name="T6" fmla="*/ 0 w 3"/>
                <a:gd name="T7" fmla="*/ 4 h 4"/>
                <a:gd name="T8" fmla="*/ 0 w 3"/>
                <a:gd name="T9" fmla="*/ 4 h 4"/>
                <a:gd name="T10" fmla="*/ 3 w 3"/>
                <a:gd name="T11" fmla="*/ 4 h 4"/>
                <a:gd name="T12" fmla="*/ 3 w 3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4">
                  <a:moveTo>
                    <a:pt x="3" y="0"/>
                  </a:moveTo>
                  <a:lnTo>
                    <a:pt x="3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" y="4"/>
                  </a:lnTo>
                  <a:lnTo>
                    <a:pt x="3" y="0"/>
                  </a:lnTo>
                </a:path>
              </a:pathLst>
            </a:custGeom>
            <a:grpFill/>
            <a:ln w="9525">
              <a:solidFill>
                <a:schemeClr val="bg2">
                  <a:lumMod val="50000"/>
                </a:schemeClr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5" name="Freeform 864">
              <a:extLst>
                <a:ext uri="{FF2B5EF4-FFF2-40B4-BE49-F238E27FC236}">
                  <a16:creationId xmlns:a16="http://schemas.microsoft.com/office/drawing/2014/main" id="{DC7F7EB4-F6CF-4451-AA76-735B6740D6FD}"/>
                </a:ext>
              </a:extLst>
            </p:cNvPr>
            <p:cNvSpPr>
              <a:spLocks/>
            </p:cNvSpPr>
            <p:nvPr/>
          </p:nvSpPr>
          <p:spPr bwMode="auto">
            <a:xfrm>
              <a:off x="6171709" y="1713370"/>
              <a:ext cx="11530" cy="23369"/>
            </a:xfrm>
            <a:custGeom>
              <a:avLst/>
              <a:gdLst>
                <a:gd name="T0" fmla="*/ 2 w 2"/>
                <a:gd name="T1" fmla="*/ 5 h 5"/>
                <a:gd name="T2" fmla="*/ 2 w 2"/>
                <a:gd name="T3" fmla="*/ 2 h 5"/>
                <a:gd name="T4" fmla="*/ 2 w 2"/>
                <a:gd name="T5" fmla="*/ 2 h 5"/>
                <a:gd name="T6" fmla="*/ 0 w 2"/>
                <a:gd name="T7" fmla="*/ 0 h 5"/>
                <a:gd name="T8" fmla="*/ 0 w 2"/>
                <a:gd name="T9" fmla="*/ 2 h 5"/>
                <a:gd name="T10" fmla="*/ 0 w 2"/>
                <a:gd name="T11" fmla="*/ 5 h 5"/>
                <a:gd name="T12" fmla="*/ 2 w 2"/>
                <a:gd name="T13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5">
                  <a:moveTo>
                    <a:pt x="2" y="5"/>
                  </a:moveTo>
                  <a:lnTo>
                    <a:pt x="2" y="2"/>
                  </a:lnTo>
                  <a:lnTo>
                    <a:pt x="2" y="2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5"/>
                  </a:lnTo>
                  <a:lnTo>
                    <a:pt x="2" y="5"/>
                  </a:lnTo>
                  <a:close/>
                </a:path>
              </a:pathLst>
            </a:custGeom>
            <a:grpFill/>
            <a:ln w="9525">
              <a:solidFill>
                <a:schemeClr val="bg2">
                  <a:lumMod val="50000"/>
                </a:schemeClr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6" name="Freeform 865">
              <a:extLst>
                <a:ext uri="{FF2B5EF4-FFF2-40B4-BE49-F238E27FC236}">
                  <a16:creationId xmlns:a16="http://schemas.microsoft.com/office/drawing/2014/main" id="{CB84FF74-0456-41E4-ADDC-035C8CED40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171709" y="1713370"/>
              <a:ext cx="11530" cy="23369"/>
            </a:xfrm>
            <a:custGeom>
              <a:avLst/>
              <a:gdLst>
                <a:gd name="T0" fmla="*/ 2 w 2"/>
                <a:gd name="T1" fmla="*/ 5 h 5"/>
                <a:gd name="T2" fmla="*/ 2 w 2"/>
                <a:gd name="T3" fmla="*/ 2 h 5"/>
                <a:gd name="T4" fmla="*/ 2 w 2"/>
                <a:gd name="T5" fmla="*/ 2 h 5"/>
                <a:gd name="T6" fmla="*/ 0 w 2"/>
                <a:gd name="T7" fmla="*/ 0 h 5"/>
                <a:gd name="T8" fmla="*/ 0 w 2"/>
                <a:gd name="T9" fmla="*/ 2 h 5"/>
                <a:gd name="T10" fmla="*/ 0 w 2"/>
                <a:gd name="T11" fmla="*/ 5 h 5"/>
                <a:gd name="T12" fmla="*/ 2 w 2"/>
                <a:gd name="T13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5">
                  <a:moveTo>
                    <a:pt x="2" y="5"/>
                  </a:moveTo>
                  <a:lnTo>
                    <a:pt x="2" y="2"/>
                  </a:lnTo>
                  <a:lnTo>
                    <a:pt x="2" y="2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5"/>
                  </a:lnTo>
                  <a:lnTo>
                    <a:pt x="2" y="5"/>
                  </a:lnTo>
                </a:path>
              </a:pathLst>
            </a:custGeom>
            <a:grpFill/>
            <a:ln w="9525">
              <a:solidFill>
                <a:schemeClr val="bg2">
                  <a:lumMod val="50000"/>
                </a:schemeClr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7" name="Freeform 866">
              <a:extLst>
                <a:ext uri="{FF2B5EF4-FFF2-40B4-BE49-F238E27FC236}">
                  <a16:creationId xmlns:a16="http://schemas.microsoft.com/office/drawing/2014/main" id="{1560F518-7074-485F-B4D1-43E5936169D0}"/>
                </a:ext>
              </a:extLst>
            </p:cNvPr>
            <p:cNvSpPr>
              <a:spLocks/>
            </p:cNvSpPr>
            <p:nvPr/>
          </p:nvSpPr>
          <p:spPr bwMode="auto">
            <a:xfrm>
              <a:off x="6114058" y="1806847"/>
              <a:ext cx="5765" cy="11683"/>
            </a:xfrm>
            <a:custGeom>
              <a:avLst/>
              <a:gdLst>
                <a:gd name="T0" fmla="*/ 2 h 2"/>
                <a:gd name="T1" fmla="*/ 2 h 2"/>
                <a:gd name="T2" fmla="*/ 0 h 2"/>
                <a:gd name="T3" fmla="*/ 0 h 2"/>
                <a:gd name="T4" fmla="*/ 0 h 2"/>
                <a:gd name="T5" fmla="*/ 2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</a:cxnLst>
              <a:rect l="0" t="0" r="r" b="b"/>
              <a:pathLst>
                <a:path h="2">
                  <a:moveTo>
                    <a:pt x="0" y="2"/>
                  </a:moveTo>
                  <a:lnTo>
                    <a:pt x="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9525">
              <a:solidFill>
                <a:schemeClr val="bg2">
                  <a:lumMod val="50000"/>
                </a:schemeClr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8" name="Freeform 867">
              <a:extLst>
                <a:ext uri="{FF2B5EF4-FFF2-40B4-BE49-F238E27FC236}">
                  <a16:creationId xmlns:a16="http://schemas.microsoft.com/office/drawing/2014/main" id="{483C8F38-1FF6-4EE2-974D-A0FB470C0016}"/>
                </a:ext>
              </a:extLst>
            </p:cNvPr>
            <p:cNvSpPr>
              <a:spLocks/>
            </p:cNvSpPr>
            <p:nvPr/>
          </p:nvSpPr>
          <p:spPr bwMode="auto">
            <a:xfrm>
              <a:off x="6114058" y="1806847"/>
              <a:ext cx="5765" cy="11683"/>
            </a:xfrm>
            <a:custGeom>
              <a:avLst/>
              <a:gdLst>
                <a:gd name="T0" fmla="*/ 2 h 2"/>
                <a:gd name="T1" fmla="*/ 2 h 2"/>
                <a:gd name="T2" fmla="*/ 0 h 2"/>
                <a:gd name="T3" fmla="*/ 0 h 2"/>
                <a:gd name="T4" fmla="*/ 0 h 2"/>
                <a:gd name="T5" fmla="*/ 2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</a:cxnLst>
              <a:rect l="0" t="0" r="r" b="b"/>
              <a:pathLst>
                <a:path h="2">
                  <a:moveTo>
                    <a:pt x="0" y="2"/>
                  </a:moveTo>
                  <a:lnTo>
                    <a:pt x="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2"/>
                  </a:lnTo>
                </a:path>
              </a:pathLst>
            </a:custGeom>
            <a:grpFill/>
            <a:ln w="9525">
              <a:solidFill>
                <a:schemeClr val="bg2">
                  <a:lumMod val="50000"/>
                </a:schemeClr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9" name="Freeform 868">
              <a:extLst>
                <a:ext uri="{FF2B5EF4-FFF2-40B4-BE49-F238E27FC236}">
                  <a16:creationId xmlns:a16="http://schemas.microsoft.com/office/drawing/2014/main" id="{1C349D99-A867-4ECF-B92C-2ED250F3E6CF}"/>
                </a:ext>
              </a:extLst>
            </p:cNvPr>
            <p:cNvSpPr>
              <a:spLocks/>
            </p:cNvSpPr>
            <p:nvPr/>
          </p:nvSpPr>
          <p:spPr bwMode="auto">
            <a:xfrm>
              <a:off x="6137118" y="2110644"/>
              <a:ext cx="5765" cy="23369"/>
            </a:xfrm>
            <a:custGeom>
              <a:avLst/>
              <a:gdLst>
                <a:gd name="T0" fmla="*/ 2 w 2"/>
                <a:gd name="T1" fmla="*/ 4 h 4"/>
                <a:gd name="T2" fmla="*/ 2 w 2"/>
                <a:gd name="T3" fmla="*/ 0 h 4"/>
                <a:gd name="T4" fmla="*/ 2 w 2"/>
                <a:gd name="T5" fmla="*/ 0 h 4"/>
                <a:gd name="T6" fmla="*/ 0 w 2"/>
                <a:gd name="T7" fmla="*/ 0 h 4"/>
                <a:gd name="T8" fmla="*/ 0 w 2"/>
                <a:gd name="T9" fmla="*/ 4 h 4"/>
                <a:gd name="T10" fmla="*/ 2 w 2"/>
                <a:gd name="T11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" h="4">
                  <a:moveTo>
                    <a:pt x="2" y="4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4"/>
                  </a:lnTo>
                  <a:lnTo>
                    <a:pt x="2" y="4"/>
                  </a:lnTo>
                  <a:close/>
                </a:path>
              </a:pathLst>
            </a:custGeom>
            <a:grpFill/>
            <a:ln w="9525">
              <a:solidFill>
                <a:schemeClr val="bg2">
                  <a:lumMod val="50000"/>
                </a:schemeClr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00" name="Freeform 869">
              <a:extLst>
                <a:ext uri="{FF2B5EF4-FFF2-40B4-BE49-F238E27FC236}">
                  <a16:creationId xmlns:a16="http://schemas.microsoft.com/office/drawing/2014/main" id="{2982C8F8-47A4-4344-A646-B3A6F18B80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137118" y="2110644"/>
              <a:ext cx="5765" cy="23369"/>
            </a:xfrm>
            <a:custGeom>
              <a:avLst/>
              <a:gdLst>
                <a:gd name="T0" fmla="*/ 2 w 2"/>
                <a:gd name="T1" fmla="*/ 4 h 4"/>
                <a:gd name="T2" fmla="*/ 2 w 2"/>
                <a:gd name="T3" fmla="*/ 0 h 4"/>
                <a:gd name="T4" fmla="*/ 2 w 2"/>
                <a:gd name="T5" fmla="*/ 0 h 4"/>
                <a:gd name="T6" fmla="*/ 0 w 2"/>
                <a:gd name="T7" fmla="*/ 0 h 4"/>
                <a:gd name="T8" fmla="*/ 0 w 2"/>
                <a:gd name="T9" fmla="*/ 4 h 4"/>
                <a:gd name="T10" fmla="*/ 2 w 2"/>
                <a:gd name="T11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" h="4">
                  <a:moveTo>
                    <a:pt x="2" y="4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4"/>
                  </a:lnTo>
                  <a:lnTo>
                    <a:pt x="2" y="4"/>
                  </a:lnTo>
                </a:path>
              </a:pathLst>
            </a:custGeom>
            <a:grpFill/>
            <a:ln w="9525">
              <a:solidFill>
                <a:schemeClr val="bg2">
                  <a:lumMod val="50000"/>
                </a:schemeClr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01" name="Freeform 870">
              <a:extLst>
                <a:ext uri="{FF2B5EF4-FFF2-40B4-BE49-F238E27FC236}">
                  <a16:creationId xmlns:a16="http://schemas.microsoft.com/office/drawing/2014/main" id="{E3A70D83-4789-48C0-A908-199E12EBBBE9}"/>
                </a:ext>
              </a:extLst>
            </p:cNvPr>
            <p:cNvSpPr>
              <a:spLocks/>
            </p:cNvSpPr>
            <p:nvPr/>
          </p:nvSpPr>
          <p:spPr bwMode="auto">
            <a:xfrm>
              <a:off x="6114058" y="2192438"/>
              <a:ext cx="23060" cy="35052"/>
            </a:xfrm>
            <a:custGeom>
              <a:avLst/>
              <a:gdLst>
                <a:gd name="T0" fmla="*/ 3 w 3"/>
                <a:gd name="T1" fmla="*/ 7 h 7"/>
                <a:gd name="T2" fmla="*/ 3 w 3"/>
                <a:gd name="T3" fmla="*/ 2 h 7"/>
                <a:gd name="T4" fmla="*/ 3 w 3"/>
                <a:gd name="T5" fmla="*/ 0 h 7"/>
                <a:gd name="T6" fmla="*/ 3 w 3"/>
                <a:gd name="T7" fmla="*/ 2 h 7"/>
                <a:gd name="T8" fmla="*/ 0 w 3"/>
                <a:gd name="T9" fmla="*/ 5 h 7"/>
                <a:gd name="T10" fmla="*/ 3 w 3"/>
                <a:gd name="T11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7">
                  <a:moveTo>
                    <a:pt x="3" y="7"/>
                  </a:moveTo>
                  <a:lnTo>
                    <a:pt x="3" y="2"/>
                  </a:lnTo>
                  <a:lnTo>
                    <a:pt x="3" y="0"/>
                  </a:lnTo>
                  <a:lnTo>
                    <a:pt x="3" y="2"/>
                  </a:lnTo>
                  <a:lnTo>
                    <a:pt x="0" y="5"/>
                  </a:lnTo>
                  <a:lnTo>
                    <a:pt x="3" y="7"/>
                  </a:lnTo>
                  <a:close/>
                </a:path>
              </a:pathLst>
            </a:custGeom>
            <a:grpFill/>
            <a:ln w="9525">
              <a:solidFill>
                <a:schemeClr val="bg2">
                  <a:lumMod val="50000"/>
                </a:schemeClr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02" name="Freeform 871">
              <a:extLst>
                <a:ext uri="{FF2B5EF4-FFF2-40B4-BE49-F238E27FC236}">
                  <a16:creationId xmlns:a16="http://schemas.microsoft.com/office/drawing/2014/main" id="{BD1E0F40-28DF-4C0D-AAA8-3C23409FE974}"/>
                </a:ext>
              </a:extLst>
            </p:cNvPr>
            <p:cNvSpPr>
              <a:spLocks/>
            </p:cNvSpPr>
            <p:nvPr/>
          </p:nvSpPr>
          <p:spPr bwMode="auto">
            <a:xfrm>
              <a:off x="6114058" y="2192438"/>
              <a:ext cx="23060" cy="35052"/>
            </a:xfrm>
            <a:custGeom>
              <a:avLst/>
              <a:gdLst>
                <a:gd name="T0" fmla="*/ 3 w 3"/>
                <a:gd name="T1" fmla="*/ 7 h 7"/>
                <a:gd name="T2" fmla="*/ 3 w 3"/>
                <a:gd name="T3" fmla="*/ 2 h 7"/>
                <a:gd name="T4" fmla="*/ 3 w 3"/>
                <a:gd name="T5" fmla="*/ 0 h 7"/>
                <a:gd name="T6" fmla="*/ 3 w 3"/>
                <a:gd name="T7" fmla="*/ 2 h 7"/>
                <a:gd name="T8" fmla="*/ 0 w 3"/>
                <a:gd name="T9" fmla="*/ 5 h 7"/>
                <a:gd name="T10" fmla="*/ 3 w 3"/>
                <a:gd name="T11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7">
                  <a:moveTo>
                    <a:pt x="3" y="7"/>
                  </a:moveTo>
                  <a:lnTo>
                    <a:pt x="3" y="2"/>
                  </a:lnTo>
                  <a:lnTo>
                    <a:pt x="3" y="0"/>
                  </a:lnTo>
                  <a:lnTo>
                    <a:pt x="3" y="2"/>
                  </a:lnTo>
                  <a:lnTo>
                    <a:pt x="0" y="5"/>
                  </a:lnTo>
                  <a:lnTo>
                    <a:pt x="3" y="7"/>
                  </a:lnTo>
                </a:path>
              </a:pathLst>
            </a:custGeom>
            <a:grpFill/>
            <a:ln w="9525">
              <a:solidFill>
                <a:schemeClr val="bg2">
                  <a:lumMod val="50000"/>
                </a:schemeClr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03" name="Freeform 873">
              <a:extLst>
                <a:ext uri="{FF2B5EF4-FFF2-40B4-BE49-F238E27FC236}">
                  <a16:creationId xmlns:a16="http://schemas.microsoft.com/office/drawing/2014/main" id="{B11AB87C-B7D9-48BB-9830-A4FD3936D5B9}"/>
                </a:ext>
              </a:extLst>
            </p:cNvPr>
            <p:cNvSpPr>
              <a:spLocks/>
            </p:cNvSpPr>
            <p:nvPr/>
          </p:nvSpPr>
          <p:spPr bwMode="auto">
            <a:xfrm>
              <a:off x="5837337" y="4616974"/>
              <a:ext cx="17295" cy="23369"/>
            </a:xfrm>
            <a:custGeom>
              <a:avLst/>
              <a:gdLst>
                <a:gd name="T0" fmla="*/ 2 w 4"/>
                <a:gd name="T1" fmla="*/ 0 h 5"/>
                <a:gd name="T2" fmla="*/ 4 w 4"/>
                <a:gd name="T3" fmla="*/ 0 h 5"/>
                <a:gd name="T4" fmla="*/ 4 w 4"/>
                <a:gd name="T5" fmla="*/ 0 h 5"/>
                <a:gd name="T6" fmla="*/ 4 w 4"/>
                <a:gd name="T7" fmla="*/ 2 h 5"/>
                <a:gd name="T8" fmla="*/ 2 w 4"/>
                <a:gd name="T9" fmla="*/ 5 h 5"/>
                <a:gd name="T10" fmla="*/ 0 w 4"/>
                <a:gd name="T11" fmla="*/ 2 h 5"/>
                <a:gd name="T12" fmla="*/ 2 w 4"/>
                <a:gd name="T13" fmla="*/ 2 h 5"/>
                <a:gd name="T14" fmla="*/ 2 w 4"/>
                <a:gd name="T15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" h="5">
                  <a:moveTo>
                    <a:pt x="2" y="0"/>
                  </a:moveTo>
                  <a:lnTo>
                    <a:pt x="4" y="0"/>
                  </a:lnTo>
                  <a:lnTo>
                    <a:pt x="4" y="0"/>
                  </a:lnTo>
                  <a:lnTo>
                    <a:pt x="4" y="2"/>
                  </a:lnTo>
                  <a:lnTo>
                    <a:pt x="2" y="5"/>
                  </a:lnTo>
                  <a:lnTo>
                    <a:pt x="0" y="2"/>
                  </a:lnTo>
                  <a:lnTo>
                    <a:pt x="2" y="2"/>
                  </a:lnTo>
                  <a:lnTo>
                    <a:pt x="2" y="0"/>
                  </a:lnTo>
                </a:path>
              </a:pathLst>
            </a:custGeom>
            <a:grpFill/>
            <a:ln w="9525">
              <a:solidFill>
                <a:schemeClr val="bg2">
                  <a:lumMod val="50000"/>
                </a:schemeClr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04" name="Freeform 880">
              <a:extLst>
                <a:ext uri="{FF2B5EF4-FFF2-40B4-BE49-F238E27FC236}">
                  <a16:creationId xmlns:a16="http://schemas.microsoft.com/office/drawing/2014/main" id="{E1B9A5EA-B5AB-4D66-9A77-BDED97218D8E}"/>
                </a:ext>
              </a:extLst>
            </p:cNvPr>
            <p:cNvSpPr>
              <a:spLocks/>
            </p:cNvSpPr>
            <p:nvPr/>
          </p:nvSpPr>
          <p:spPr bwMode="auto">
            <a:xfrm>
              <a:off x="5128243" y="2764977"/>
              <a:ext cx="190245" cy="181109"/>
            </a:xfrm>
            <a:custGeom>
              <a:avLst/>
              <a:gdLst>
                <a:gd name="T0" fmla="*/ 7 w 33"/>
                <a:gd name="T1" fmla="*/ 9 h 31"/>
                <a:gd name="T2" fmla="*/ 7 w 33"/>
                <a:gd name="T3" fmla="*/ 12 h 31"/>
                <a:gd name="T4" fmla="*/ 4 w 33"/>
                <a:gd name="T5" fmla="*/ 14 h 31"/>
                <a:gd name="T6" fmla="*/ 2 w 33"/>
                <a:gd name="T7" fmla="*/ 14 h 31"/>
                <a:gd name="T8" fmla="*/ 2 w 33"/>
                <a:gd name="T9" fmla="*/ 19 h 31"/>
                <a:gd name="T10" fmla="*/ 0 w 33"/>
                <a:gd name="T11" fmla="*/ 19 h 31"/>
                <a:gd name="T12" fmla="*/ 4 w 33"/>
                <a:gd name="T13" fmla="*/ 24 h 31"/>
                <a:gd name="T14" fmla="*/ 4 w 33"/>
                <a:gd name="T15" fmla="*/ 26 h 31"/>
                <a:gd name="T16" fmla="*/ 7 w 33"/>
                <a:gd name="T17" fmla="*/ 28 h 31"/>
                <a:gd name="T18" fmla="*/ 12 w 33"/>
                <a:gd name="T19" fmla="*/ 26 h 31"/>
                <a:gd name="T20" fmla="*/ 12 w 33"/>
                <a:gd name="T21" fmla="*/ 24 h 31"/>
                <a:gd name="T22" fmla="*/ 19 w 33"/>
                <a:gd name="T23" fmla="*/ 21 h 31"/>
                <a:gd name="T24" fmla="*/ 23 w 33"/>
                <a:gd name="T25" fmla="*/ 24 h 31"/>
                <a:gd name="T26" fmla="*/ 23 w 33"/>
                <a:gd name="T27" fmla="*/ 31 h 31"/>
                <a:gd name="T28" fmla="*/ 23 w 33"/>
                <a:gd name="T29" fmla="*/ 31 h 31"/>
                <a:gd name="T30" fmla="*/ 23 w 33"/>
                <a:gd name="T31" fmla="*/ 31 h 31"/>
                <a:gd name="T32" fmla="*/ 28 w 33"/>
                <a:gd name="T33" fmla="*/ 28 h 31"/>
                <a:gd name="T34" fmla="*/ 28 w 33"/>
                <a:gd name="T35" fmla="*/ 26 h 31"/>
                <a:gd name="T36" fmla="*/ 30 w 33"/>
                <a:gd name="T37" fmla="*/ 26 h 31"/>
                <a:gd name="T38" fmla="*/ 33 w 33"/>
                <a:gd name="T39" fmla="*/ 24 h 31"/>
                <a:gd name="T40" fmla="*/ 30 w 33"/>
                <a:gd name="T41" fmla="*/ 19 h 31"/>
                <a:gd name="T42" fmla="*/ 33 w 33"/>
                <a:gd name="T43" fmla="*/ 21 h 31"/>
                <a:gd name="T44" fmla="*/ 33 w 33"/>
                <a:gd name="T45" fmla="*/ 19 h 31"/>
                <a:gd name="T46" fmla="*/ 33 w 33"/>
                <a:gd name="T47" fmla="*/ 17 h 31"/>
                <a:gd name="T48" fmla="*/ 30 w 33"/>
                <a:gd name="T49" fmla="*/ 17 h 31"/>
                <a:gd name="T50" fmla="*/ 28 w 33"/>
                <a:gd name="T51" fmla="*/ 17 h 31"/>
                <a:gd name="T52" fmla="*/ 28 w 33"/>
                <a:gd name="T53" fmla="*/ 14 h 31"/>
                <a:gd name="T54" fmla="*/ 28 w 33"/>
                <a:gd name="T55" fmla="*/ 9 h 31"/>
                <a:gd name="T56" fmla="*/ 26 w 33"/>
                <a:gd name="T57" fmla="*/ 5 h 31"/>
                <a:gd name="T58" fmla="*/ 21 w 33"/>
                <a:gd name="T59" fmla="*/ 2 h 31"/>
                <a:gd name="T60" fmla="*/ 14 w 33"/>
                <a:gd name="T61" fmla="*/ 5 h 31"/>
                <a:gd name="T62" fmla="*/ 14 w 33"/>
                <a:gd name="T63" fmla="*/ 7 h 31"/>
                <a:gd name="T64" fmla="*/ 12 w 33"/>
                <a:gd name="T65" fmla="*/ 7 h 31"/>
                <a:gd name="T66" fmla="*/ 12 w 33"/>
                <a:gd name="T67" fmla="*/ 7 h 31"/>
                <a:gd name="T68" fmla="*/ 14 w 33"/>
                <a:gd name="T69" fmla="*/ 2 h 31"/>
                <a:gd name="T70" fmla="*/ 14 w 33"/>
                <a:gd name="T71" fmla="*/ 2 h 31"/>
                <a:gd name="T72" fmla="*/ 12 w 33"/>
                <a:gd name="T73" fmla="*/ 0 h 31"/>
                <a:gd name="T74" fmla="*/ 9 w 33"/>
                <a:gd name="T75" fmla="*/ 0 h 31"/>
                <a:gd name="T76" fmla="*/ 9 w 33"/>
                <a:gd name="T77" fmla="*/ 2 h 31"/>
                <a:gd name="T78" fmla="*/ 9 w 33"/>
                <a:gd name="T79" fmla="*/ 2 h 31"/>
                <a:gd name="T80" fmla="*/ 7 w 33"/>
                <a:gd name="T81" fmla="*/ 5 h 31"/>
                <a:gd name="T82" fmla="*/ 7 w 33"/>
                <a:gd name="T83" fmla="*/ 7 h 31"/>
                <a:gd name="T84" fmla="*/ 7 w 33"/>
                <a:gd name="T85" fmla="*/ 9 h 31"/>
                <a:gd name="T86" fmla="*/ 7 w 33"/>
                <a:gd name="T87" fmla="*/ 9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3" h="31">
                  <a:moveTo>
                    <a:pt x="7" y="9"/>
                  </a:moveTo>
                  <a:lnTo>
                    <a:pt x="7" y="12"/>
                  </a:lnTo>
                  <a:lnTo>
                    <a:pt x="4" y="14"/>
                  </a:lnTo>
                  <a:lnTo>
                    <a:pt x="2" y="14"/>
                  </a:lnTo>
                  <a:lnTo>
                    <a:pt x="2" y="19"/>
                  </a:lnTo>
                  <a:lnTo>
                    <a:pt x="0" y="19"/>
                  </a:lnTo>
                  <a:lnTo>
                    <a:pt x="4" y="24"/>
                  </a:lnTo>
                  <a:lnTo>
                    <a:pt x="4" y="26"/>
                  </a:lnTo>
                  <a:lnTo>
                    <a:pt x="7" y="28"/>
                  </a:lnTo>
                  <a:lnTo>
                    <a:pt x="12" y="26"/>
                  </a:lnTo>
                  <a:lnTo>
                    <a:pt x="12" y="24"/>
                  </a:lnTo>
                  <a:lnTo>
                    <a:pt x="19" y="21"/>
                  </a:lnTo>
                  <a:lnTo>
                    <a:pt x="23" y="24"/>
                  </a:lnTo>
                  <a:lnTo>
                    <a:pt x="23" y="31"/>
                  </a:lnTo>
                  <a:lnTo>
                    <a:pt x="23" y="31"/>
                  </a:lnTo>
                  <a:lnTo>
                    <a:pt x="23" y="31"/>
                  </a:lnTo>
                  <a:lnTo>
                    <a:pt x="28" y="28"/>
                  </a:lnTo>
                  <a:lnTo>
                    <a:pt x="28" y="26"/>
                  </a:lnTo>
                  <a:lnTo>
                    <a:pt x="30" y="26"/>
                  </a:lnTo>
                  <a:lnTo>
                    <a:pt x="33" y="24"/>
                  </a:lnTo>
                  <a:lnTo>
                    <a:pt x="30" y="19"/>
                  </a:lnTo>
                  <a:lnTo>
                    <a:pt x="33" y="21"/>
                  </a:lnTo>
                  <a:lnTo>
                    <a:pt x="33" y="19"/>
                  </a:lnTo>
                  <a:lnTo>
                    <a:pt x="33" y="17"/>
                  </a:lnTo>
                  <a:lnTo>
                    <a:pt x="30" y="17"/>
                  </a:lnTo>
                  <a:lnTo>
                    <a:pt x="28" y="17"/>
                  </a:lnTo>
                  <a:lnTo>
                    <a:pt x="28" y="14"/>
                  </a:lnTo>
                  <a:lnTo>
                    <a:pt x="28" y="9"/>
                  </a:lnTo>
                  <a:lnTo>
                    <a:pt x="26" y="5"/>
                  </a:lnTo>
                  <a:lnTo>
                    <a:pt x="21" y="2"/>
                  </a:lnTo>
                  <a:lnTo>
                    <a:pt x="14" y="5"/>
                  </a:lnTo>
                  <a:lnTo>
                    <a:pt x="14" y="7"/>
                  </a:lnTo>
                  <a:lnTo>
                    <a:pt x="12" y="7"/>
                  </a:lnTo>
                  <a:lnTo>
                    <a:pt x="12" y="7"/>
                  </a:lnTo>
                  <a:lnTo>
                    <a:pt x="14" y="2"/>
                  </a:lnTo>
                  <a:lnTo>
                    <a:pt x="14" y="2"/>
                  </a:lnTo>
                  <a:lnTo>
                    <a:pt x="12" y="0"/>
                  </a:lnTo>
                  <a:lnTo>
                    <a:pt x="9" y="0"/>
                  </a:lnTo>
                  <a:lnTo>
                    <a:pt x="9" y="2"/>
                  </a:lnTo>
                  <a:lnTo>
                    <a:pt x="9" y="2"/>
                  </a:lnTo>
                  <a:lnTo>
                    <a:pt x="7" y="5"/>
                  </a:lnTo>
                  <a:lnTo>
                    <a:pt x="7" y="7"/>
                  </a:lnTo>
                  <a:lnTo>
                    <a:pt x="7" y="9"/>
                  </a:lnTo>
                  <a:lnTo>
                    <a:pt x="7" y="9"/>
                  </a:lnTo>
                  <a:close/>
                </a:path>
              </a:pathLst>
            </a:custGeom>
            <a:grpFill/>
            <a:ln w="9525">
              <a:solidFill>
                <a:schemeClr val="bg2">
                  <a:lumMod val="50000"/>
                </a:schemeClr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05" name="Freeform 881">
              <a:extLst>
                <a:ext uri="{FF2B5EF4-FFF2-40B4-BE49-F238E27FC236}">
                  <a16:creationId xmlns:a16="http://schemas.microsoft.com/office/drawing/2014/main" id="{867A58B0-D835-4643-829A-3DB65124B1C9}"/>
                </a:ext>
              </a:extLst>
            </p:cNvPr>
            <p:cNvSpPr>
              <a:spLocks/>
            </p:cNvSpPr>
            <p:nvPr/>
          </p:nvSpPr>
          <p:spPr bwMode="auto">
            <a:xfrm>
              <a:off x="5128243" y="2764977"/>
              <a:ext cx="190245" cy="181109"/>
            </a:xfrm>
            <a:custGeom>
              <a:avLst/>
              <a:gdLst>
                <a:gd name="T0" fmla="*/ 7 w 33"/>
                <a:gd name="T1" fmla="*/ 9 h 31"/>
                <a:gd name="T2" fmla="*/ 7 w 33"/>
                <a:gd name="T3" fmla="*/ 12 h 31"/>
                <a:gd name="T4" fmla="*/ 4 w 33"/>
                <a:gd name="T5" fmla="*/ 14 h 31"/>
                <a:gd name="T6" fmla="*/ 2 w 33"/>
                <a:gd name="T7" fmla="*/ 14 h 31"/>
                <a:gd name="T8" fmla="*/ 2 w 33"/>
                <a:gd name="T9" fmla="*/ 19 h 31"/>
                <a:gd name="T10" fmla="*/ 0 w 33"/>
                <a:gd name="T11" fmla="*/ 19 h 31"/>
                <a:gd name="T12" fmla="*/ 4 w 33"/>
                <a:gd name="T13" fmla="*/ 24 h 31"/>
                <a:gd name="T14" fmla="*/ 4 w 33"/>
                <a:gd name="T15" fmla="*/ 26 h 31"/>
                <a:gd name="T16" fmla="*/ 7 w 33"/>
                <a:gd name="T17" fmla="*/ 28 h 31"/>
                <a:gd name="T18" fmla="*/ 12 w 33"/>
                <a:gd name="T19" fmla="*/ 26 h 31"/>
                <a:gd name="T20" fmla="*/ 12 w 33"/>
                <a:gd name="T21" fmla="*/ 24 h 31"/>
                <a:gd name="T22" fmla="*/ 19 w 33"/>
                <a:gd name="T23" fmla="*/ 21 h 31"/>
                <a:gd name="T24" fmla="*/ 23 w 33"/>
                <a:gd name="T25" fmla="*/ 24 h 31"/>
                <a:gd name="T26" fmla="*/ 23 w 33"/>
                <a:gd name="T27" fmla="*/ 31 h 31"/>
                <a:gd name="T28" fmla="*/ 23 w 33"/>
                <a:gd name="T29" fmla="*/ 31 h 31"/>
                <a:gd name="T30" fmla="*/ 23 w 33"/>
                <a:gd name="T31" fmla="*/ 31 h 31"/>
                <a:gd name="T32" fmla="*/ 28 w 33"/>
                <a:gd name="T33" fmla="*/ 28 h 31"/>
                <a:gd name="T34" fmla="*/ 28 w 33"/>
                <a:gd name="T35" fmla="*/ 26 h 31"/>
                <a:gd name="T36" fmla="*/ 30 w 33"/>
                <a:gd name="T37" fmla="*/ 26 h 31"/>
                <a:gd name="T38" fmla="*/ 33 w 33"/>
                <a:gd name="T39" fmla="*/ 24 h 31"/>
                <a:gd name="T40" fmla="*/ 30 w 33"/>
                <a:gd name="T41" fmla="*/ 19 h 31"/>
                <a:gd name="T42" fmla="*/ 33 w 33"/>
                <a:gd name="T43" fmla="*/ 21 h 31"/>
                <a:gd name="T44" fmla="*/ 33 w 33"/>
                <a:gd name="T45" fmla="*/ 19 h 31"/>
                <a:gd name="T46" fmla="*/ 33 w 33"/>
                <a:gd name="T47" fmla="*/ 17 h 31"/>
                <a:gd name="T48" fmla="*/ 30 w 33"/>
                <a:gd name="T49" fmla="*/ 17 h 31"/>
                <a:gd name="T50" fmla="*/ 28 w 33"/>
                <a:gd name="T51" fmla="*/ 17 h 31"/>
                <a:gd name="T52" fmla="*/ 28 w 33"/>
                <a:gd name="T53" fmla="*/ 14 h 31"/>
                <a:gd name="T54" fmla="*/ 28 w 33"/>
                <a:gd name="T55" fmla="*/ 9 h 31"/>
                <a:gd name="T56" fmla="*/ 26 w 33"/>
                <a:gd name="T57" fmla="*/ 5 h 31"/>
                <a:gd name="T58" fmla="*/ 21 w 33"/>
                <a:gd name="T59" fmla="*/ 2 h 31"/>
                <a:gd name="T60" fmla="*/ 14 w 33"/>
                <a:gd name="T61" fmla="*/ 5 h 31"/>
                <a:gd name="T62" fmla="*/ 14 w 33"/>
                <a:gd name="T63" fmla="*/ 7 h 31"/>
                <a:gd name="T64" fmla="*/ 12 w 33"/>
                <a:gd name="T65" fmla="*/ 7 h 31"/>
                <a:gd name="T66" fmla="*/ 12 w 33"/>
                <a:gd name="T67" fmla="*/ 7 h 31"/>
                <a:gd name="T68" fmla="*/ 14 w 33"/>
                <a:gd name="T69" fmla="*/ 2 h 31"/>
                <a:gd name="T70" fmla="*/ 14 w 33"/>
                <a:gd name="T71" fmla="*/ 2 h 31"/>
                <a:gd name="T72" fmla="*/ 12 w 33"/>
                <a:gd name="T73" fmla="*/ 0 h 31"/>
                <a:gd name="T74" fmla="*/ 9 w 33"/>
                <a:gd name="T75" fmla="*/ 0 h 31"/>
                <a:gd name="T76" fmla="*/ 9 w 33"/>
                <a:gd name="T77" fmla="*/ 2 h 31"/>
                <a:gd name="T78" fmla="*/ 9 w 33"/>
                <a:gd name="T79" fmla="*/ 2 h 31"/>
                <a:gd name="T80" fmla="*/ 7 w 33"/>
                <a:gd name="T81" fmla="*/ 5 h 31"/>
                <a:gd name="T82" fmla="*/ 7 w 33"/>
                <a:gd name="T83" fmla="*/ 7 h 31"/>
                <a:gd name="T84" fmla="*/ 7 w 33"/>
                <a:gd name="T85" fmla="*/ 9 h 31"/>
                <a:gd name="T86" fmla="*/ 7 w 33"/>
                <a:gd name="T87" fmla="*/ 9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3" h="31">
                  <a:moveTo>
                    <a:pt x="7" y="9"/>
                  </a:moveTo>
                  <a:lnTo>
                    <a:pt x="7" y="12"/>
                  </a:lnTo>
                  <a:lnTo>
                    <a:pt x="4" y="14"/>
                  </a:lnTo>
                  <a:lnTo>
                    <a:pt x="2" y="14"/>
                  </a:lnTo>
                  <a:lnTo>
                    <a:pt x="2" y="19"/>
                  </a:lnTo>
                  <a:lnTo>
                    <a:pt x="0" y="19"/>
                  </a:lnTo>
                  <a:lnTo>
                    <a:pt x="4" y="24"/>
                  </a:lnTo>
                  <a:lnTo>
                    <a:pt x="4" y="26"/>
                  </a:lnTo>
                  <a:lnTo>
                    <a:pt x="7" y="28"/>
                  </a:lnTo>
                  <a:lnTo>
                    <a:pt x="12" y="26"/>
                  </a:lnTo>
                  <a:lnTo>
                    <a:pt x="12" y="24"/>
                  </a:lnTo>
                  <a:lnTo>
                    <a:pt x="19" y="21"/>
                  </a:lnTo>
                  <a:lnTo>
                    <a:pt x="23" y="24"/>
                  </a:lnTo>
                  <a:lnTo>
                    <a:pt x="23" y="31"/>
                  </a:lnTo>
                  <a:lnTo>
                    <a:pt x="23" y="31"/>
                  </a:lnTo>
                  <a:lnTo>
                    <a:pt x="23" y="31"/>
                  </a:lnTo>
                  <a:lnTo>
                    <a:pt x="28" y="28"/>
                  </a:lnTo>
                  <a:lnTo>
                    <a:pt x="28" y="26"/>
                  </a:lnTo>
                  <a:lnTo>
                    <a:pt x="30" y="26"/>
                  </a:lnTo>
                  <a:lnTo>
                    <a:pt x="33" y="24"/>
                  </a:lnTo>
                  <a:lnTo>
                    <a:pt x="30" y="19"/>
                  </a:lnTo>
                  <a:lnTo>
                    <a:pt x="33" y="21"/>
                  </a:lnTo>
                  <a:lnTo>
                    <a:pt x="33" y="19"/>
                  </a:lnTo>
                  <a:lnTo>
                    <a:pt x="33" y="17"/>
                  </a:lnTo>
                  <a:lnTo>
                    <a:pt x="30" y="17"/>
                  </a:lnTo>
                  <a:lnTo>
                    <a:pt x="28" y="17"/>
                  </a:lnTo>
                  <a:lnTo>
                    <a:pt x="28" y="14"/>
                  </a:lnTo>
                  <a:lnTo>
                    <a:pt x="28" y="9"/>
                  </a:lnTo>
                  <a:lnTo>
                    <a:pt x="26" y="5"/>
                  </a:lnTo>
                  <a:lnTo>
                    <a:pt x="21" y="2"/>
                  </a:lnTo>
                  <a:lnTo>
                    <a:pt x="14" y="5"/>
                  </a:lnTo>
                  <a:lnTo>
                    <a:pt x="14" y="7"/>
                  </a:lnTo>
                  <a:lnTo>
                    <a:pt x="12" y="7"/>
                  </a:lnTo>
                  <a:lnTo>
                    <a:pt x="12" y="7"/>
                  </a:lnTo>
                  <a:lnTo>
                    <a:pt x="14" y="2"/>
                  </a:lnTo>
                  <a:lnTo>
                    <a:pt x="14" y="2"/>
                  </a:lnTo>
                  <a:lnTo>
                    <a:pt x="12" y="0"/>
                  </a:lnTo>
                  <a:lnTo>
                    <a:pt x="9" y="0"/>
                  </a:lnTo>
                  <a:lnTo>
                    <a:pt x="9" y="2"/>
                  </a:lnTo>
                  <a:lnTo>
                    <a:pt x="9" y="2"/>
                  </a:lnTo>
                  <a:lnTo>
                    <a:pt x="7" y="5"/>
                  </a:lnTo>
                  <a:lnTo>
                    <a:pt x="7" y="7"/>
                  </a:lnTo>
                  <a:lnTo>
                    <a:pt x="7" y="9"/>
                  </a:lnTo>
                  <a:lnTo>
                    <a:pt x="7" y="9"/>
                  </a:lnTo>
                </a:path>
              </a:pathLst>
            </a:custGeom>
            <a:grpFill/>
            <a:ln w="9525">
              <a:solidFill>
                <a:schemeClr val="bg2">
                  <a:lumMod val="50000"/>
                </a:schemeClr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06" name="Freeform 882">
              <a:extLst>
                <a:ext uri="{FF2B5EF4-FFF2-40B4-BE49-F238E27FC236}">
                  <a16:creationId xmlns:a16="http://schemas.microsoft.com/office/drawing/2014/main" id="{C53CE772-657F-456A-8E09-0F891BD13519}"/>
                </a:ext>
              </a:extLst>
            </p:cNvPr>
            <p:cNvSpPr>
              <a:spLocks/>
            </p:cNvSpPr>
            <p:nvPr/>
          </p:nvSpPr>
          <p:spPr bwMode="auto">
            <a:xfrm>
              <a:off x="6183239" y="3705583"/>
              <a:ext cx="340134" cy="210320"/>
            </a:xfrm>
            <a:custGeom>
              <a:avLst/>
              <a:gdLst>
                <a:gd name="T0" fmla="*/ 14 w 59"/>
                <a:gd name="T1" fmla="*/ 35 h 35"/>
                <a:gd name="T2" fmla="*/ 12 w 59"/>
                <a:gd name="T3" fmla="*/ 31 h 35"/>
                <a:gd name="T4" fmla="*/ 12 w 59"/>
                <a:gd name="T5" fmla="*/ 31 h 35"/>
                <a:gd name="T6" fmla="*/ 9 w 59"/>
                <a:gd name="T7" fmla="*/ 24 h 35"/>
                <a:gd name="T8" fmla="*/ 9 w 59"/>
                <a:gd name="T9" fmla="*/ 24 h 35"/>
                <a:gd name="T10" fmla="*/ 5 w 59"/>
                <a:gd name="T11" fmla="*/ 24 h 35"/>
                <a:gd name="T12" fmla="*/ 2 w 59"/>
                <a:gd name="T13" fmla="*/ 28 h 35"/>
                <a:gd name="T14" fmla="*/ 0 w 59"/>
                <a:gd name="T15" fmla="*/ 28 h 35"/>
                <a:gd name="T16" fmla="*/ 0 w 59"/>
                <a:gd name="T17" fmla="*/ 28 h 35"/>
                <a:gd name="T18" fmla="*/ 2 w 59"/>
                <a:gd name="T19" fmla="*/ 21 h 35"/>
                <a:gd name="T20" fmla="*/ 2 w 59"/>
                <a:gd name="T21" fmla="*/ 19 h 35"/>
                <a:gd name="T22" fmla="*/ 2 w 59"/>
                <a:gd name="T23" fmla="*/ 19 h 35"/>
                <a:gd name="T24" fmla="*/ 5 w 59"/>
                <a:gd name="T25" fmla="*/ 16 h 35"/>
                <a:gd name="T26" fmla="*/ 5 w 59"/>
                <a:gd name="T27" fmla="*/ 16 h 35"/>
                <a:gd name="T28" fmla="*/ 5 w 59"/>
                <a:gd name="T29" fmla="*/ 14 h 35"/>
                <a:gd name="T30" fmla="*/ 12 w 59"/>
                <a:gd name="T31" fmla="*/ 5 h 35"/>
                <a:gd name="T32" fmla="*/ 12 w 59"/>
                <a:gd name="T33" fmla="*/ 5 h 35"/>
                <a:gd name="T34" fmla="*/ 12 w 59"/>
                <a:gd name="T35" fmla="*/ 2 h 35"/>
                <a:gd name="T36" fmla="*/ 17 w 59"/>
                <a:gd name="T37" fmla="*/ 2 h 35"/>
                <a:gd name="T38" fmla="*/ 19 w 59"/>
                <a:gd name="T39" fmla="*/ 2 h 35"/>
                <a:gd name="T40" fmla="*/ 21 w 59"/>
                <a:gd name="T41" fmla="*/ 0 h 35"/>
                <a:gd name="T42" fmla="*/ 21 w 59"/>
                <a:gd name="T43" fmla="*/ 2 h 35"/>
                <a:gd name="T44" fmla="*/ 38 w 59"/>
                <a:gd name="T45" fmla="*/ 0 h 35"/>
                <a:gd name="T46" fmla="*/ 45 w 59"/>
                <a:gd name="T47" fmla="*/ 2 h 35"/>
                <a:gd name="T48" fmla="*/ 47 w 59"/>
                <a:gd name="T49" fmla="*/ 5 h 35"/>
                <a:gd name="T50" fmla="*/ 47 w 59"/>
                <a:gd name="T51" fmla="*/ 9 h 35"/>
                <a:gd name="T52" fmla="*/ 50 w 59"/>
                <a:gd name="T53" fmla="*/ 12 h 35"/>
                <a:gd name="T54" fmla="*/ 52 w 59"/>
                <a:gd name="T55" fmla="*/ 14 h 35"/>
                <a:gd name="T56" fmla="*/ 54 w 59"/>
                <a:gd name="T57" fmla="*/ 14 h 35"/>
                <a:gd name="T58" fmla="*/ 57 w 59"/>
                <a:gd name="T59" fmla="*/ 14 h 35"/>
                <a:gd name="T60" fmla="*/ 59 w 59"/>
                <a:gd name="T61" fmla="*/ 16 h 35"/>
                <a:gd name="T62" fmla="*/ 57 w 59"/>
                <a:gd name="T63" fmla="*/ 19 h 35"/>
                <a:gd name="T64" fmla="*/ 57 w 59"/>
                <a:gd name="T65" fmla="*/ 19 h 35"/>
                <a:gd name="T66" fmla="*/ 57 w 59"/>
                <a:gd name="T67" fmla="*/ 21 h 35"/>
                <a:gd name="T68" fmla="*/ 54 w 59"/>
                <a:gd name="T69" fmla="*/ 21 h 35"/>
                <a:gd name="T70" fmla="*/ 54 w 59"/>
                <a:gd name="T71" fmla="*/ 21 h 35"/>
                <a:gd name="T72" fmla="*/ 54 w 59"/>
                <a:gd name="T73" fmla="*/ 24 h 35"/>
                <a:gd name="T74" fmla="*/ 54 w 59"/>
                <a:gd name="T75" fmla="*/ 26 h 35"/>
                <a:gd name="T76" fmla="*/ 54 w 59"/>
                <a:gd name="T77" fmla="*/ 26 h 35"/>
                <a:gd name="T78" fmla="*/ 47 w 59"/>
                <a:gd name="T79" fmla="*/ 26 h 35"/>
                <a:gd name="T80" fmla="*/ 45 w 59"/>
                <a:gd name="T81" fmla="*/ 24 h 35"/>
                <a:gd name="T82" fmla="*/ 42 w 59"/>
                <a:gd name="T83" fmla="*/ 24 h 35"/>
                <a:gd name="T84" fmla="*/ 42 w 59"/>
                <a:gd name="T85" fmla="*/ 26 h 35"/>
                <a:gd name="T86" fmla="*/ 40 w 59"/>
                <a:gd name="T87" fmla="*/ 31 h 35"/>
                <a:gd name="T88" fmla="*/ 40 w 59"/>
                <a:gd name="T89" fmla="*/ 33 h 35"/>
                <a:gd name="T90" fmla="*/ 40 w 59"/>
                <a:gd name="T91" fmla="*/ 33 h 35"/>
                <a:gd name="T92" fmla="*/ 38 w 59"/>
                <a:gd name="T93" fmla="*/ 33 h 35"/>
                <a:gd name="T94" fmla="*/ 35 w 59"/>
                <a:gd name="T95" fmla="*/ 31 h 35"/>
                <a:gd name="T96" fmla="*/ 33 w 59"/>
                <a:gd name="T97" fmla="*/ 28 h 35"/>
                <a:gd name="T98" fmla="*/ 31 w 59"/>
                <a:gd name="T99" fmla="*/ 24 h 35"/>
                <a:gd name="T100" fmla="*/ 28 w 59"/>
                <a:gd name="T101" fmla="*/ 26 h 35"/>
                <a:gd name="T102" fmla="*/ 28 w 59"/>
                <a:gd name="T103" fmla="*/ 28 h 35"/>
                <a:gd name="T104" fmla="*/ 28 w 59"/>
                <a:gd name="T105" fmla="*/ 31 h 35"/>
                <a:gd name="T106" fmla="*/ 24 w 59"/>
                <a:gd name="T107" fmla="*/ 33 h 35"/>
                <a:gd name="T108" fmla="*/ 14 w 59"/>
                <a:gd name="T109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59" h="35">
                  <a:moveTo>
                    <a:pt x="14" y="35"/>
                  </a:moveTo>
                  <a:lnTo>
                    <a:pt x="12" y="31"/>
                  </a:lnTo>
                  <a:lnTo>
                    <a:pt x="12" y="31"/>
                  </a:lnTo>
                  <a:lnTo>
                    <a:pt x="9" y="24"/>
                  </a:lnTo>
                  <a:lnTo>
                    <a:pt x="9" y="24"/>
                  </a:lnTo>
                  <a:lnTo>
                    <a:pt x="5" y="24"/>
                  </a:lnTo>
                  <a:lnTo>
                    <a:pt x="2" y="28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2" y="21"/>
                  </a:lnTo>
                  <a:lnTo>
                    <a:pt x="2" y="19"/>
                  </a:lnTo>
                  <a:lnTo>
                    <a:pt x="2" y="19"/>
                  </a:lnTo>
                  <a:lnTo>
                    <a:pt x="5" y="16"/>
                  </a:lnTo>
                  <a:lnTo>
                    <a:pt x="5" y="16"/>
                  </a:lnTo>
                  <a:lnTo>
                    <a:pt x="5" y="14"/>
                  </a:lnTo>
                  <a:lnTo>
                    <a:pt x="12" y="5"/>
                  </a:lnTo>
                  <a:lnTo>
                    <a:pt x="12" y="5"/>
                  </a:lnTo>
                  <a:lnTo>
                    <a:pt x="12" y="2"/>
                  </a:lnTo>
                  <a:lnTo>
                    <a:pt x="17" y="2"/>
                  </a:lnTo>
                  <a:lnTo>
                    <a:pt x="19" y="2"/>
                  </a:lnTo>
                  <a:lnTo>
                    <a:pt x="21" y="0"/>
                  </a:lnTo>
                  <a:lnTo>
                    <a:pt x="21" y="2"/>
                  </a:lnTo>
                  <a:lnTo>
                    <a:pt x="38" y="0"/>
                  </a:lnTo>
                  <a:lnTo>
                    <a:pt x="45" y="2"/>
                  </a:lnTo>
                  <a:lnTo>
                    <a:pt x="47" y="5"/>
                  </a:lnTo>
                  <a:lnTo>
                    <a:pt x="47" y="9"/>
                  </a:lnTo>
                  <a:lnTo>
                    <a:pt x="50" y="12"/>
                  </a:lnTo>
                  <a:lnTo>
                    <a:pt x="52" y="14"/>
                  </a:lnTo>
                  <a:lnTo>
                    <a:pt x="54" y="14"/>
                  </a:lnTo>
                  <a:lnTo>
                    <a:pt x="57" y="14"/>
                  </a:lnTo>
                  <a:lnTo>
                    <a:pt x="59" y="16"/>
                  </a:lnTo>
                  <a:lnTo>
                    <a:pt x="57" y="19"/>
                  </a:lnTo>
                  <a:lnTo>
                    <a:pt x="57" y="19"/>
                  </a:lnTo>
                  <a:lnTo>
                    <a:pt x="57" y="21"/>
                  </a:lnTo>
                  <a:lnTo>
                    <a:pt x="54" y="21"/>
                  </a:lnTo>
                  <a:lnTo>
                    <a:pt x="54" y="21"/>
                  </a:lnTo>
                  <a:lnTo>
                    <a:pt x="54" y="24"/>
                  </a:lnTo>
                  <a:lnTo>
                    <a:pt x="54" y="26"/>
                  </a:lnTo>
                  <a:lnTo>
                    <a:pt x="54" y="26"/>
                  </a:lnTo>
                  <a:lnTo>
                    <a:pt x="47" y="26"/>
                  </a:lnTo>
                  <a:lnTo>
                    <a:pt x="45" y="24"/>
                  </a:lnTo>
                  <a:lnTo>
                    <a:pt x="42" y="24"/>
                  </a:lnTo>
                  <a:lnTo>
                    <a:pt x="42" y="26"/>
                  </a:lnTo>
                  <a:lnTo>
                    <a:pt x="40" y="31"/>
                  </a:lnTo>
                  <a:lnTo>
                    <a:pt x="40" y="33"/>
                  </a:lnTo>
                  <a:lnTo>
                    <a:pt x="40" y="33"/>
                  </a:lnTo>
                  <a:lnTo>
                    <a:pt x="38" y="33"/>
                  </a:lnTo>
                  <a:lnTo>
                    <a:pt x="35" y="31"/>
                  </a:lnTo>
                  <a:lnTo>
                    <a:pt x="33" y="28"/>
                  </a:lnTo>
                  <a:lnTo>
                    <a:pt x="31" y="24"/>
                  </a:lnTo>
                  <a:lnTo>
                    <a:pt x="28" y="26"/>
                  </a:lnTo>
                  <a:lnTo>
                    <a:pt x="28" y="28"/>
                  </a:lnTo>
                  <a:lnTo>
                    <a:pt x="28" y="31"/>
                  </a:lnTo>
                  <a:lnTo>
                    <a:pt x="24" y="33"/>
                  </a:lnTo>
                  <a:lnTo>
                    <a:pt x="14" y="35"/>
                  </a:lnTo>
                  <a:close/>
                </a:path>
              </a:pathLst>
            </a:custGeom>
            <a:grpFill/>
            <a:ln w="9525">
              <a:solidFill>
                <a:schemeClr val="bg2">
                  <a:lumMod val="50000"/>
                </a:schemeClr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07" name="Freeform 883">
              <a:extLst>
                <a:ext uri="{FF2B5EF4-FFF2-40B4-BE49-F238E27FC236}">
                  <a16:creationId xmlns:a16="http://schemas.microsoft.com/office/drawing/2014/main" id="{6CAF53BF-B891-4F99-BC19-E405B50F29BF}"/>
                </a:ext>
              </a:extLst>
            </p:cNvPr>
            <p:cNvSpPr>
              <a:spLocks/>
            </p:cNvSpPr>
            <p:nvPr/>
          </p:nvSpPr>
          <p:spPr bwMode="auto">
            <a:xfrm>
              <a:off x="6183239" y="3705583"/>
              <a:ext cx="340134" cy="210320"/>
            </a:xfrm>
            <a:custGeom>
              <a:avLst/>
              <a:gdLst>
                <a:gd name="T0" fmla="*/ 14 w 59"/>
                <a:gd name="T1" fmla="*/ 35 h 35"/>
                <a:gd name="T2" fmla="*/ 12 w 59"/>
                <a:gd name="T3" fmla="*/ 31 h 35"/>
                <a:gd name="T4" fmla="*/ 12 w 59"/>
                <a:gd name="T5" fmla="*/ 31 h 35"/>
                <a:gd name="T6" fmla="*/ 9 w 59"/>
                <a:gd name="T7" fmla="*/ 24 h 35"/>
                <a:gd name="T8" fmla="*/ 9 w 59"/>
                <a:gd name="T9" fmla="*/ 24 h 35"/>
                <a:gd name="T10" fmla="*/ 5 w 59"/>
                <a:gd name="T11" fmla="*/ 24 h 35"/>
                <a:gd name="T12" fmla="*/ 2 w 59"/>
                <a:gd name="T13" fmla="*/ 28 h 35"/>
                <a:gd name="T14" fmla="*/ 0 w 59"/>
                <a:gd name="T15" fmla="*/ 28 h 35"/>
                <a:gd name="T16" fmla="*/ 0 w 59"/>
                <a:gd name="T17" fmla="*/ 28 h 35"/>
                <a:gd name="T18" fmla="*/ 2 w 59"/>
                <a:gd name="T19" fmla="*/ 21 h 35"/>
                <a:gd name="T20" fmla="*/ 2 w 59"/>
                <a:gd name="T21" fmla="*/ 19 h 35"/>
                <a:gd name="T22" fmla="*/ 2 w 59"/>
                <a:gd name="T23" fmla="*/ 19 h 35"/>
                <a:gd name="T24" fmla="*/ 5 w 59"/>
                <a:gd name="T25" fmla="*/ 16 h 35"/>
                <a:gd name="T26" fmla="*/ 5 w 59"/>
                <a:gd name="T27" fmla="*/ 16 h 35"/>
                <a:gd name="T28" fmla="*/ 5 w 59"/>
                <a:gd name="T29" fmla="*/ 14 h 35"/>
                <a:gd name="T30" fmla="*/ 12 w 59"/>
                <a:gd name="T31" fmla="*/ 5 h 35"/>
                <a:gd name="T32" fmla="*/ 12 w 59"/>
                <a:gd name="T33" fmla="*/ 5 h 35"/>
                <a:gd name="T34" fmla="*/ 12 w 59"/>
                <a:gd name="T35" fmla="*/ 2 h 35"/>
                <a:gd name="T36" fmla="*/ 17 w 59"/>
                <a:gd name="T37" fmla="*/ 2 h 35"/>
                <a:gd name="T38" fmla="*/ 19 w 59"/>
                <a:gd name="T39" fmla="*/ 2 h 35"/>
                <a:gd name="T40" fmla="*/ 21 w 59"/>
                <a:gd name="T41" fmla="*/ 0 h 35"/>
                <a:gd name="T42" fmla="*/ 21 w 59"/>
                <a:gd name="T43" fmla="*/ 2 h 35"/>
                <a:gd name="T44" fmla="*/ 38 w 59"/>
                <a:gd name="T45" fmla="*/ 0 h 35"/>
                <a:gd name="T46" fmla="*/ 45 w 59"/>
                <a:gd name="T47" fmla="*/ 2 h 35"/>
                <a:gd name="T48" fmla="*/ 47 w 59"/>
                <a:gd name="T49" fmla="*/ 5 h 35"/>
                <a:gd name="T50" fmla="*/ 47 w 59"/>
                <a:gd name="T51" fmla="*/ 9 h 35"/>
                <a:gd name="T52" fmla="*/ 50 w 59"/>
                <a:gd name="T53" fmla="*/ 12 h 35"/>
                <a:gd name="T54" fmla="*/ 52 w 59"/>
                <a:gd name="T55" fmla="*/ 14 h 35"/>
                <a:gd name="T56" fmla="*/ 54 w 59"/>
                <a:gd name="T57" fmla="*/ 14 h 35"/>
                <a:gd name="T58" fmla="*/ 57 w 59"/>
                <a:gd name="T59" fmla="*/ 14 h 35"/>
                <a:gd name="T60" fmla="*/ 59 w 59"/>
                <a:gd name="T61" fmla="*/ 16 h 35"/>
                <a:gd name="T62" fmla="*/ 57 w 59"/>
                <a:gd name="T63" fmla="*/ 19 h 35"/>
                <a:gd name="T64" fmla="*/ 57 w 59"/>
                <a:gd name="T65" fmla="*/ 19 h 35"/>
                <a:gd name="T66" fmla="*/ 57 w 59"/>
                <a:gd name="T67" fmla="*/ 21 h 35"/>
                <a:gd name="T68" fmla="*/ 54 w 59"/>
                <a:gd name="T69" fmla="*/ 21 h 35"/>
                <a:gd name="T70" fmla="*/ 54 w 59"/>
                <a:gd name="T71" fmla="*/ 21 h 35"/>
                <a:gd name="T72" fmla="*/ 54 w 59"/>
                <a:gd name="T73" fmla="*/ 24 h 35"/>
                <a:gd name="T74" fmla="*/ 54 w 59"/>
                <a:gd name="T75" fmla="*/ 26 h 35"/>
                <a:gd name="T76" fmla="*/ 54 w 59"/>
                <a:gd name="T77" fmla="*/ 26 h 35"/>
                <a:gd name="T78" fmla="*/ 47 w 59"/>
                <a:gd name="T79" fmla="*/ 26 h 35"/>
                <a:gd name="T80" fmla="*/ 45 w 59"/>
                <a:gd name="T81" fmla="*/ 24 h 35"/>
                <a:gd name="T82" fmla="*/ 42 w 59"/>
                <a:gd name="T83" fmla="*/ 24 h 35"/>
                <a:gd name="T84" fmla="*/ 42 w 59"/>
                <a:gd name="T85" fmla="*/ 26 h 35"/>
                <a:gd name="T86" fmla="*/ 40 w 59"/>
                <a:gd name="T87" fmla="*/ 31 h 35"/>
                <a:gd name="T88" fmla="*/ 40 w 59"/>
                <a:gd name="T89" fmla="*/ 33 h 35"/>
                <a:gd name="T90" fmla="*/ 40 w 59"/>
                <a:gd name="T91" fmla="*/ 33 h 35"/>
                <a:gd name="T92" fmla="*/ 38 w 59"/>
                <a:gd name="T93" fmla="*/ 33 h 35"/>
                <a:gd name="T94" fmla="*/ 35 w 59"/>
                <a:gd name="T95" fmla="*/ 31 h 35"/>
                <a:gd name="T96" fmla="*/ 33 w 59"/>
                <a:gd name="T97" fmla="*/ 28 h 35"/>
                <a:gd name="T98" fmla="*/ 31 w 59"/>
                <a:gd name="T99" fmla="*/ 24 h 35"/>
                <a:gd name="T100" fmla="*/ 28 w 59"/>
                <a:gd name="T101" fmla="*/ 26 h 35"/>
                <a:gd name="T102" fmla="*/ 28 w 59"/>
                <a:gd name="T103" fmla="*/ 28 h 35"/>
                <a:gd name="T104" fmla="*/ 28 w 59"/>
                <a:gd name="T105" fmla="*/ 31 h 35"/>
                <a:gd name="T106" fmla="*/ 24 w 59"/>
                <a:gd name="T107" fmla="*/ 33 h 35"/>
                <a:gd name="T108" fmla="*/ 14 w 59"/>
                <a:gd name="T109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59" h="35">
                  <a:moveTo>
                    <a:pt x="14" y="35"/>
                  </a:moveTo>
                  <a:lnTo>
                    <a:pt x="12" y="31"/>
                  </a:lnTo>
                  <a:lnTo>
                    <a:pt x="12" y="31"/>
                  </a:lnTo>
                  <a:lnTo>
                    <a:pt x="9" y="24"/>
                  </a:lnTo>
                  <a:lnTo>
                    <a:pt x="9" y="24"/>
                  </a:lnTo>
                  <a:lnTo>
                    <a:pt x="5" y="24"/>
                  </a:lnTo>
                  <a:lnTo>
                    <a:pt x="2" y="28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2" y="21"/>
                  </a:lnTo>
                  <a:lnTo>
                    <a:pt x="2" y="19"/>
                  </a:lnTo>
                  <a:lnTo>
                    <a:pt x="2" y="19"/>
                  </a:lnTo>
                  <a:lnTo>
                    <a:pt x="5" y="16"/>
                  </a:lnTo>
                  <a:lnTo>
                    <a:pt x="5" y="16"/>
                  </a:lnTo>
                  <a:lnTo>
                    <a:pt x="5" y="14"/>
                  </a:lnTo>
                  <a:lnTo>
                    <a:pt x="12" y="5"/>
                  </a:lnTo>
                  <a:lnTo>
                    <a:pt x="12" y="5"/>
                  </a:lnTo>
                  <a:lnTo>
                    <a:pt x="12" y="2"/>
                  </a:lnTo>
                  <a:lnTo>
                    <a:pt x="17" y="2"/>
                  </a:lnTo>
                  <a:lnTo>
                    <a:pt x="19" y="2"/>
                  </a:lnTo>
                  <a:lnTo>
                    <a:pt x="21" y="0"/>
                  </a:lnTo>
                  <a:lnTo>
                    <a:pt x="21" y="2"/>
                  </a:lnTo>
                  <a:lnTo>
                    <a:pt x="38" y="0"/>
                  </a:lnTo>
                  <a:lnTo>
                    <a:pt x="45" y="2"/>
                  </a:lnTo>
                  <a:lnTo>
                    <a:pt x="47" y="5"/>
                  </a:lnTo>
                  <a:lnTo>
                    <a:pt x="47" y="9"/>
                  </a:lnTo>
                  <a:lnTo>
                    <a:pt x="50" y="12"/>
                  </a:lnTo>
                  <a:lnTo>
                    <a:pt x="52" y="14"/>
                  </a:lnTo>
                  <a:lnTo>
                    <a:pt x="54" y="14"/>
                  </a:lnTo>
                  <a:lnTo>
                    <a:pt x="57" y="14"/>
                  </a:lnTo>
                  <a:lnTo>
                    <a:pt x="59" y="16"/>
                  </a:lnTo>
                  <a:lnTo>
                    <a:pt x="57" y="19"/>
                  </a:lnTo>
                  <a:lnTo>
                    <a:pt x="57" y="19"/>
                  </a:lnTo>
                  <a:lnTo>
                    <a:pt x="57" y="21"/>
                  </a:lnTo>
                  <a:lnTo>
                    <a:pt x="54" y="21"/>
                  </a:lnTo>
                  <a:lnTo>
                    <a:pt x="54" y="21"/>
                  </a:lnTo>
                  <a:lnTo>
                    <a:pt x="54" y="24"/>
                  </a:lnTo>
                  <a:lnTo>
                    <a:pt x="54" y="26"/>
                  </a:lnTo>
                  <a:lnTo>
                    <a:pt x="54" y="26"/>
                  </a:lnTo>
                  <a:lnTo>
                    <a:pt x="47" y="26"/>
                  </a:lnTo>
                  <a:lnTo>
                    <a:pt x="45" y="24"/>
                  </a:lnTo>
                  <a:lnTo>
                    <a:pt x="42" y="24"/>
                  </a:lnTo>
                  <a:lnTo>
                    <a:pt x="42" y="26"/>
                  </a:lnTo>
                  <a:lnTo>
                    <a:pt x="40" y="31"/>
                  </a:lnTo>
                  <a:lnTo>
                    <a:pt x="40" y="33"/>
                  </a:lnTo>
                  <a:lnTo>
                    <a:pt x="40" y="33"/>
                  </a:lnTo>
                  <a:lnTo>
                    <a:pt x="38" y="33"/>
                  </a:lnTo>
                  <a:lnTo>
                    <a:pt x="35" y="31"/>
                  </a:lnTo>
                  <a:lnTo>
                    <a:pt x="33" y="28"/>
                  </a:lnTo>
                  <a:lnTo>
                    <a:pt x="31" y="24"/>
                  </a:lnTo>
                  <a:lnTo>
                    <a:pt x="28" y="26"/>
                  </a:lnTo>
                  <a:lnTo>
                    <a:pt x="28" y="28"/>
                  </a:lnTo>
                  <a:lnTo>
                    <a:pt x="28" y="31"/>
                  </a:lnTo>
                  <a:lnTo>
                    <a:pt x="24" y="33"/>
                  </a:lnTo>
                  <a:lnTo>
                    <a:pt x="14" y="35"/>
                  </a:lnTo>
                </a:path>
              </a:pathLst>
            </a:custGeom>
            <a:grpFill/>
            <a:ln w="9525" cap="flat" cmpd="sng">
              <a:solidFill>
                <a:schemeClr val="bg2">
                  <a:lumMod val="50000"/>
                </a:schemeClr>
              </a:solidFill>
              <a:prstDash val="solid"/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3025" tIns="36511" rIns="73025" bIns="36511" anchor="ctr"/>
            <a:lstStyle/>
            <a:p>
              <a:endParaRPr lang="en-US" dirty="0"/>
            </a:p>
          </p:txBody>
        </p:sp>
        <p:sp>
          <p:nvSpPr>
            <p:cNvPr id="108" name="Freeform 884">
              <a:extLst>
                <a:ext uri="{FF2B5EF4-FFF2-40B4-BE49-F238E27FC236}">
                  <a16:creationId xmlns:a16="http://schemas.microsoft.com/office/drawing/2014/main" id="{BADCF088-0BD2-45B3-B46B-091B48E9B3F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35343" y="3261570"/>
              <a:ext cx="259426" cy="233689"/>
            </a:xfrm>
            <a:custGeom>
              <a:avLst/>
              <a:gdLst>
                <a:gd name="T0" fmla="*/ 41 w 45"/>
                <a:gd name="T1" fmla="*/ 40 h 40"/>
                <a:gd name="T2" fmla="*/ 38 w 45"/>
                <a:gd name="T3" fmla="*/ 40 h 40"/>
                <a:gd name="T4" fmla="*/ 36 w 45"/>
                <a:gd name="T5" fmla="*/ 40 h 40"/>
                <a:gd name="T6" fmla="*/ 31 w 45"/>
                <a:gd name="T7" fmla="*/ 35 h 40"/>
                <a:gd name="T8" fmla="*/ 31 w 45"/>
                <a:gd name="T9" fmla="*/ 35 h 40"/>
                <a:gd name="T10" fmla="*/ 29 w 45"/>
                <a:gd name="T11" fmla="*/ 33 h 40"/>
                <a:gd name="T12" fmla="*/ 29 w 45"/>
                <a:gd name="T13" fmla="*/ 28 h 40"/>
                <a:gd name="T14" fmla="*/ 29 w 45"/>
                <a:gd name="T15" fmla="*/ 28 h 40"/>
                <a:gd name="T16" fmla="*/ 26 w 45"/>
                <a:gd name="T17" fmla="*/ 33 h 40"/>
                <a:gd name="T18" fmla="*/ 24 w 45"/>
                <a:gd name="T19" fmla="*/ 33 h 40"/>
                <a:gd name="T20" fmla="*/ 22 w 45"/>
                <a:gd name="T21" fmla="*/ 31 h 40"/>
                <a:gd name="T22" fmla="*/ 19 w 45"/>
                <a:gd name="T23" fmla="*/ 26 h 40"/>
                <a:gd name="T24" fmla="*/ 17 w 45"/>
                <a:gd name="T25" fmla="*/ 24 h 40"/>
                <a:gd name="T26" fmla="*/ 10 w 45"/>
                <a:gd name="T27" fmla="*/ 21 h 40"/>
                <a:gd name="T28" fmla="*/ 8 w 45"/>
                <a:gd name="T29" fmla="*/ 17 h 40"/>
                <a:gd name="T30" fmla="*/ 5 w 45"/>
                <a:gd name="T31" fmla="*/ 17 h 40"/>
                <a:gd name="T32" fmla="*/ 0 w 45"/>
                <a:gd name="T33" fmla="*/ 14 h 40"/>
                <a:gd name="T34" fmla="*/ 0 w 45"/>
                <a:gd name="T35" fmla="*/ 12 h 40"/>
                <a:gd name="T36" fmla="*/ 0 w 45"/>
                <a:gd name="T37" fmla="*/ 7 h 40"/>
                <a:gd name="T38" fmla="*/ 10 w 45"/>
                <a:gd name="T39" fmla="*/ 2 h 40"/>
                <a:gd name="T40" fmla="*/ 10 w 45"/>
                <a:gd name="T41" fmla="*/ 2 h 40"/>
                <a:gd name="T42" fmla="*/ 10 w 45"/>
                <a:gd name="T43" fmla="*/ 2 h 40"/>
                <a:gd name="T44" fmla="*/ 15 w 45"/>
                <a:gd name="T45" fmla="*/ 5 h 40"/>
                <a:gd name="T46" fmla="*/ 24 w 45"/>
                <a:gd name="T47" fmla="*/ 2 h 40"/>
                <a:gd name="T48" fmla="*/ 29 w 45"/>
                <a:gd name="T49" fmla="*/ 0 h 40"/>
                <a:gd name="T50" fmla="*/ 31 w 45"/>
                <a:gd name="T51" fmla="*/ 2 h 40"/>
                <a:gd name="T52" fmla="*/ 31 w 45"/>
                <a:gd name="T53" fmla="*/ 2 h 40"/>
                <a:gd name="T54" fmla="*/ 31 w 45"/>
                <a:gd name="T55" fmla="*/ 5 h 40"/>
                <a:gd name="T56" fmla="*/ 34 w 45"/>
                <a:gd name="T57" fmla="*/ 5 h 40"/>
                <a:gd name="T58" fmla="*/ 36 w 45"/>
                <a:gd name="T59" fmla="*/ 5 h 40"/>
                <a:gd name="T60" fmla="*/ 38 w 45"/>
                <a:gd name="T61" fmla="*/ 7 h 40"/>
                <a:gd name="T62" fmla="*/ 38 w 45"/>
                <a:gd name="T63" fmla="*/ 14 h 40"/>
                <a:gd name="T64" fmla="*/ 41 w 45"/>
                <a:gd name="T65" fmla="*/ 17 h 40"/>
                <a:gd name="T66" fmla="*/ 43 w 45"/>
                <a:gd name="T67" fmla="*/ 17 h 40"/>
                <a:gd name="T68" fmla="*/ 45 w 45"/>
                <a:gd name="T69" fmla="*/ 17 h 40"/>
                <a:gd name="T70" fmla="*/ 45 w 45"/>
                <a:gd name="T71" fmla="*/ 19 h 40"/>
                <a:gd name="T72" fmla="*/ 45 w 45"/>
                <a:gd name="T73" fmla="*/ 21 h 40"/>
                <a:gd name="T74" fmla="*/ 45 w 45"/>
                <a:gd name="T75" fmla="*/ 24 h 40"/>
                <a:gd name="T76" fmla="*/ 43 w 45"/>
                <a:gd name="T77" fmla="*/ 28 h 40"/>
                <a:gd name="T78" fmla="*/ 43 w 45"/>
                <a:gd name="T79" fmla="*/ 28 h 40"/>
                <a:gd name="T80" fmla="*/ 41 w 45"/>
                <a:gd name="T81" fmla="*/ 31 h 40"/>
                <a:gd name="T82" fmla="*/ 38 w 45"/>
                <a:gd name="T83" fmla="*/ 33 h 40"/>
                <a:gd name="T84" fmla="*/ 41 w 45"/>
                <a:gd name="T85" fmla="*/ 35 h 40"/>
                <a:gd name="T86" fmla="*/ 41 w 45"/>
                <a:gd name="T87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5" h="40">
                  <a:moveTo>
                    <a:pt x="41" y="40"/>
                  </a:moveTo>
                  <a:lnTo>
                    <a:pt x="38" y="40"/>
                  </a:lnTo>
                  <a:lnTo>
                    <a:pt x="36" y="40"/>
                  </a:lnTo>
                  <a:lnTo>
                    <a:pt x="31" y="35"/>
                  </a:lnTo>
                  <a:lnTo>
                    <a:pt x="31" y="35"/>
                  </a:lnTo>
                  <a:lnTo>
                    <a:pt x="29" y="33"/>
                  </a:lnTo>
                  <a:lnTo>
                    <a:pt x="29" y="28"/>
                  </a:lnTo>
                  <a:lnTo>
                    <a:pt x="29" y="28"/>
                  </a:lnTo>
                  <a:lnTo>
                    <a:pt x="26" y="33"/>
                  </a:lnTo>
                  <a:lnTo>
                    <a:pt x="24" y="33"/>
                  </a:lnTo>
                  <a:lnTo>
                    <a:pt x="22" y="31"/>
                  </a:lnTo>
                  <a:lnTo>
                    <a:pt x="19" y="26"/>
                  </a:lnTo>
                  <a:lnTo>
                    <a:pt x="17" y="24"/>
                  </a:lnTo>
                  <a:lnTo>
                    <a:pt x="10" y="21"/>
                  </a:lnTo>
                  <a:lnTo>
                    <a:pt x="8" y="17"/>
                  </a:lnTo>
                  <a:lnTo>
                    <a:pt x="5" y="17"/>
                  </a:lnTo>
                  <a:lnTo>
                    <a:pt x="0" y="14"/>
                  </a:lnTo>
                  <a:lnTo>
                    <a:pt x="0" y="12"/>
                  </a:lnTo>
                  <a:lnTo>
                    <a:pt x="0" y="7"/>
                  </a:lnTo>
                  <a:lnTo>
                    <a:pt x="10" y="2"/>
                  </a:lnTo>
                  <a:lnTo>
                    <a:pt x="10" y="2"/>
                  </a:lnTo>
                  <a:lnTo>
                    <a:pt x="10" y="2"/>
                  </a:lnTo>
                  <a:lnTo>
                    <a:pt x="15" y="5"/>
                  </a:lnTo>
                  <a:lnTo>
                    <a:pt x="24" y="2"/>
                  </a:lnTo>
                  <a:lnTo>
                    <a:pt x="29" y="0"/>
                  </a:lnTo>
                  <a:lnTo>
                    <a:pt x="31" y="2"/>
                  </a:lnTo>
                  <a:lnTo>
                    <a:pt x="31" y="2"/>
                  </a:lnTo>
                  <a:lnTo>
                    <a:pt x="31" y="5"/>
                  </a:lnTo>
                  <a:lnTo>
                    <a:pt x="34" y="5"/>
                  </a:lnTo>
                  <a:lnTo>
                    <a:pt x="36" y="5"/>
                  </a:lnTo>
                  <a:lnTo>
                    <a:pt x="38" y="7"/>
                  </a:lnTo>
                  <a:lnTo>
                    <a:pt x="38" y="14"/>
                  </a:lnTo>
                  <a:lnTo>
                    <a:pt x="41" y="17"/>
                  </a:lnTo>
                  <a:lnTo>
                    <a:pt x="43" y="17"/>
                  </a:lnTo>
                  <a:lnTo>
                    <a:pt x="45" y="17"/>
                  </a:lnTo>
                  <a:lnTo>
                    <a:pt x="45" y="19"/>
                  </a:lnTo>
                  <a:lnTo>
                    <a:pt x="45" y="21"/>
                  </a:lnTo>
                  <a:lnTo>
                    <a:pt x="45" y="24"/>
                  </a:lnTo>
                  <a:lnTo>
                    <a:pt x="43" y="28"/>
                  </a:lnTo>
                  <a:lnTo>
                    <a:pt x="43" y="28"/>
                  </a:lnTo>
                  <a:lnTo>
                    <a:pt x="41" y="31"/>
                  </a:lnTo>
                  <a:lnTo>
                    <a:pt x="38" y="33"/>
                  </a:lnTo>
                  <a:lnTo>
                    <a:pt x="41" y="35"/>
                  </a:lnTo>
                  <a:lnTo>
                    <a:pt x="41" y="40"/>
                  </a:lnTo>
                  <a:close/>
                </a:path>
              </a:pathLst>
            </a:custGeom>
            <a:grpFill/>
            <a:ln w="9525">
              <a:solidFill>
                <a:schemeClr val="bg2">
                  <a:lumMod val="50000"/>
                </a:schemeClr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09" name="Freeform 885">
              <a:extLst>
                <a:ext uri="{FF2B5EF4-FFF2-40B4-BE49-F238E27FC236}">
                  <a16:creationId xmlns:a16="http://schemas.microsoft.com/office/drawing/2014/main" id="{89A99B14-F988-468C-9A9C-C26DDF95563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35343" y="3261570"/>
              <a:ext cx="259426" cy="233689"/>
            </a:xfrm>
            <a:custGeom>
              <a:avLst/>
              <a:gdLst>
                <a:gd name="T0" fmla="*/ 41 w 45"/>
                <a:gd name="T1" fmla="*/ 40 h 40"/>
                <a:gd name="T2" fmla="*/ 38 w 45"/>
                <a:gd name="T3" fmla="*/ 40 h 40"/>
                <a:gd name="T4" fmla="*/ 36 w 45"/>
                <a:gd name="T5" fmla="*/ 40 h 40"/>
                <a:gd name="T6" fmla="*/ 31 w 45"/>
                <a:gd name="T7" fmla="*/ 35 h 40"/>
                <a:gd name="T8" fmla="*/ 31 w 45"/>
                <a:gd name="T9" fmla="*/ 35 h 40"/>
                <a:gd name="T10" fmla="*/ 29 w 45"/>
                <a:gd name="T11" fmla="*/ 33 h 40"/>
                <a:gd name="T12" fmla="*/ 29 w 45"/>
                <a:gd name="T13" fmla="*/ 28 h 40"/>
                <a:gd name="T14" fmla="*/ 29 w 45"/>
                <a:gd name="T15" fmla="*/ 28 h 40"/>
                <a:gd name="T16" fmla="*/ 26 w 45"/>
                <a:gd name="T17" fmla="*/ 33 h 40"/>
                <a:gd name="T18" fmla="*/ 24 w 45"/>
                <a:gd name="T19" fmla="*/ 33 h 40"/>
                <a:gd name="T20" fmla="*/ 22 w 45"/>
                <a:gd name="T21" fmla="*/ 31 h 40"/>
                <a:gd name="T22" fmla="*/ 19 w 45"/>
                <a:gd name="T23" fmla="*/ 26 h 40"/>
                <a:gd name="T24" fmla="*/ 17 w 45"/>
                <a:gd name="T25" fmla="*/ 24 h 40"/>
                <a:gd name="T26" fmla="*/ 10 w 45"/>
                <a:gd name="T27" fmla="*/ 21 h 40"/>
                <a:gd name="T28" fmla="*/ 8 w 45"/>
                <a:gd name="T29" fmla="*/ 17 h 40"/>
                <a:gd name="T30" fmla="*/ 5 w 45"/>
                <a:gd name="T31" fmla="*/ 17 h 40"/>
                <a:gd name="T32" fmla="*/ 0 w 45"/>
                <a:gd name="T33" fmla="*/ 14 h 40"/>
                <a:gd name="T34" fmla="*/ 0 w 45"/>
                <a:gd name="T35" fmla="*/ 12 h 40"/>
                <a:gd name="T36" fmla="*/ 0 w 45"/>
                <a:gd name="T37" fmla="*/ 7 h 40"/>
                <a:gd name="T38" fmla="*/ 10 w 45"/>
                <a:gd name="T39" fmla="*/ 2 h 40"/>
                <a:gd name="T40" fmla="*/ 10 w 45"/>
                <a:gd name="T41" fmla="*/ 2 h 40"/>
                <a:gd name="T42" fmla="*/ 10 w 45"/>
                <a:gd name="T43" fmla="*/ 2 h 40"/>
                <a:gd name="T44" fmla="*/ 15 w 45"/>
                <a:gd name="T45" fmla="*/ 5 h 40"/>
                <a:gd name="T46" fmla="*/ 24 w 45"/>
                <a:gd name="T47" fmla="*/ 2 h 40"/>
                <a:gd name="T48" fmla="*/ 29 w 45"/>
                <a:gd name="T49" fmla="*/ 0 h 40"/>
                <a:gd name="T50" fmla="*/ 31 w 45"/>
                <a:gd name="T51" fmla="*/ 2 h 40"/>
                <a:gd name="T52" fmla="*/ 31 w 45"/>
                <a:gd name="T53" fmla="*/ 2 h 40"/>
                <a:gd name="T54" fmla="*/ 31 w 45"/>
                <a:gd name="T55" fmla="*/ 5 h 40"/>
                <a:gd name="T56" fmla="*/ 34 w 45"/>
                <a:gd name="T57" fmla="*/ 5 h 40"/>
                <a:gd name="T58" fmla="*/ 36 w 45"/>
                <a:gd name="T59" fmla="*/ 5 h 40"/>
                <a:gd name="T60" fmla="*/ 38 w 45"/>
                <a:gd name="T61" fmla="*/ 7 h 40"/>
                <a:gd name="T62" fmla="*/ 38 w 45"/>
                <a:gd name="T63" fmla="*/ 14 h 40"/>
                <a:gd name="T64" fmla="*/ 41 w 45"/>
                <a:gd name="T65" fmla="*/ 17 h 40"/>
                <a:gd name="T66" fmla="*/ 43 w 45"/>
                <a:gd name="T67" fmla="*/ 17 h 40"/>
                <a:gd name="T68" fmla="*/ 45 w 45"/>
                <a:gd name="T69" fmla="*/ 17 h 40"/>
                <a:gd name="T70" fmla="*/ 45 w 45"/>
                <a:gd name="T71" fmla="*/ 19 h 40"/>
                <a:gd name="T72" fmla="*/ 45 w 45"/>
                <a:gd name="T73" fmla="*/ 21 h 40"/>
                <a:gd name="T74" fmla="*/ 45 w 45"/>
                <a:gd name="T75" fmla="*/ 24 h 40"/>
                <a:gd name="T76" fmla="*/ 43 w 45"/>
                <a:gd name="T77" fmla="*/ 28 h 40"/>
                <a:gd name="T78" fmla="*/ 43 w 45"/>
                <a:gd name="T79" fmla="*/ 28 h 40"/>
                <a:gd name="T80" fmla="*/ 41 w 45"/>
                <a:gd name="T81" fmla="*/ 31 h 40"/>
                <a:gd name="T82" fmla="*/ 38 w 45"/>
                <a:gd name="T83" fmla="*/ 33 h 40"/>
                <a:gd name="T84" fmla="*/ 41 w 45"/>
                <a:gd name="T85" fmla="*/ 35 h 40"/>
                <a:gd name="T86" fmla="*/ 41 w 45"/>
                <a:gd name="T87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5" h="40">
                  <a:moveTo>
                    <a:pt x="41" y="40"/>
                  </a:moveTo>
                  <a:lnTo>
                    <a:pt x="38" y="40"/>
                  </a:lnTo>
                  <a:lnTo>
                    <a:pt x="36" y="40"/>
                  </a:lnTo>
                  <a:lnTo>
                    <a:pt x="31" y="35"/>
                  </a:lnTo>
                  <a:lnTo>
                    <a:pt x="31" y="35"/>
                  </a:lnTo>
                  <a:lnTo>
                    <a:pt x="29" y="33"/>
                  </a:lnTo>
                  <a:lnTo>
                    <a:pt x="29" y="28"/>
                  </a:lnTo>
                  <a:lnTo>
                    <a:pt x="29" y="28"/>
                  </a:lnTo>
                  <a:lnTo>
                    <a:pt x="26" y="33"/>
                  </a:lnTo>
                  <a:lnTo>
                    <a:pt x="24" y="33"/>
                  </a:lnTo>
                  <a:lnTo>
                    <a:pt x="22" y="31"/>
                  </a:lnTo>
                  <a:lnTo>
                    <a:pt x="19" y="26"/>
                  </a:lnTo>
                  <a:lnTo>
                    <a:pt x="17" y="24"/>
                  </a:lnTo>
                  <a:lnTo>
                    <a:pt x="10" y="21"/>
                  </a:lnTo>
                  <a:lnTo>
                    <a:pt x="8" y="17"/>
                  </a:lnTo>
                  <a:lnTo>
                    <a:pt x="5" y="17"/>
                  </a:lnTo>
                  <a:lnTo>
                    <a:pt x="0" y="14"/>
                  </a:lnTo>
                  <a:lnTo>
                    <a:pt x="0" y="12"/>
                  </a:lnTo>
                  <a:lnTo>
                    <a:pt x="0" y="7"/>
                  </a:lnTo>
                  <a:lnTo>
                    <a:pt x="10" y="2"/>
                  </a:lnTo>
                  <a:lnTo>
                    <a:pt x="10" y="2"/>
                  </a:lnTo>
                  <a:lnTo>
                    <a:pt x="10" y="2"/>
                  </a:lnTo>
                  <a:lnTo>
                    <a:pt x="15" y="5"/>
                  </a:lnTo>
                  <a:lnTo>
                    <a:pt x="24" y="2"/>
                  </a:lnTo>
                  <a:lnTo>
                    <a:pt x="29" y="0"/>
                  </a:lnTo>
                  <a:lnTo>
                    <a:pt x="31" y="2"/>
                  </a:lnTo>
                  <a:lnTo>
                    <a:pt x="31" y="2"/>
                  </a:lnTo>
                  <a:lnTo>
                    <a:pt x="31" y="5"/>
                  </a:lnTo>
                  <a:lnTo>
                    <a:pt x="34" y="5"/>
                  </a:lnTo>
                  <a:lnTo>
                    <a:pt x="36" y="5"/>
                  </a:lnTo>
                  <a:lnTo>
                    <a:pt x="38" y="7"/>
                  </a:lnTo>
                  <a:lnTo>
                    <a:pt x="38" y="14"/>
                  </a:lnTo>
                  <a:lnTo>
                    <a:pt x="41" y="17"/>
                  </a:lnTo>
                  <a:lnTo>
                    <a:pt x="43" y="17"/>
                  </a:lnTo>
                  <a:lnTo>
                    <a:pt x="45" y="17"/>
                  </a:lnTo>
                  <a:lnTo>
                    <a:pt x="45" y="19"/>
                  </a:lnTo>
                  <a:lnTo>
                    <a:pt x="45" y="21"/>
                  </a:lnTo>
                  <a:lnTo>
                    <a:pt x="45" y="24"/>
                  </a:lnTo>
                  <a:lnTo>
                    <a:pt x="43" y="28"/>
                  </a:lnTo>
                  <a:lnTo>
                    <a:pt x="43" y="28"/>
                  </a:lnTo>
                  <a:lnTo>
                    <a:pt x="41" y="31"/>
                  </a:lnTo>
                  <a:lnTo>
                    <a:pt x="38" y="33"/>
                  </a:lnTo>
                  <a:lnTo>
                    <a:pt x="41" y="35"/>
                  </a:lnTo>
                  <a:lnTo>
                    <a:pt x="41" y="40"/>
                  </a:lnTo>
                </a:path>
              </a:pathLst>
            </a:custGeom>
            <a:grpFill/>
            <a:ln w="9525" cap="flat" cmpd="sng">
              <a:solidFill>
                <a:schemeClr val="bg2">
                  <a:lumMod val="50000"/>
                </a:schemeClr>
              </a:solidFill>
              <a:prstDash val="solid"/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3025" tIns="36511" rIns="73025" bIns="36511" anchor="ctr"/>
            <a:lstStyle/>
            <a:p>
              <a:endParaRPr lang="en-US" dirty="0"/>
            </a:p>
          </p:txBody>
        </p:sp>
        <p:sp>
          <p:nvSpPr>
            <p:cNvPr id="110" name="Freeform 886">
              <a:extLst>
                <a:ext uri="{FF2B5EF4-FFF2-40B4-BE49-F238E27FC236}">
                  <a16:creationId xmlns:a16="http://schemas.microsoft.com/office/drawing/2014/main" id="{7DBCFCFC-8B50-47E5-AFBC-3616FCB885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837337" y="4254755"/>
              <a:ext cx="34591" cy="29211"/>
            </a:xfrm>
            <a:custGeom>
              <a:avLst/>
              <a:gdLst>
                <a:gd name="T0" fmla="*/ 4 w 7"/>
                <a:gd name="T1" fmla="*/ 3 h 5"/>
                <a:gd name="T2" fmla="*/ 7 w 7"/>
                <a:gd name="T3" fmla="*/ 3 h 5"/>
                <a:gd name="T4" fmla="*/ 4 w 7"/>
                <a:gd name="T5" fmla="*/ 5 h 5"/>
                <a:gd name="T6" fmla="*/ 2 w 7"/>
                <a:gd name="T7" fmla="*/ 5 h 5"/>
                <a:gd name="T8" fmla="*/ 2 w 7"/>
                <a:gd name="T9" fmla="*/ 3 h 5"/>
                <a:gd name="T10" fmla="*/ 0 w 7"/>
                <a:gd name="T11" fmla="*/ 0 h 5"/>
                <a:gd name="T12" fmla="*/ 4 w 7"/>
                <a:gd name="T13" fmla="*/ 0 h 5"/>
                <a:gd name="T14" fmla="*/ 4 w 7"/>
                <a:gd name="T15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" h="5">
                  <a:moveTo>
                    <a:pt x="4" y="3"/>
                  </a:moveTo>
                  <a:lnTo>
                    <a:pt x="7" y="3"/>
                  </a:lnTo>
                  <a:lnTo>
                    <a:pt x="4" y="5"/>
                  </a:lnTo>
                  <a:lnTo>
                    <a:pt x="2" y="5"/>
                  </a:lnTo>
                  <a:lnTo>
                    <a:pt x="2" y="3"/>
                  </a:lnTo>
                  <a:lnTo>
                    <a:pt x="0" y="0"/>
                  </a:lnTo>
                  <a:lnTo>
                    <a:pt x="4" y="0"/>
                  </a:lnTo>
                  <a:lnTo>
                    <a:pt x="4" y="3"/>
                  </a:lnTo>
                  <a:close/>
                </a:path>
              </a:pathLst>
            </a:custGeom>
            <a:grpFill/>
            <a:ln w="9525">
              <a:solidFill>
                <a:schemeClr val="bg2">
                  <a:lumMod val="50000"/>
                </a:schemeClr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1" name="Freeform 887">
              <a:extLst>
                <a:ext uri="{FF2B5EF4-FFF2-40B4-BE49-F238E27FC236}">
                  <a16:creationId xmlns:a16="http://schemas.microsoft.com/office/drawing/2014/main" id="{CDC06D0C-23AB-45E1-B9F6-45B26A6A19B3}"/>
                </a:ext>
              </a:extLst>
            </p:cNvPr>
            <p:cNvSpPr>
              <a:spLocks/>
            </p:cNvSpPr>
            <p:nvPr/>
          </p:nvSpPr>
          <p:spPr bwMode="auto">
            <a:xfrm>
              <a:off x="5837337" y="4254755"/>
              <a:ext cx="34591" cy="29211"/>
            </a:xfrm>
            <a:custGeom>
              <a:avLst/>
              <a:gdLst>
                <a:gd name="T0" fmla="*/ 4 w 7"/>
                <a:gd name="T1" fmla="*/ 3 h 5"/>
                <a:gd name="T2" fmla="*/ 7 w 7"/>
                <a:gd name="T3" fmla="*/ 3 h 5"/>
                <a:gd name="T4" fmla="*/ 4 w 7"/>
                <a:gd name="T5" fmla="*/ 5 h 5"/>
                <a:gd name="T6" fmla="*/ 2 w 7"/>
                <a:gd name="T7" fmla="*/ 5 h 5"/>
                <a:gd name="T8" fmla="*/ 2 w 7"/>
                <a:gd name="T9" fmla="*/ 3 h 5"/>
                <a:gd name="T10" fmla="*/ 0 w 7"/>
                <a:gd name="T11" fmla="*/ 0 h 5"/>
                <a:gd name="T12" fmla="*/ 4 w 7"/>
                <a:gd name="T13" fmla="*/ 0 h 5"/>
                <a:gd name="T14" fmla="*/ 4 w 7"/>
                <a:gd name="T15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" h="5">
                  <a:moveTo>
                    <a:pt x="4" y="3"/>
                  </a:moveTo>
                  <a:lnTo>
                    <a:pt x="7" y="3"/>
                  </a:lnTo>
                  <a:lnTo>
                    <a:pt x="4" y="5"/>
                  </a:lnTo>
                  <a:lnTo>
                    <a:pt x="2" y="5"/>
                  </a:lnTo>
                  <a:lnTo>
                    <a:pt x="2" y="3"/>
                  </a:lnTo>
                  <a:lnTo>
                    <a:pt x="0" y="0"/>
                  </a:lnTo>
                  <a:lnTo>
                    <a:pt x="4" y="0"/>
                  </a:lnTo>
                  <a:lnTo>
                    <a:pt x="4" y="3"/>
                  </a:lnTo>
                </a:path>
              </a:pathLst>
            </a:custGeom>
            <a:grpFill/>
            <a:ln w="9525">
              <a:solidFill>
                <a:schemeClr val="bg2">
                  <a:lumMod val="50000"/>
                </a:schemeClr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2" name="Freeform 888">
              <a:extLst>
                <a:ext uri="{FF2B5EF4-FFF2-40B4-BE49-F238E27FC236}">
                  <a16:creationId xmlns:a16="http://schemas.microsoft.com/office/drawing/2014/main" id="{25AA424F-49DF-452B-A524-450CA2AF4B6E}"/>
                </a:ext>
              </a:extLst>
            </p:cNvPr>
            <p:cNvSpPr>
              <a:spLocks/>
            </p:cNvSpPr>
            <p:nvPr/>
          </p:nvSpPr>
          <p:spPr bwMode="auto">
            <a:xfrm>
              <a:off x="5030236" y="4149595"/>
              <a:ext cx="968520" cy="753652"/>
            </a:xfrm>
            <a:custGeom>
              <a:avLst/>
              <a:gdLst>
                <a:gd name="T0" fmla="*/ 26 w 168"/>
                <a:gd name="T1" fmla="*/ 106 h 129"/>
                <a:gd name="T2" fmla="*/ 31 w 168"/>
                <a:gd name="T3" fmla="*/ 94 h 129"/>
                <a:gd name="T4" fmla="*/ 29 w 168"/>
                <a:gd name="T5" fmla="*/ 89 h 129"/>
                <a:gd name="T6" fmla="*/ 31 w 168"/>
                <a:gd name="T7" fmla="*/ 80 h 129"/>
                <a:gd name="T8" fmla="*/ 26 w 168"/>
                <a:gd name="T9" fmla="*/ 70 h 129"/>
                <a:gd name="T10" fmla="*/ 31 w 168"/>
                <a:gd name="T11" fmla="*/ 68 h 129"/>
                <a:gd name="T12" fmla="*/ 33 w 168"/>
                <a:gd name="T13" fmla="*/ 63 h 129"/>
                <a:gd name="T14" fmla="*/ 36 w 168"/>
                <a:gd name="T15" fmla="*/ 47 h 129"/>
                <a:gd name="T16" fmla="*/ 43 w 168"/>
                <a:gd name="T17" fmla="*/ 37 h 129"/>
                <a:gd name="T18" fmla="*/ 31 w 168"/>
                <a:gd name="T19" fmla="*/ 30 h 129"/>
                <a:gd name="T20" fmla="*/ 19 w 168"/>
                <a:gd name="T21" fmla="*/ 33 h 129"/>
                <a:gd name="T22" fmla="*/ 17 w 168"/>
                <a:gd name="T23" fmla="*/ 28 h 129"/>
                <a:gd name="T24" fmla="*/ 7 w 168"/>
                <a:gd name="T25" fmla="*/ 33 h 129"/>
                <a:gd name="T26" fmla="*/ 7 w 168"/>
                <a:gd name="T27" fmla="*/ 30 h 129"/>
                <a:gd name="T28" fmla="*/ 10 w 168"/>
                <a:gd name="T29" fmla="*/ 23 h 129"/>
                <a:gd name="T30" fmla="*/ 7 w 168"/>
                <a:gd name="T31" fmla="*/ 23 h 129"/>
                <a:gd name="T32" fmla="*/ 7 w 168"/>
                <a:gd name="T33" fmla="*/ 18 h 129"/>
                <a:gd name="T34" fmla="*/ 5 w 168"/>
                <a:gd name="T35" fmla="*/ 18 h 129"/>
                <a:gd name="T36" fmla="*/ 0 w 168"/>
                <a:gd name="T37" fmla="*/ 11 h 129"/>
                <a:gd name="T38" fmla="*/ 5 w 168"/>
                <a:gd name="T39" fmla="*/ 7 h 129"/>
                <a:gd name="T40" fmla="*/ 12 w 168"/>
                <a:gd name="T41" fmla="*/ 7 h 129"/>
                <a:gd name="T42" fmla="*/ 14 w 168"/>
                <a:gd name="T43" fmla="*/ 2 h 129"/>
                <a:gd name="T44" fmla="*/ 21 w 168"/>
                <a:gd name="T45" fmla="*/ 0 h 129"/>
                <a:gd name="T46" fmla="*/ 43 w 168"/>
                <a:gd name="T47" fmla="*/ 2 h 129"/>
                <a:gd name="T48" fmla="*/ 99 w 168"/>
                <a:gd name="T49" fmla="*/ 4 h 129"/>
                <a:gd name="T50" fmla="*/ 106 w 168"/>
                <a:gd name="T51" fmla="*/ 11 h 129"/>
                <a:gd name="T52" fmla="*/ 114 w 168"/>
                <a:gd name="T53" fmla="*/ 16 h 129"/>
                <a:gd name="T54" fmla="*/ 130 w 168"/>
                <a:gd name="T55" fmla="*/ 18 h 129"/>
                <a:gd name="T56" fmla="*/ 135 w 168"/>
                <a:gd name="T57" fmla="*/ 16 h 129"/>
                <a:gd name="T58" fmla="*/ 142 w 168"/>
                <a:gd name="T59" fmla="*/ 23 h 129"/>
                <a:gd name="T60" fmla="*/ 147 w 168"/>
                <a:gd name="T61" fmla="*/ 21 h 129"/>
                <a:gd name="T62" fmla="*/ 149 w 168"/>
                <a:gd name="T63" fmla="*/ 23 h 129"/>
                <a:gd name="T64" fmla="*/ 166 w 168"/>
                <a:gd name="T65" fmla="*/ 23 h 129"/>
                <a:gd name="T66" fmla="*/ 168 w 168"/>
                <a:gd name="T67" fmla="*/ 26 h 129"/>
                <a:gd name="T68" fmla="*/ 166 w 168"/>
                <a:gd name="T69" fmla="*/ 28 h 129"/>
                <a:gd name="T70" fmla="*/ 163 w 168"/>
                <a:gd name="T71" fmla="*/ 33 h 129"/>
                <a:gd name="T72" fmla="*/ 137 w 168"/>
                <a:gd name="T73" fmla="*/ 47 h 129"/>
                <a:gd name="T74" fmla="*/ 135 w 168"/>
                <a:gd name="T75" fmla="*/ 51 h 129"/>
                <a:gd name="T76" fmla="*/ 118 w 168"/>
                <a:gd name="T77" fmla="*/ 75 h 129"/>
                <a:gd name="T78" fmla="*/ 121 w 168"/>
                <a:gd name="T79" fmla="*/ 77 h 129"/>
                <a:gd name="T80" fmla="*/ 123 w 168"/>
                <a:gd name="T81" fmla="*/ 82 h 129"/>
                <a:gd name="T82" fmla="*/ 125 w 168"/>
                <a:gd name="T83" fmla="*/ 85 h 129"/>
                <a:gd name="T84" fmla="*/ 125 w 168"/>
                <a:gd name="T85" fmla="*/ 87 h 129"/>
                <a:gd name="T86" fmla="*/ 114 w 168"/>
                <a:gd name="T87" fmla="*/ 103 h 129"/>
                <a:gd name="T88" fmla="*/ 106 w 168"/>
                <a:gd name="T89" fmla="*/ 106 h 129"/>
                <a:gd name="T90" fmla="*/ 99 w 168"/>
                <a:gd name="T91" fmla="*/ 118 h 129"/>
                <a:gd name="T92" fmla="*/ 95 w 168"/>
                <a:gd name="T93" fmla="*/ 118 h 129"/>
                <a:gd name="T94" fmla="*/ 90 w 168"/>
                <a:gd name="T95" fmla="*/ 120 h 129"/>
                <a:gd name="T96" fmla="*/ 78 w 168"/>
                <a:gd name="T97" fmla="*/ 120 h 129"/>
                <a:gd name="T98" fmla="*/ 66 w 168"/>
                <a:gd name="T99" fmla="*/ 120 h 129"/>
                <a:gd name="T100" fmla="*/ 59 w 168"/>
                <a:gd name="T101" fmla="*/ 122 h 129"/>
                <a:gd name="T102" fmla="*/ 55 w 168"/>
                <a:gd name="T103" fmla="*/ 127 h 129"/>
                <a:gd name="T104" fmla="*/ 55 w 168"/>
                <a:gd name="T105" fmla="*/ 129 h 129"/>
                <a:gd name="T106" fmla="*/ 47 w 168"/>
                <a:gd name="T107" fmla="*/ 129 h 129"/>
                <a:gd name="T108" fmla="*/ 43 w 168"/>
                <a:gd name="T109" fmla="*/ 122 h 129"/>
                <a:gd name="T110" fmla="*/ 40 w 168"/>
                <a:gd name="T111" fmla="*/ 120 h 129"/>
                <a:gd name="T112" fmla="*/ 38 w 168"/>
                <a:gd name="T113" fmla="*/ 113 h 129"/>
                <a:gd name="T114" fmla="*/ 31 w 168"/>
                <a:gd name="T115" fmla="*/ 111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68" h="129">
                  <a:moveTo>
                    <a:pt x="26" y="111"/>
                  </a:moveTo>
                  <a:lnTo>
                    <a:pt x="26" y="106"/>
                  </a:lnTo>
                  <a:lnTo>
                    <a:pt x="31" y="96"/>
                  </a:lnTo>
                  <a:lnTo>
                    <a:pt x="31" y="94"/>
                  </a:lnTo>
                  <a:lnTo>
                    <a:pt x="29" y="92"/>
                  </a:lnTo>
                  <a:lnTo>
                    <a:pt x="29" y="89"/>
                  </a:lnTo>
                  <a:lnTo>
                    <a:pt x="29" y="87"/>
                  </a:lnTo>
                  <a:lnTo>
                    <a:pt x="31" y="80"/>
                  </a:lnTo>
                  <a:lnTo>
                    <a:pt x="29" y="75"/>
                  </a:lnTo>
                  <a:lnTo>
                    <a:pt x="26" y="70"/>
                  </a:lnTo>
                  <a:lnTo>
                    <a:pt x="29" y="70"/>
                  </a:lnTo>
                  <a:lnTo>
                    <a:pt x="31" y="68"/>
                  </a:lnTo>
                  <a:lnTo>
                    <a:pt x="33" y="66"/>
                  </a:lnTo>
                  <a:lnTo>
                    <a:pt x="33" y="63"/>
                  </a:lnTo>
                  <a:lnTo>
                    <a:pt x="33" y="61"/>
                  </a:lnTo>
                  <a:lnTo>
                    <a:pt x="36" y="47"/>
                  </a:lnTo>
                  <a:lnTo>
                    <a:pt x="43" y="37"/>
                  </a:lnTo>
                  <a:lnTo>
                    <a:pt x="43" y="37"/>
                  </a:lnTo>
                  <a:lnTo>
                    <a:pt x="38" y="33"/>
                  </a:lnTo>
                  <a:lnTo>
                    <a:pt x="31" y="30"/>
                  </a:lnTo>
                  <a:lnTo>
                    <a:pt x="29" y="33"/>
                  </a:lnTo>
                  <a:lnTo>
                    <a:pt x="19" y="33"/>
                  </a:lnTo>
                  <a:lnTo>
                    <a:pt x="17" y="30"/>
                  </a:lnTo>
                  <a:lnTo>
                    <a:pt x="17" y="28"/>
                  </a:lnTo>
                  <a:lnTo>
                    <a:pt x="10" y="30"/>
                  </a:lnTo>
                  <a:lnTo>
                    <a:pt x="7" y="33"/>
                  </a:lnTo>
                  <a:lnTo>
                    <a:pt x="7" y="33"/>
                  </a:lnTo>
                  <a:lnTo>
                    <a:pt x="7" y="30"/>
                  </a:lnTo>
                  <a:lnTo>
                    <a:pt x="7" y="26"/>
                  </a:lnTo>
                  <a:lnTo>
                    <a:pt x="10" y="23"/>
                  </a:lnTo>
                  <a:lnTo>
                    <a:pt x="7" y="26"/>
                  </a:lnTo>
                  <a:lnTo>
                    <a:pt x="7" y="23"/>
                  </a:lnTo>
                  <a:lnTo>
                    <a:pt x="5" y="21"/>
                  </a:lnTo>
                  <a:lnTo>
                    <a:pt x="7" y="18"/>
                  </a:lnTo>
                  <a:lnTo>
                    <a:pt x="7" y="18"/>
                  </a:lnTo>
                  <a:lnTo>
                    <a:pt x="5" y="18"/>
                  </a:lnTo>
                  <a:lnTo>
                    <a:pt x="5" y="16"/>
                  </a:lnTo>
                  <a:lnTo>
                    <a:pt x="0" y="11"/>
                  </a:lnTo>
                  <a:lnTo>
                    <a:pt x="3" y="9"/>
                  </a:lnTo>
                  <a:lnTo>
                    <a:pt x="5" y="7"/>
                  </a:lnTo>
                  <a:lnTo>
                    <a:pt x="7" y="7"/>
                  </a:lnTo>
                  <a:lnTo>
                    <a:pt x="12" y="7"/>
                  </a:lnTo>
                  <a:lnTo>
                    <a:pt x="14" y="4"/>
                  </a:lnTo>
                  <a:lnTo>
                    <a:pt x="14" y="2"/>
                  </a:lnTo>
                  <a:lnTo>
                    <a:pt x="17" y="0"/>
                  </a:lnTo>
                  <a:lnTo>
                    <a:pt x="21" y="0"/>
                  </a:lnTo>
                  <a:lnTo>
                    <a:pt x="29" y="2"/>
                  </a:lnTo>
                  <a:lnTo>
                    <a:pt x="43" y="2"/>
                  </a:lnTo>
                  <a:lnTo>
                    <a:pt x="45" y="0"/>
                  </a:lnTo>
                  <a:lnTo>
                    <a:pt x="99" y="4"/>
                  </a:lnTo>
                  <a:lnTo>
                    <a:pt x="99" y="7"/>
                  </a:lnTo>
                  <a:lnTo>
                    <a:pt x="106" y="11"/>
                  </a:lnTo>
                  <a:lnTo>
                    <a:pt x="109" y="11"/>
                  </a:lnTo>
                  <a:lnTo>
                    <a:pt x="114" y="16"/>
                  </a:lnTo>
                  <a:lnTo>
                    <a:pt x="130" y="18"/>
                  </a:lnTo>
                  <a:lnTo>
                    <a:pt x="130" y="18"/>
                  </a:lnTo>
                  <a:lnTo>
                    <a:pt x="132" y="16"/>
                  </a:lnTo>
                  <a:lnTo>
                    <a:pt x="135" y="16"/>
                  </a:lnTo>
                  <a:lnTo>
                    <a:pt x="142" y="21"/>
                  </a:lnTo>
                  <a:lnTo>
                    <a:pt x="142" y="23"/>
                  </a:lnTo>
                  <a:lnTo>
                    <a:pt x="144" y="23"/>
                  </a:lnTo>
                  <a:lnTo>
                    <a:pt x="147" y="21"/>
                  </a:lnTo>
                  <a:lnTo>
                    <a:pt x="144" y="21"/>
                  </a:lnTo>
                  <a:lnTo>
                    <a:pt x="149" y="23"/>
                  </a:lnTo>
                  <a:lnTo>
                    <a:pt x="149" y="23"/>
                  </a:lnTo>
                  <a:lnTo>
                    <a:pt x="166" y="23"/>
                  </a:lnTo>
                  <a:lnTo>
                    <a:pt x="166" y="23"/>
                  </a:lnTo>
                  <a:lnTo>
                    <a:pt x="168" y="26"/>
                  </a:lnTo>
                  <a:lnTo>
                    <a:pt x="166" y="26"/>
                  </a:lnTo>
                  <a:lnTo>
                    <a:pt x="166" y="28"/>
                  </a:lnTo>
                  <a:lnTo>
                    <a:pt x="166" y="30"/>
                  </a:lnTo>
                  <a:lnTo>
                    <a:pt x="163" y="33"/>
                  </a:lnTo>
                  <a:lnTo>
                    <a:pt x="151" y="42"/>
                  </a:lnTo>
                  <a:lnTo>
                    <a:pt x="137" y="47"/>
                  </a:lnTo>
                  <a:lnTo>
                    <a:pt x="135" y="51"/>
                  </a:lnTo>
                  <a:lnTo>
                    <a:pt x="135" y="51"/>
                  </a:lnTo>
                  <a:lnTo>
                    <a:pt x="121" y="70"/>
                  </a:lnTo>
                  <a:lnTo>
                    <a:pt x="118" y="75"/>
                  </a:lnTo>
                  <a:lnTo>
                    <a:pt x="118" y="75"/>
                  </a:lnTo>
                  <a:lnTo>
                    <a:pt x="121" y="77"/>
                  </a:lnTo>
                  <a:lnTo>
                    <a:pt x="121" y="82"/>
                  </a:lnTo>
                  <a:lnTo>
                    <a:pt x="123" y="82"/>
                  </a:lnTo>
                  <a:lnTo>
                    <a:pt x="123" y="85"/>
                  </a:lnTo>
                  <a:lnTo>
                    <a:pt x="125" y="85"/>
                  </a:lnTo>
                  <a:lnTo>
                    <a:pt x="125" y="85"/>
                  </a:lnTo>
                  <a:lnTo>
                    <a:pt x="125" y="87"/>
                  </a:lnTo>
                  <a:lnTo>
                    <a:pt x="118" y="94"/>
                  </a:lnTo>
                  <a:lnTo>
                    <a:pt x="114" y="103"/>
                  </a:lnTo>
                  <a:lnTo>
                    <a:pt x="114" y="106"/>
                  </a:lnTo>
                  <a:lnTo>
                    <a:pt x="106" y="106"/>
                  </a:lnTo>
                  <a:lnTo>
                    <a:pt x="102" y="111"/>
                  </a:lnTo>
                  <a:lnTo>
                    <a:pt x="99" y="118"/>
                  </a:lnTo>
                  <a:lnTo>
                    <a:pt x="97" y="118"/>
                  </a:lnTo>
                  <a:lnTo>
                    <a:pt x="95" y="118"/>
                  </a:lnTo>
                  <a:lnTo>
                    <a:pt x="92" y="118"/>
                  </a:lnTo>
                  <a:lnTo>
                    <a:pt x="90" y="120"/>
                  </a:lnTo>
                  <a:lnTo>
                    <a:pt x="83" y="118"/>
                  </a:lnTo>
                  <a:lnTo>
                    <a:pt x="78" y="120"/>
                  </a:lnTo>
                  <a:lnTo>
                    <a:pt x="76" y="118"/>
                  </a:lnTo>
                  <a:lnTo>
                    <a:pt x="66" y="120"/>
                  </a:lnTo>
                  <a:lnTo>
                    <a:pt x="64" y="122"/>
                  </a:lnTo>
                  <a:lnTo>
                    <a:pt x="59" y="122"/>
                  </a:lnTo>
                  <a:lnTo>
                    <a:pt x="57" y="125"/>
                  </a:lnTo>
                  <a:lnTo>
                    <a:pt x="55" y="127"/>
                  </a:lnTo>
                  <a:lnTo>
                    <a:pt x="55" y="127"/>
                  </a:lnTo>
                  <a:lnTo>
                    <a:pt x="55" y="129"/>
                  </a:lnTo>
                  <a:lnTo>
                    <a:pt x="52" y="129"/>
                  </a:lnTo>
                  <a:lnTo>
                    <a:pt x="47" y="129"/>
                  </a:lnTo>
                  <a:lnTo>
                    <a:pt x="45" y="127"/>
                  </a:lnTo>
                  <a:lnTo>
                    <a:pt x="43" y="122"/>
                  </a:lnTo>
                  <a:lnTo>
                    <a:pt x="43" y="122"/>
                  </a:lnTo>
                  <a:lnTo>
                    <a:pt x="40" y="120"/>
                  </a:lnTo>
                  <a:lnTo>
                    <a:pt x="40" y="115"/>
                  </a:lnTo>
                  <a:lnTo>
                    <a:pt x="38" y="113"/>
                  </a:lnTo>
                  <a:lnTo>
                    <a:pt x="33" y="111"/>
                  </a:lnTo>
                  <a:lnTo>
                    <a:pt x="31" y="111"/>
                  </a:lnTo>
                  <a:lnTo>
                    <a:pt x="26" y="111"/>
                  </a:lnTo>
                  <a:close/>
                </a:path>
              </a:pathLst>
            </a:custGeom>
            <a:grpFill/>
            <a:ln w="9525">
              <a:solidFill>
                <a:schemeClr val="bg2">
                  <a:lumMod val="50000"/>
                </a:schemeClr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3" name="Freeform 890">
              <a:extLst>
                <a:ext uri="{FF2B5EF4-FFF2-40B4-BE49-F238E27FC236}">
                  <a16:creationId xmlns:a16="http://schemas.microsoft.com/office/drawing/2014/main" id="{5D33969C-5C10-43F4-A460-EA964C6B6AC4}"/>
                </a:ext>
              </a:extLst>
            </p:cNvPr>
            <p:cNvSpPr>
              <a:spLocks/>
            </p:cNvSpPr>
            <p:nvPr/>
          </p:nvSpPr>
          <p:spPr bwMode="auto">
            <a:xfrm>
              <a:off x="6454192" y="3740635"/>
              <a:ext cx="17295" cy="40897"/>
            </a:xfrm>
            <a:custGeom>
              <a:avLst/>
              <a:gdLst>
                <a:gd name="T0" fmla="*/ 3 w 3"/>
                <a:gd name="T1" fmla="*/ 7 h 7"/>
                <a:gd name="T2" fmla="*/ 3 w 3"/>
                <a:gd name="T3" fmla="*/ 7 h 7"/>
                <a:gd name="T4" fmla="*/ 3 w 3"/>
                <a:gd name="T5" fmla="*/ 2 h 7"/>
                <a:gd name="T6" fmla="*/ 0 w 3"/>
                <a:gd name="T7" fmla="*/ 0 h 7"/>
                <a:gd name="T8" fmla="*/ 0 w 3"/>
                <a:gd name="T9" fmla="*/ 4 h 7"/>
                <a:gd name="T10" fmla="*/ 3 w 3"/>
                <a:gd name="T11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7">
                  <a:moveTo>
                    <a:pt x="3" y="7"/>
                  </a:moveTo>
                  <a:lnTo>
                    <a:pt x="3" y="7"/>
                  </a:lnTo>
                  <a:lnTo>
                    <a:pt x="3" y="2"/>
                  </a:lnTo>
                  <a:lnTo>
                    <a:pt x="0" y="0"/>
                  </a:lnTo>
                  <a:lnTo>
                    <a:pt x="0" y="4"/>
                  </a:lnTo>
                  <a:lnTo>
                    <a:pt x="3" y="7"/>
                  </a:lnTo>
                  <a:close/>
                </a:path>
              </a:pathLst>
            </a:custGeom>
            <a:grpFill/>
            <a:ln w="9525">
              <a:solidFill>
                <a:schemeClr val="bg2">
                  <a:lumMod val="50000"/>
                </a:schemeClr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4" name="Freeform 891">
              <a:extLst>
                <a:ext uri="{FF2B5EF4-FFF2-40B4-BE49-F238E27FC236}">
                  <a16:creationId xmlns:a16="http://schemas.microsoft.com/office/drawing/2014/main" id="{65BDD1CE-5D02-4E96-B221-01D8783095F4}"/>
                </a:ext>
              </a:extLst>
            </p:cNvPr>
            <p:cNvSpPr>
              <a:spLocks/>
            </p:cNvSpPr>
            <p:nvPr/>
          </p:nvSpPr>
          <p:spPr bwMode="auto">
            <a:xfrm>
              <a:off x="6454192" y="3740635"/>
              <a:ext cx="17295" cy="40897"/>
            </a:xfrm>
            <a:custGeom>
              <a:avLst/>
              <a:gdLst>
                <a:gd name="T0" fmla="*/ 3 w 3"/>
                <a:gd name="T1" fmla="*/ 7 h 7"/>
                <a:gd name="T2" fmla="*/ 3 w 3"/>
                <a:gd name="T3" fmla="*/ 7 h 7"/>
                <a:gd name="T4" fmla="*/ 3 w 3"/>
                <a:gd name="T5" fmla="*/ 2 h 7"/>
                <a:gd name="T6" fmla="*/ 0 w 3"/>
                <a:gd name="T7" fmla="*/ 0 h 7"/>
                <a:gd name="T8" fmla="*/ 0 w 3"/>
                <a:gd name="T9" fmla="*/ 4 h 7"/>
                <a:gd name="T10" fmla="*/ 3 w 3"/>
                <a:gd name="T11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7">
                  <a:moveTo>
                    <a:pt x="3" y="7"/>
                  </a:moveTo>
                  <a:lnTo>
                    <a:pt x="3" y="7"/>
                  </a:lnTo>
                  <a:lnTo>
                    <a:pt x="3" y="2"/>
                  </a:lnTo>
                  <a:lnTo>
                    <a:pt x="0" y="0"/>
                  </a:lnTo>
                  <a:lnTo>
                    <a:pt x="0" y="4"/>
                  </a:lnTo>
                  <a:lnTo>
                    <a:pt x="3" y="7"/>
                  </a:lnTo>
                </a:path>
              </a:pathLst>
            </a:custGeom>
            <a:grpFill/>
            <a:ln w="9525">
              <a:solidFill>
                <a:schemeClr val="bg2">
                  <a:lumMod val="50000"/>
                </a:schemeClr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5" name="Freeform 892">
              <a:extLst>
                <a:ext uri="{FF2B5EF4-FFF2-40B4-BE49-F238E27FC236}">
                  <a16:creationId xmlns:a16="http://schemas.microsoft.com/office/drawing/2014/main" id="{35AB9553-39EC-46AE-8571-D49B44EE48F7}"/>
                </a:ext>
              </a:extLst>
            </p:cNvPr>
            <p:cNvSpPr>
              <a:spLocks/>
            </p:cNvSpPr>
            <p:nvPr/>
          </p:nvSpPr>
          <p:spPr bwMode="auto">
            <a:xfrm>
              <a:off x="6753973" y="3787373"/>
              <a:ext cx="224835" cy="186951"/>
            </a:xfrm>
            <a:custGeom>
              <a:avLst/>
              <a:gdLst>
                <a:gd name="T0" fmla="*/ 33 w 40"/>
                <a:gd name="T1" fmla="*/ 2 h 31"/>
                <a:gd name="T2" fmla="*/ 29 w 40"/>
                <a:gd name="T3" fmla="*/ 2 h 31"/>
                <a:gd name="T4" fmla="*/ 26 w 40"/>
                <a:gd name="T5" fmla="*/ 5 h 31"/>
                <a:gd name="T6" fmla="*/ 17 w 40"/>
                <a:gd name="T7" fmla="*/ 5 h 31"/>
                <a:gd name="T8" fmla="*/ 14 w 40"/>
                <a:gd name="T9" fmla="*/ 10 h 31"/>
                <a:gd name="T10" fmla="*/ 0 w 40"/>
                <a:gd name="T11" fmla="*/ 12 h 31"/>
                <a:gd name="T12" fmla="*/ 0 w 40"/>
                <a:gd name="T13" fmla="*/ 14 h 31"/>
                <a:gd name="T14" fmla="*/ 0 w 40"/>
                <a:gd name="T15" fmla="*/ 14 h 31"/>
                <a:gd name="T16" fmla="*/ 3 w 40"/>
                <a:gd name="T17" fmla="*/ 19 h 31"/>
                <a:gd name="T18" fmla="*/ 3 w 40"/>
                <a:gd name="T19" fmla="*/ 21 h 31"/>
                <a:gd name="T20" fmla="*/ 5 w 40"/>
                <a:gd name="T21" fmla="*/ 24 h 31"/>
                <a:gd name="T22" fmla="*/ 5 w 40"/>
                <a:gd name="T23" fmla="*/ 24 h 31"/>
                <a:gd name="T24" fmla="*/ 5 w 40"/>
                <a:gd name="T25" fmla="*/ 26 h 31"/>
                <a:gd name="T26" fmla="*/ 3 w 40"/>
                <a:gd name="T27" fmla="*/ 26 h 31"/>
                <a:gd name="T28" fmla="*/ 3 w 40"/>
                <a:gd name="T29" fmla="*/ 28 h 31"/>
                <a:gd name="T30" fmla="*/ 7 w 40"/>
                <a:gd name="T31" fmla="*/ 28 h 31"/>
                <a:gd name="T32" fmla="*/ 12 w 40"/>
                <a:gd name="T33" fmla="*/ 28 h 31"/>
                <a:gd name="T34" fmla="*/ 14 w 40"/>
                <a:gd name="T35" fmla="*/ 26 h 31"/>
                <a:gd name="T36" fmla="*/ 19 w 40"/>
                <a:gd name="T37" fmla="*/ 28 h 31"/>
                <a:gd name="T38" fmla="*/ 19 w 40"/>
                <a:gd name="T39" fmla="*/ 28 h 31"/>
                <a:gd name="T40" fmla="*/ 21 w 40"/>
                <a:gd name="T41" fmla="*/ 28 h 31"/>
                <a:gd name="T42" fmla="*/ 21 w 40"/>
                <a:gd name="T43" fmla="*/ 31 h 31"/>
                <a:gd name="T44" fmla="*/ 24 w 40"/>
                <a:gd name="T45" fmla="*/ 26 h 31"/>
                <a:gd name="T46" fmla="*/ 24 w 40"/>
                <a:gd name="T47" fmla="*/ 24 h 31"/>
                <a:gd name="T48" fmla="*/ 29 w 40"/>
                <a:gd name="T49" fmla="*/ 21 h 31"/>
                <a:gd name="T50" fmla="*/ 29 w 40"/>
                <a:gd name="T51" fmla="*/ 17 h 31"/>
                <a:gd name="T52" fmla="*/ 29 w 40"/>
                <a:gd name="T53" fmla="*/ 14 h 31"/>
                <a:gd name="T54" fmla="*/ 33 w 40"/>
                <a:gd name="T55" fmla="*/ 12 h 31"/>
                <a:gd name="T56" fmla="*/ 33 w 40"/>
                <a:gd name="T57" fmla="*/ 10 h 31"/>
                <a:gd name="T58" fmla="*/ 36 w 40"/>
                <a:gd name="T59" fmla="*/ 10 h 31"/>
                <a:gd name="T60" fmla="*/ 36 w 40"/>
                <a:gd name="T61" fmla="*/ 10 h 31"/>
                <a:gd name="T62" fmla="*/ 38 w 40"/>
                <a:gd name="T63" fmla="*/ 7 h 31"/>
                <a:gd name="T64" fmla="*/ 40 w 40"/>
                <a:gd name="T65" fmla="*/ 10 h 31"/>
                <a:gd name="T66" fmla="*/ 40 w 40"/>
                <a:gd name="T67" fmla="*/ 10 h 31"/>
                <a:gd name="T68" fmla="*/ 36 w 40"/>
                <a:gd name="T69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0" h="31">
                  <a:moveTo>
                    <a:pt x="33" y="0"/>
                  </a:moveTo>
                  <a:lnTo>
                    <a:pt x="33" y="2"/>
                  </a:lnTo>
                  <a:lnTo>
                    <a:pt x="31" y="5"/>
                  </a:lnTo>
                  <a:lnTo>
                    <a:pt x="29" y="2"/>
                  </a:lnTo>
                  <a:lnTo>
                    <a:pt x="26" y="2"/>
                  </a:lnTo>
                  <a:lnTo>
                    <a:pt x="26" y="5"/>
                  </a:lnTo>
                  <a:lnTo>
                    <a:pt x="21" y="5"/>
                  </a:lnTo>
                  <a:lnTo>
                    <a:pt x="17" y="5"/>
                  </a:lnTo>
                  <a:lnTo>
                    <a:pt x="14" y="7"/>
                  </a:lnTo>
                  <a:lnTo>
                    <a:pt x="14" y="10"/>
                  </a:lnTo>
                  <a:lnTo>
                    <a:pt x="3" y="10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0" y="17"/>
                  </a:lnTo>
                  <a:lnTo>
                    <a:pt x="3" y="19"/>
                  </a:lnTo>
                  <a:lnTo>
                    <a:pt x="3" y="21"/>
                  </a:lnTo>
                  <a:lnTo>
                    <a:pt x="3" y="21"/>
                  </a:lnTo>
                  <a:lnTo>
                    <a:pt x="5" y="21"/>
                  </a:lnTo>
                  <a:lnTo>
                    <a:pt x="5" y="24"/>
                  </a:lnTo>
                  <a:lnTo>
                    <a:pt x="5" y="24"/>
                  </a:lnTo>
                  <a:lnTo>
                    <a:pt x="5" y="24"/>
                  </a:lnTo>
                  <a:lnTo>
                    <a:pt x="5" y="26"/>
                  </a:lnTo>
                  <a:lnTo>
                    <a:pt x="5" y="26"/>
                  </a:lnTo>
                  <a:lnTo>
                    <a:pt x="3" y="26"/>
                  </a:lnTo>
                  <a:lnTo>
                    <a:pt x="3" y="26"/>
                  </a:lnTo>
                  <a:lnTo>
                    <a:pt x="0" y="28"/>
                  </a:lnTo>
                  <a:lnTo>
                    <a:pt x="3" y="28"/>
                  </a:lnTo>
                  <a:lnTo>
                    <a:pt x="5" y="28"/>
                  </a:lnTo>
                  <a:lnTo>
                    <a:pt x="7" y="28"/>
                  </a:lnTo>
                  <a:lnTo>
                    <a:pt x="7" y="28"/>
                  </a:lnTo>
                  <a:lnTo>
                    <a:pt x="12" y="28"/>
                  </a:lnTo>
                  <a:lnTo>
                    <a:pt x="14" y="26"/>
                  </a:lnTo>
                  <a:lnTo>
                    <a:pt x="14" y="26"/>
                  </a:lnTo>
                  <a:lnTo>
                    <a:pt x="17" y="31"/>
                  </a:lnTo>
                  <a:lnTo>
                    <a:pt x="19" y="28"/>
                  </a:lnTo>
                  <a:lnTo>
                    <a:pt x="19" y="28"/>
                  </a:lnTo>
                  <a:lnTo>
                    <a:pt x="19" y="28"/>
                  </a:lnTo>
                  <a:lnTo>
                    <a:pt x="19" y="28"/>
                  </a:lnTo>
                  <a:lnTo>
                    <a:pt x="21" y="28"/>
                  </a:lnTo>
                  <a:lnTo>
                    <a:pt x="21" y="31"/>
                  </a:lnTo>
                  <a:lnTo>
                    <a:pt x="21" y="31"/>
                  </a:lnTo>
                  <a:lnTo>
                    <a:pt x="24" y="31"/>
                  </a:lnTo>
                  <a:lnTo>
                    <a:pt x="24" y="26"/>
                  </a:lnTo>
                  <a:lnTo>
                    <a:pt x="24" y="26"/>
                  </a:lnTo>
                  <a:lnTo>
                    <a:pt x="24" y="24"/>
                  </a:lnTo>
                  <a:lnTo>
                    <a:pt x="26" y="21"/>
                  </a:lnTo>
                  <a:lnTo>
                    <a:pt x="29" y="21"/>
                  </a:lnTo>
                  <a:lnTo>
                    <a:pt x="29" y="21"/>
                  </a:lnTo>
                  <a:lnTo>
                    <a:pt x="29" y="17"/>
                  </a:lnTo>
                  <a:lnTo>
                    <a:pt x="29" y="17"/>
                  </a:lnTo>
                  <a:lnTo>
                    <a:pt x="29" y="14"/>
                  </a:lnTo>
                  <a:lnTo>
                    <a:pt x="29" y="14"/>
                  </a:lnTo>
                  <a:lnTo>
                    <a:pt x="33" y="12"/>
                  </a:lnTo>
                  <a:lnTo>
                    <a:pt x="33" y="12"/>
                  </a:lnTo>
                  <a:lnTo>
                    <a:pt x="33" y="10"/>
                  </a:lnTo>
                  <a:lnTo>
                    <a:pt x="36" y="10"/>
                  </a:lnTo>
                  <a:lnTo>
                    <a:pt x="36" y="10"/>
                  </a:lnTo>
                  <a:lnTo>
                    <a:pt x="36" y="10"/>
                  </a:lnTo>
                  <a:lnTo>
                    <a:pt x="36" y="10"/>
                  </a:lnTo>
                  <a:lnTo>
                    <a:pt x="36" y="7"/>
                  </a:lnTo>
                  <a:lnTo>
                    <a:pt x="38" y="7"/>
                  </a:lnTo>
                  <a:lnTo>
                    <a:pt x="38" y="7"/>
                  </a:lnTo>
                  <a:lnTo>
                    <a:pt x="40" y="10"/>
                  </a:lnTo>
                  <a:lnTo>
                    <a:pt x="40" y="7"/>
                  </a:lnTo>
                  <a:lnTo>
                    <a:pt x="40" y="10"/>
                  </a:lnTo>
                  <a:lnTo>
                    <a:pt x="38" y="2"/>
                  </a:lnTo>
                  <a:lnTo>
                    <a:pt x="36" y="0"/>
                  </a:lnTo>
                  <a:lnTo>
                    <a:pt x="33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6" name="Freeform 893">
              <a:extLst>
                <a:ext uri="{FF2B5EF4-FFF2-40B4-BE49-F238E27FC236}">
                  <a16:creationId xmlns:a16="http://schemas.microsoft.com/office/drawing/2014/main" id="{497AA227-ED99-4BB5-B6FE-1090B0E7FAA3}"/>
                </a:ext>
              </a:extLst>
            </p:cNvPr>
            <p:cNvSpPr>
              <a:spLocks/>
            </p:cNvSpPr>
            <p:nvPr/>
          </p:nvSpPr>
          <p:spPr bwMode="auto">
            <a:xfrm>
              <a:off x="6753973" y="3787373"/>
              <a:ext cx="224835" cy="186951"/>
            </a:xfrm>
            <a:custGeom>
              <a:avLst/>
              <a:gdLst>
                <a:gd name="T0" fmla="*/ 33 w 40"/>
                <a:gd name="T1" fmla="*/ 2 h 31"/>
                <a:gd name="T2" fmla="*/ 29 w 40"/>
                <a:gd name="T3" fmla="*/ 2 h 31"/>
                <a:gd name="T4" fmla="*/ 26 w 40"/>
                <a:gd name="T5" fmla="*/ 5 h 31"/>
                <a:gd name="T6" fmla="*/ 17 w 40"/>
                <a:gd name="T7" fmla="*/ 5 h 31"/>
                <a:gd name="T8" fmla="*/ 14 w 40"/>
                <a:gd name="T9" fmla="*/ 10 h 31"/>
                <a:gd name="T10" fmla="*/ 0 w 40"/>
                <a:gd name="T11" fmla="*/ 12 h 31"/>
                <a:gd name="T12" fmla="*/ 0 w 40"/>
                <a:gd name="T13" fmla="*/ 14 h 31"/>
                <a:gd name="T14" fmla="*/ 0 w 40"/>
                <a:gd name="T15" fmla="*/ 14 h 31"/>
                <a:gd name="T16" fmla="*/ 3 w 40"/>
                <a:gd name="T17" fmla="*/ 19 h 31"/>
                <a:gd name="T18" fmla="*/ 3 w 40"/>
                <a:gd name="T19" fmla="*/ 21 h 31"/>
                <a:gd name="T20" fmla="*/ 5 w 40"/>
                <a:gd name="T21" fmla="*/ 24 h 31"/>
                <a:gd name="T22" fmla="*/ 5 w 40"/>
                <a:gd name="T23" fmla="*/ 24 h 31"/>
                <a:gd name="T24" fmla="*/ 5 w 40"/>
                <a:gd name="T25" fmla="*/ 26 h 31"/>
                <a:gd name="T26" fmla="*/ 3 w 40"/>
                <a:gd name="T27" fmla="*/ 26 h 31"/>
                <a:gd name="T28" fmla="*/ 3 w 40"/>
                <a:gd name="T29" fmla="*/ 28 h 31"/>
                <a:gd name="T30" fmla="*/ 7 w 40"/>
                <a:gd name="T31" fmla="*/ 28 h 31"/>
                <a:gd name="T32" fmla="*/ 12 w 40"/>
                <a:gd name="T33" fmla="*/ 28 h 31"/>
                <a:gd name="T34" fmla="*/ 14 w 40"/>
                <a:gd name="T35" fmla="*/ 26 h 31"/>
                <a:gd name="T36" fmla="*/ 19 w 40"/>
                <a:gd name="T37" fmla="*/ 28 h 31"/>
                <a:gd name="T38" fmla="*/ 19 w 40"/>
                <a:gd name="T39" fmla="*/ 28 h 31"/>
                <a:gd name="T40" fmla="*/ 21 w 40"/>
                <a:gd name="T41" fmla="*/ 28 h 31"/>
                <a:gd name="T42" fmla="*/ 21 w 40"/>
                <a:gd name="T43" fmla="*/ 31 h 31"/>
                <a:gd name="T44" fmla="*/ 24 w 40"/>
                <a:gd name="T45" fmla="*/ 26 h 31"/>
                <a:gd name="T46" fmla="*/ 24 w 40"/>
                <a:gd name="T47" fmla="*/ 24 h 31"/>
                <a:gd name="T48" fmla="*/ 29 w 40"/>
                <a:gd name="T49" fmla="*/ 21 h 31"/>
                <a:gd name="T50" fmla="*/ 29 w 40"/>
                <a:gd name="T51" fmla="*/ 17 h 31"/>
                <a:gd name="T52" fmla="*/ 29 w 40"/>
                <a:gd name="T53" fmla="*/ 14 h 31"/>
                <a:gd name="T54" fmla="*/ 33 w 40"/>
                <a:gd name="T55" fmla="*/ 12 h 31"/>
                <a:gd name="T56" fmla="*/ 33 w 40"/>
                <a:gd name="T57" fmla="*/ 10 h 31"/>
                <a:gd name="T58" fmla="*/ 36 w 40"/>
                <a:gd name="T59" fmla="*/ 10 h 31"/>
                <a:gd name="T60" fmla="*/ 36 w 40"/>
                <a:gd name="T61" fmla="*/ 10 h 31"/>
                <a:gd name="T62" fmla="*/ 38 w 40"/>
                <a:gd name="T63" fmla="*/ 7 h 31"/>
                <a:gd name="T64" fmla="*/ 40 w 40"/>
                <a:gd name="T65" fmla="*/ 10 h 31"/>
                <a:gd name="T66" fmla="*/ 40 w 40"/>
                <a:gd name="T67" fmla="*/ 10 h 31"/>
                <a:gd name="T68" fmla="*/ 36 w 40"/>
                <a:gd name="T69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0" h="31">
                  <a:moveTo>
                    <a:pt x="33" y="0"/>
                  </a:moveTo>
                  <a:lnTo>
                    <a:pt x="33" y="2"/>
                  </a:lnTo>
                  <a:lnTo>
                    <a:pt x="31" y="5"/>
                  </a:lnTo>
                  <a:lnTo>
                    <a:pt x="29" y="2"/>
                  </a:lnTo>
                  <a:lnTo>
                    <a:pt x="26" y="2"/>
                  </a:lnTo>
                  <a:lnTo>
                    <a:pt x="26" y="5"/>
                  </a:lnTo>
                  <a:lnTo>
                    <a:pt x="21" y="5"/>
                  </a:lnTo>
                  <a:lnTo>
                    <a:pt x="17" y="5"/>
                  </a:lnTo>
                  <a:lnTo>
                    <a:pt x="14" y="7"/>
                  </a:lnTo>
                  <a:lnTo>
                    <a:pt x="14" y="10"/>
                  </a:lnTo>
                  <a:lnTo>
                    <a:pt x="3" y="10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0" y="17"/>
                  </a:lnTo>
                  <a:lnTo>
                    <a:pt x="3" y="19"/>
                  </a:lnTo>
                  <a:lnTo>
                    <a:pt x="3" y="21"/>
                  </a:lnTo>
                  <a:lnTo>
                    <a:pt x="3" y="21"/>
                  </a:lnTo>
                  <a:lnTo>
                    <a:pt x="5" y="21"/>
                  </a:lnTo>
                  <a:lnTo>
                    <a:pt x="5" y="24"/>
                  </a:lnTo>
                  <a:lnTo>
                    <a:pt x="5" y="24"/>
                  </a:lnTo>
                  <a:lnTo>
                    <a:pt x="5" y="24"/>
                  </a:lnTo>
                  <a:lnTo>
                    <a:pt x="5" y="26"/>
                  </a:lnTo>
                  <a:lnTo>
                    <a:pt x="5" y="26"/>
                  </a:lnTo>
                  <a:lnTo>
                    <a:pt x="3" y="26"/>
                  </a:lnTo>
                  <a:lnTo>
                    <a:pt x="3" y="26"/>
                  </a:lnTo>
                  <a:lnTo>
                    <a:pt x="0" y="28"/>
                  </a:lnTo>
                  <a:lnTo>
                    <a:pt x="3" y="28"/>
                  </a:lnTo>
                  <a:lnTo>
                    <a:pt x="5" y="28"/>
                  </a:lnTo>
                  <a:lnTo>
                    <a:pt x="7" y="28"/>
                  </a:lnTo>
                  <a:lnTo>
                    <a:pt x="7" y="28"/>
                  </a:lnTo>
                  <a:lnTo>
                    <a:pt x="12" y="28"/>
                  </a:lnTo>
                  <a:lnTo>
                    <a:pt x="14" y="26"/>
                  </a:lnTo>
                  <a:lnTo>
                    <a:pt x="14" y="26"/>
                  </a:lnTo>
                  <a:lnTo>
                    <a:pt x="17" y="31"/>
                  </a:lnTo>
                  <a:lnTo>
                    <a:pt x="19" y="28"/>
                  </a:lnTo>
                  <a:lnTo>
                    <a:pt x="19" y="28"/>
                  </a:lnTo>
                  <a:lnTo>
                    <a:pt x="19" y="28"/>
                  </a:lnTo>
                  <a:lnTo>
                    <a:pt x="19" y="28"/>
                  </a:lnTo>
                  <a:lnTo>
                    <a:pt x="21" y="28"/>
                  </a:lnTo>
                  <a:lnTo>
                    <a:pt x="21" y="31"/>
                  </a:lnTo>
                  <a:lnTo>
                    <a:pt x="21" y="31"/>
                  </a:lnTo>
                  <a:lnTo>
                    <a:pt x="24" y="31"/>
                  </a:lnTo>
                  <a:lnTo>
                    <a:pt x="24" y="26"/>
                  </a:lnTo>
                  <a:lnTo>
                    <a:pt x="24" y="26"/>
                  </a:lnTo>
                  <a:lnTo>
                    <a:pt x="24" y="24"/>
                  </a:lnTo>
                  <a:lnTo>
                    <a:pt x="26" y="21"/>
                  </a:lnTo>
                  <a:lnTo>
                    <a:pt x="29" y="21"/>
                  </a:lnTo>
                  <a:lnTo>
                    <a:pt x="29" y="21"/>
                  </a:lnTo>
                  <a:lnTo>
                    <a:pt x="29" y="17"/>
                  </a:lnTo>
                  <a:lnTo>
                    <a:pt x="29" y="17"/>
                  </a:lnTo>
                  <a:lnTo>
                    <a:pt x="29" y="14"/>
                  </a:lnTo>
                  <a:lnTo>
                    <a:pt x="29" y="14"/>
                  </a:lnTo>
                  <a:lnTo>
                    <a:pt x="33" y="12"/>
                  </a:lnTo>
                  <a:lnTo>
                    <a:pt x="33" y="12"/>
                  </a:lnTo>
                  <a:lnTo>
                    <a:pt x="33" y="10"/>
                  </a:lnTo>
                  <a:lnTo>
                    <a:pt x="36" y="10"/>
                  </a:lnTo>
                  <a:lnTo>
                    <a:pt x="36" y="10"/>
                  </a:lnTo>
                  <a:lnTo>
                    <a:pt x="36" y="10"/>
                  </a:lnTo>
                  <a:lnTo>
                    <a:pt x="36" y="10"/>
                  </a:lnTo>
                  <a:lnTo>
                    <a:pt x="36" y="7"/>
                  </a:lnTo>
                  <a:lnTo>
                    <a:pt x="38" y="7"/>
                  </a:lnTo>
                  <a:lnTo>
                    <a:pt x="38" y="7"/>
                  </a:lnTo>
                  <a:lnTo>
                    <a:pt x="40" y="10"/>
                  </a:lnTo>
                  <a:lnTo>
                    <a:pt x="40" y="7"/>
                  </a:lnTo>
                  <a:lnTo>
                    <a:pt x="40" y="10"/>
                  </a:lnTo>
                  <a:lnTo>
                    <a:pt x="38" y="2"/>
                  </a:lnTo>
                  <a:lnTo>
                    <a:pt x="36" y="0"/>
                  </a:lnTo>
                  <a:lnTo>
                    <a:pt x="33" y="0"/>
                  </a:lnTo>
                </a:path>
              </a:pathLst>
            </a:custGeom>
            <a:grpFill/>
            <a:ln w="9525" cap="flat" cmpd="sng">
              <a:solidFill>
                <a:schemeClr val="bg2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3025" tIns="36511" rIns="73025" bIns="36511" anchor="ctr"/>
            <a:lstStyle/>
            <a:p>
              <a:endParaRPr lang="en-US" dirty="0"/>
            </a:p>
          </p:txBody>
        </p:sp>
        <p:sp>
          <p:nvSpPr>
            <p:cNvPr id="117" name="Freeform 894">
              <a:extLst>
                <a:ext uri="{FF2B5EF4-FFF2-40B4-BE49-F238E27FC236}">
                  <a16:creationId xmlns:a16="http://schemas.microsoft.com/office/drawing/2014/main" id="{44004081-2B01-4DEC-9E50-782BE1334BD8}"/>
                </a:ext>
              </a:extLst>
            </p:cNvPr>
            <p:cNvSpPr>
              <a:spLocks/>
            </p:cNvSpPr>
            <p:nvPr/>
          </p:nvSpPr>
          <p:spPr bwMode="auto">
            <a:xfrm>
              <a:off x="6183239" y="2817560"/>
              <a:ext cx="674506" cy="934761"/>
            </a:xfrm>
            <a:custGeom>
              <a:avLst/>
              <a:gdLst>
                <a:gd name="T0" fmla="*/ 64 w 118"/>
                <a:gd name="T1" fmla="*/ 19 h 161"/>
                <a:gd name="T2" fmla="*/ 64 w 118"/>
                <a:gd name="T3" fmla="*/ 12 h 161"/>
                <a:gd name="T4" fmla="*/ 59 w 118"/>
                <a:gd name="T5" fmla="*/ 12 h 161"/>
                <a:gd name="T6" fmla="*/ 54 w 118"/>
                <a:gd name="T7" fmla="*/ 12 h 161"/>
                <a:gd name="T8" fmla="*/ 50 w 118"/>
                <a:gd name="T9" fmla="*/ 10 h 161"/>
                <a:gd name="T10" fmla="*/ 50 w 118"/>
                <a:gd name="T11" fmla="*/ 3 h 161"/>
                <a:gd name="T12" fmla="*/ 45 w 118"/>
                <a:gd name="T13" fmla="*/ 0 h 161"/>
                <a:gd name="T14" fmla="*/ 35 w 118"/>
                <a:gd name="T15" fmla="*/ 0 h 161"/>
                <a:gd name="T16" fmla="*/ 35 w 118"/>
                <a:gd name="T17" fmla="*/ 12 h 161"/>
                <a:gd name="T18" fmla="*/ 38 w 118"/>
                <a:gd name="T19" fmla="*/ 15 h 161"/>
                <a:gd name="T20" fmla="*/ 38 w 118"/>
                <a:gd name="T21" fmla="*/ 17 h 161"/>
                <a:gd name="T22" fmla="*/ 38 w 118"/>
                <a:gd name="T23" fmla="*/ 19 h 161"/>
                <a:gd name="T24" fmla="*/ 40 w 118"/>
                <a:gd name="T25" fmla="*/ 24 h 161"/>
                <a:gd name="T26" fmla="*/ 33 w 118"/>
                <a:gd name="T27" fmla="*/ 31 h 161"/>
                <a:gd name="T28" fmla="*/ 31 w 118"/>
                <a:gd name="T29" fmla="*/ 31 h 161"/>
                <a:gd name="T30" fmla="*/ 28 w 118"/>
                <a:gd name="T31" fmla="*/ 31 h 161"/>
                <a:gd name="T32" fmla="*/ 17 w 118"/>
                <a:gd name="T33" fmla="*/ 29 h 161"/>
                <a:gd name="T34" fmla="*/ 14 w 118"/>
                <a:gd name="T35" fmla="*/ 33 h 161"/>
                <a:gd name="T36" fmla="*/ 19 w 118"/>
                <a:gd name="T37" fmla="*/ 38 h 161"/>
                <a:gd name="T38" fmla="*/ 19 w 118"/>
                <a:gd name="T39" fmla="*/ 38 h 161"/>
                <a:gd name="T40" fmla="*/ 9 w 118"/>
                <a:gd name="T41" fmla="*/ 52 h 161"/>
                <a:gd name="T42" fmla="*/ 14 w 118"/>
                <a:gd name="T43" fmla="*/ 59 h 161"/>
                <a:gd name="T44" fmla="*/ 9 w 118"/>
                <a:gd name="T45" fmla="*/ 67 h 161"/>
                <a:gd name="T46" fmla="*/ 2 w 118"/>
                <a:gd name="T47" fmla="*/ 67 h 161"/>
                <a:gd name="T48" fmla="*/ 0 w 118"/>
                <a:gd name="T49" fmla="*/ 85 h 161"/>
                <a:gd name="T50" fmla="*/ 0 w 118"/>
                <a:gd name="T51" fmla="*/ 93 h 161"/>
                <a:gd name="T52" fmla="*/ 2 w 118"/>
                <a:gd name="T53" fmla="*/ 97 h 161"/>
                <a:gd name="T54" fmla="*/ 2 w 118"/>
                <a:gd name="T55" fmla="*/ 104 h 161"/>
                <a:gd name="T56" fmla="*/ 5 w 118"/>
                <a:gd name="T57" fmla="*/ 111 h 161"/>
                <a:gd name="T58" fmla="*/ 7 w 118"/>
                <a:gd name="T59" fmla="*/ 121 h 161"/>
                <a:gd name="T60" fmla="*/ 26 w 118"/>
                <a:gd name="T61" fmla="*/ 130 h 161"/>
                <a:gd name="T62" fmla="*/ 19 w 118"/>
                <a:gd name="T63" fmla="*/ 154 h 161"/>
                <a:gd name="T64" fmla="*/ 38 w 118"/>
                <a:gd name="T65" fmla="*/ 154 h 161"/>
                <a:gd name="T66" fmla="*/ 50 w 118"/>
                <a:gd name="T67" fmla="*/ 156 h 161"/>
                <a:gd name="T68" fmla="*/ 57 w 118"/>
                <a:gd name="T69" fmla="*/ 161 h 161"/>
                <a:gd name="T70" fmla="*/ 59 w 118"/>
                <a:gd name="T71" fmla="*/ 156 h 161"/>
                <a:gd name="T72" fmla="*/ 68 w 118"/>
                <a:gd name="T73" fmla="*/ 159 h 161"/>
                <a:gd name="T74" fmla="*/ 83 w 118"/>
                <a:gd name="T75" fmla="*/ 154 h 161"/>
                <a:gd name="T76" fmla="*/ 90 w 118"/>
                <a:gd name="T77" fmla="*/ 156 h 161"/>
                <a:gd name="T78" fmla="*/ 90 w 118"/>
                <a:gd name="T79" fmla="*/ 149 h 161"/>
                <a:gd name="T80" fmla="*/ 97 w 118"/>
                <a:gd name="T81" fmla="*/ 140 h 161"/>
                <a:gd name="T82" fmla="*/ 104 w 118"/>
                <a:gd name="T83" fmla="*/ 133 h 161"/>
                <a:gd name="T84" fmla="*/ 80 w 118"/>
                <a:gd name="T85" fmla="*/ 107 h 161"/>
                <a:gd name="T86" fmla="*/ 78 w 118"/>
                <a:gd name="T87" fmla="*/ 100 h 161"/>
                <a:gd name="T88" fmla="*/ 85 w 118"/>
                <a:gd name="T89" fmla="*/ 100 h 161"/>
                <a:gd name="T90" fmla="*/ 106 w 118"/>
                <a:gd name="T91" fmla="*/ 90 h 161"/>
                <a:gd name="T92" fmla="*/ 113 w 118"/>
                <a:gd name="T93" fmla="*/ 90 h 161"/>
                <a:gd name="T94" fmla="*/ 118 w 118"/>
                <a:gd name="T95" fmla="*/ 76 h 161"/>
                <a:gd name="T96" fmla="*/ 106 w 118"/>
                <a:gd name="T97" fmla="*/ 48 h 161"/>
                <a:gd name="T98" fmla="*/ 111 w 118"/>
                <a:gd name="T99" fmla="*/ 33 h 161"/>
                <a:gd name="T100" fmla="*/ 102 w 118"/>
                <a:gd name="T101" fmla="*/ 22 h 161"/>
                <a:gd name="T102" fmla="*/ 97 w 118"/>
                <a:gd name="T103" fmla="*/ 17 h 161"/>
                <a:gd name="T104" fmla="*/ 92 w 118"/>
                <a:gd name="T105" fmla="*/ 15 h 161"/>
                <a:gd name="T106" fmla="*/ 85 w 118"/>
                <a:gd name="T107" fmla="*/ 15 h 161"/>
                <a:gd name="T108" fmla="*/ 87 w 118"/>
                <a:gd name="T109" fmla="*/ 10 h 161"/>
                <a:gd name="T110" fmla="*/ 80 w 118"/>
                <a:gd name="T111" fmla="*/ 17 h 161"/>
                <a:gd name="T112" fmla="*/ 76 w 118"/>
                <a:gd name="T113" fmla="*/ 17 h 161"/>
                <a:gd name="T114" fmla="*/ 68 w 118"/>
                <a:gd name="T115" fmla="*/ 22 h 161"/>
                <a:gd name="T116" fmla="*/ 61 w 118"/>
                <a:gd name="T117" fmla="*/ 22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8" h="161">
                  <a:moveTo>
                    <a:pt x="61" y="22"/>
                  </a:moveTo>
                  <a:lnTo>
                    <a:pt x="61" y="22"/>
                  </a:lnTo>
                  <a:lnTo>
                    <a:pt x="64" y="19"/>
                  </a:lnTo>
                  <a:lnTo>
                    <a:pt x="66" y="17"/>
                  </a:lnTo>
                  <a:lnTo>
                    <a:pt x="66" y="15"/>
                  </a:lnTo>
                  <a:lnTo>
                    <a:pt x="64" y="12"/>
                  </a:lnTo>
                  <a:lnTo>
                    <a:pt x="61" y="15"/>
                  </a:lnTo>
                  <a:lnTo>
                    <a:pt x="59" y="15"/>
                  </a:lnTo>
                  <a:lnTo>
                    <a:pt x="59" y="12"/>
                  </a:lnTo>
                  <a:lnTo>
                    <a:pt x="54" y="12"/>
                  </a:lnTo>
                  <a:lnTo>
                    <a:pt x="54" y="12"/>
                  </a:lnTo>
                  <a:lnTo>
                    <a:pt x="54" y="12"/>
                  </a:lnTo>
                  <a:lnTo>
                    <a:pt x="52" y="12"/>
                  </a:lnTo>
                  <a:lnTo>
                    <a:pt x="52" y="12"/>
                  </a:lnTo>
                  <a:lnTo>
                    <a:pt x="50" y="10"/>
                  </a:lnTo>
                  <a:lnTo>
                    <a:pt x="52" y="8"/>
                  </a:lnTo>
                  <a:lnTo>
                    <a:pt x="52" y="5"/>
                  </a:lnTo>
                  <a:lnTo>
                    <a:pt x="50" y="3"/>
                  </a:lnTo>
                  <a:lnTo>
                    <a:pt x="47" y="3"/>
                  </a:lnTo>
                  <a:lnTo>
                    <a:pt x="45" y="3"/>
                  </a:lnTo>
                  <a:lnTo>
                    <a:pt x="45" y="0"/>
                  </a:lnTo>
                  <a:lnTo>
                    <a:pt x="42" y="3"/>
                  </a:lnTo>
                  <a:lnTo>
                    <a:pt x="38" y="0"/>
                  </a:lnTo>
                  <a:lnTo>
                    <a:pt x="35" y="0"/>
                  </a:lnTo>
                  <a:lnTo>
                    <a:pt x="35" y="3"/>
                  </a:lnTo>
                  <a:lnTo>
                    <a:pt x="40" y="10"/>
                  </a:lnTo>
                  <a:lnTo>
                    <a:pt x="35" y="12"/>
                  </a:lnTo>
                  <a:lnTo>
                    <a:pt x="35" y="12"/>
                  </a:lnTo>
                  <a:lnTo>
                    <a:pt x="35" y="15"/>
                  </a:lnTo>
                  <a:lnTo>
                    <a:pt x="38" y="15"/>
                  </a:lnTo>
                  <a:lnTo>
                    <a:pt x="38" y="15"/>
                  </a:lnTo>
                  <a:lnTo>
                    <a:pt x="38" y="17"/>
                  </a:lnTo>
                  <a:lnTo>
                    <a:pt x="38" y="17"/>
                  </a:lnTo>
                  <a:lnTo>
                    <a:pt x="40" y="19"/>
                  </a:lnTo>
                  <a:lnTo>
                    <a:pt x="38" y="19"/>
                  </a:lnTo>
                  <a:lnTo>
                    <a:pt x="38" y="19"/>
                  </a:lnTo>
                  <a:lnTo>
                    <a:pt x="38" y="22"/>
                  </a:lnTo>
                  <a:lnTo>
                    <a:pt x="40" y="24"/>
                  </a:lnTo>
                  <a:lnTo>
                    <a:pt x="40" y="24"/>
                  </a:lnTo>
                  <a:lnTo>
                    <a:pt x="35" y="24"/>
                  </a:lnTo>
                  <a:lnTo>
                    <a:pt x="33" y="26"/>
                  </a:lnTo>
                  <a:lnTo>
                    <a:pt x="33" y="31"/>
                  </a:lnTo>
                  <a:lnTo>
                    <a:pt x="35" y="36"/>
                  </a:lnTo>
                  <a:lnTo>
                    <a:pt x="33" y="31"/>
                  </a:lnTo>
                  <a:lnTo>
                    <a:pt x="31" y="31"/>
                  </a:lnTo>
                  <a:lnTo>
                    <a:pt x="31" y="33"/>
                  </a:lnTo>
                  <a:lnTo>
                    <a:pt x="28" y="33"/>
                  </a:lnTo>
                  <a:lnTo>
                    <a:pt x="28" y="31"/>
                  </a:lnTo>
                  <a:lnTo>
                    <a:pt x="26" y="29"/>
                  </a:lnTo>
                  <a:lnTo>
                    <a:pt x="24" y="29"/>
                  </a:lnTo>
                  <a:lnTo>
                    <a:pt x="17" y="29"/>
                  </a:lnTo>
                  <a:lnTo>
                    <a:pt x="17" y="31"/>
                  </a:lnTo>
                  <a:lnTo>
                    <a:pt x="14" y="31"/>
                  </a:lnTo>
                  <a:lnTo>
                    <a:pt x="14" y="33"/>
                  </a:lnTo>
                  <a:lnTo>
                    <a:pt x="14" y="33"/>
                  </a:lnTo>
                  <a:lnTo>
                    <a:pt x="17" y="36"/>
                  </a:lnTo>
                  <a:lnTo>
                    <a:pt x="19" y="38"/>
                  </a:lnTo>
                  <a:lnTo>
                    <a:pt x="19" y="41"/>
                  </a:lnTo>
                  <a:lnTo>
                    <a:pt x="19" y="38"/>
                  </a:lnTo>
                  <a:lnTo>
                    <a:pt x="19" y="38"/>
                  </a:lnTo>
                  <a:lnTo>
                    <a:pt x="14" y="38"/>
                  </a:lnTo>
                  <a:lnTo>
                    <a:pt x="12" y="50"/>
                  </a:lnTo>
                  <a:lnTo>
                    <a:pt x="9" y="52"/>
                  </a:lnTo>
                  <a:lnTo>
                    <a:pt x="9" y="55"/>
                  </a:lnTo>
                  <a:lnTo>
                    <a:pt x="14" y="55"/>
                  </a:lnTo>
                  <a:lnTo>
                    <a:pt x="14" y="59"/>
                  </a:lnTo>
                  <a:lnTo>
                    <a:pt x="12" y="62"/>
                  </a:lnTo>
                  <a:lnTo>
                    <a:pt x="9" y="62"/>
                  </a:lnTo>
                  <a:lnTo>
                    <a:pt x="9" y="67"/>
                  </a:lnTo>
                  <a:lnTo>
                    <a:pt x="7" y="69"/>
                  </a:lnTo>
                  <a:lnTo>
                    <a:pt x="5" y="69"/>
                  </a:lnTo>
                  <a:lnTo>
                    <a:pt x="2" y="67"/>
                  </a:lnTo>
                  <a:lnTo>
                    <a:pt x="0" y="67"/>
                  </a:lnTo>
                  <a:lnTo>
                    <a:pt x="0" y="83"/>
                  </a:lnTo>
                  <a:lnTo>
                    <a:pt x="0" y="85"/>
                  </a:lnTo>
                  <a:lnTo>
                    <a:pt x="0" y="85"/>
                  </a:lnTo>
                  <a:lnTo>
                    <a:pt x="0" y="90"/>
                  </a:lnTo>
                  <a:lnTo>
                    <a:pt x="0" y="93"/>
                  </a:lnTo>
                  <a:lnTo>
                    <a:pt x="2" y="93"/>
                  </a:lnTo>
                  <a:lnTo>
                    <a:pt x="2" y="95"/>
                  </a:lnTo>
                  <a:lnTo>
                    <a:pt x="2" y="97"/>
                  </a:lnTo>
                  <a:lnTo>
                    <a:pt x="2" y="100"/>
                  </a:lnTo>
                  <a:lnTo>
                    <a:pt x="0" y="104"/>
                  </a:lnTo>
                  <a:lnTo>
                    <a:pt x="2" y="104"/>
                  </a:lnTo>
                  <a:lnTo>
                    <a:pt x="2" y="107"/>
                  </a:lnTo>
                  <a:lnTo>
                    <a:pt x="2" y="109"/>
                  </a:lnTo>
                  <a:lnTo>
                    <a:pt x="5" y="111"/>
                  </a:lnTo>
                  <a:lnTo>
                    <a:pt x="5" y="114"/>
                  </a:lnTo>
                  <a:lnTo>
                    <a:pt x="2" y="116"/>
                  </a:lnTo>
                  <a:lnTo>
                    <a:pt x="7" y="121"/>
                  </a:lnTo>
                  <a:lnTo>
                    <a:pt x="9" y="123"/>
                  </a:lnTo>
                  <a:lnTo>
                    <a:pt x="28" y="128"/>
                  </a:lnTo>
                  <a:lnTo>
                    <a:pt x="26" y="130"/>
                  </a:lnTo>
                  <a:lnTo>
                    <a:pt x="21" y="135"/>
                  </a:lnTo>
                  <a:lnTo>
                    <a:pt x="19" y="145"/>
                  </a:lnTo>
                  <a:lnTo>
                    <a:pt x="19" y="154"/>
                  </a:lnTo>
                  <a:lnTo>
                    <a:pt x="21" y="154"/>
                  </a:lnTo>
                  <a:lnTo>
                    <a:pt x="21" y="156"/>
                  </a:lnTo>
                  <a:lnTo>
                    <a:pt x="38" y="154"/>
                  </a:lnTo>
                  <a:lnTo>
                    <a:pt x="45" y="156"/>
                  </a:lnTo>
                  <a:lnTo>
                    <a:pt x="47" y="156"/>
                  </a:lnTo>
                  <a:lnTo>
                    <a:pt x="50" y="156"/>
                  </a:lnTo>
                  <a:lnTo>
                    <a:pt x="52" y="156"/>
                  </a:lnTo>
                  <a:lnTo>
                    <a:pt x="54" y="159"/>
                  </a:lnTo>
                  <a:lnTo>
                    <a:pt x="57" y="161"/>
                  </a:lnTo>
                  <a:lnTo>
                    <a:pt x="57" y="159"/>
                  </a:lnTo>
                  <a:lnTo>
                    <a:pt x="59" y="159"/>
                  </a:lnTo>
                  <a:lnTo>
                    <a:pt x="59" y="156"/>
                  </a:lnTo>
                  <a:lnTo>
                    <a:pt x="64" y="156"/>
                  </a:lnTo>
                  <a:lnTo>
                    <a:pt x="66" y="159"/>
                  </a:lnTo>
                  <a:lnTo>
                    <a:pt x="68" y="159"/>
                  </a:lnTo>
                  <a:lnTo>
                    <a:pt x="73" y="156"/>
                  </a:lnTo>
                  <a:lnTo>
                    <a:pt x="83" y="154"/>
                  </a:lnTo>
                  <a:lnTo>
                    <a:pt x="83" y="154"/>
                  </a:lnTo>
                  <a:lnTo>
                    <a:pt x="85" y="154"/>
                  </a:lnTo>
                  <a:lnTo>
                    <a:pt x="90" y="154"/>
                  </a:lnTo>
                  <a:lnTo>
                    <a:pt x="90" y="156"/>
                  </a:lnTo>
                  <a:lnTo>
                    <a:pt x="92" y="154"/>
                  </a:lnTo>
                  <a:lnTo>
                    <a:pt x="92" y="154"/>
                  </a:lnTo>
                  <a:lnTo>
                    <a:pt x="90" y="149"/>
                  </a:lnTo>
                  <a:lnTo>
                    <a:pt x="90" y="145"/>
                  </a:lnTo>
                  <a:lnTo>
                    <a:pt x="92" y="142"/>
                  </a:lnTo>
                  <a:lnTo>
                    <a:pt x="97" y="140"/>
                  </a:lnTo>
                  <a:lnTo>
                    <a:pt x="99" y="135"/>
                  </a:lnTo>
                  <a:lnTo>
                    <a:pt x="102" y="135"/>
                  </a:lnTo>
                  <a:lnTo>
                    <a:pt x="104" y="133"/>
                  </a:lnTo>
                  <a:lnTo>
                    <a:pt x="85" y="114"/>
                  </a:lnTo>
                  <a:lnTo>
                    <a:pt x="83" y="107"/>
                  </a:lnTo>
                  <a:lnTo>
                    <a:pt x="80" y="107"/>
                  </a:lnTo>
                  <a:lnTo>
                    <a:pt x="78" y="104"/>
                  </a:lnTo>
                  <a:lnTo>
                    <a:pt x="78" y="102"/>
                  </a:lnTo>
                  <a:lnTo>
                    <a:pt x="78" y="100"/>
                  </a:lnTo>
                  <a:lnTo>
                    <a:pt x="83" y="104"/>
                  </a:lnTo>
                  <a:lnTo>
                    <a:pt x="83" y="104"/>
                  </a:lnTo>
                  <a:lnTo>
                    <a:pt x="85" y="100"/>
                  </a:lnTo>
                  <a:lnTo>
                    <a:pt x="97" y="95"/>
                  </a:lnTo>
                  <a:lnTo>
                    <a:pt x="99" y="93"/>
                  </a:lnTo>
                  <a:lnTo>
                    <a:pt x="106" y="90"/>
                  </a:lnTo>
                  <a:lnTo>
                    <a:pt x="109" y="83"/>
                  </a:lnTo>
                  <a:lnTo>
                    <a:pt x="111" y="83"/>
                  </a:lnTo>
                  <a:lnTo>
                    <a:pt x="113" y="90"/>
                  </a:lnTo>
                  <a:lnTo>
                    <a:pt x="116" y="90"/>
                  </a:lnTo>
                  <a:lnTo>
                    <a:pt x="118" y="78"/>
                  </a:lnTo>
                  <a:lnTo>
                    <a:pt x="118" y="76"/>
                  </a:lnTo>
                  <a:lnTo>
                    <a:pt x="113" y="74"/>
                  </a:lnTo>
                  <a:lnTo>
                    <a:pt x="111" y="50"/>
                  </a:lnTo>
                  <a:lnTo>
                    <a:pt x="106" y="48"/>
                  </a:lnTo>
                  <a:lnTo>
                    <a:pt x="106" y="45"/>
                  </a:lnTo>
                  <a:lnTo>
                    <a:pt x="109" y="41"/>
                  </a:lnTo>
                  <a:lnTo>
                    <a:pt x="111" y="33"/>
                  </a:lnTo>
                  <a:lnTo>
                    <a:pt x="109" y="26"/>
                  </a:lnTo>
                  <a:lnTo>
                    <a:pt x="102" y="24"/>
                  </a:lnTo>
                  <a:lnTo>
                    <a:pt x="102" y="22"/>
                  </a:lnTo>
                  <a:lnTo>
                    <a:pt x="99" y="19"/>
                  </a:lnTo>
                  <a:lnTo>
                    <a:pt x="97" y="19"/>
                  </a:lnTo>
                  <a:lnTo>
                    <a:pt x="97" y="17"/>
                  </a:lnTo>
                  <a:lnTo>
                    <a:pt x="94" y="17"/>
                  </a:lnTo>
                  <a:lnTo>
                    <a:pt x="94" y="15"/>
                  </a:lnTo>
                  <a:lnTo>
                    <a:pt x="92" y="15"/>
                  </a:lnTo>
                  <a:lnTo>
                    <a:pt x="92" y="12"/>
                  </a:lnTo>
                  <a:lnTo>
                    <a:pt x="85" y="15"/>
                  </a:lnTo>
                  <a:lnTo>
                    <a:pt x="85" y="15"/>
                  </a:lnTo>
                  <a:lnTo>
                    <a:pt x="85" y="15"/>
                  </a:lnTo>
                  <a:lnTo>
                    <a:pt x="87" y="12"/>
                  </a:lnTo>
                  <a:lnTo>
                    <a:pt x="87" y="10"/>
                  </a:lnTo>
                  <a:lnTo>
                    <a:pt x="85" y="12"/>
                  </a:lnTo>
                  <a:lnTo>
                    <a:pt x="80" y="15"/>
                  </a:lnTo>
                  <a:lnTo>
                    <a:pt x="80" y="17"/>
                  </a:lnTo>
                  <a:lnTo>
                    <a:pt x="78" y="19"/>
                  </a:lnTo>
                  <a:lnTo>
                    <a:pt x="78" y="17"/>
                  </a:lnTo>
                  <a:lnTo>
                    <a:pt x="76" y="17"/>
                  </a:lnTo>
                  <a:lnTo>
                    <a:pt x="71" y="22"/>
                  </a:lnTo>
                  <a:lnTo>
                    <a:pt x="71" y="22"/>
                  </a:lnTo>
                  <a:lnTo>
                    <a:pt x="68" y="22"/>
                  </a:lnTo>
                  <a:lnTo>
                    <a:pt x="66" y="22"/>
                  </a:lnTo>
                  <a:lnTo>
                    <a:pt x="64" y="24"/>
                  </a:lnTo>
                  <a:lnTo>
                    <a:pt x="61" y="22"/>
                  </a:lnTo>
                  <a:close/>
                </a:path>
              </a:pathLst>
            </a:custGeom>
            <a:grpFill/>
            <a:ln w="9525">
              <a:solidFill>
                <a:schemeClr val="bg2">
                  <a:lumMod val="50000"/>
                </a:schemeClr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8" name="Freeform 895">
              <a:extLst>
                <a:ext uri="{FF2B5EF4-FFF2-40B4-BE49-F238E27FC236}">
                  <a16:creationId xmlns:a16="http://schemas.microsoft.com/office/drawing/2014/main" id="{76E751D7-EC41-4E04-9DF1-B9FD9D148E93}"/>
                </a:ext>
              </a:extLst>
            </p:cNvPr>
            <p:cNvSpPr>
              <a:spLocks/>
            </p:cNvSpPr>
            <p:nvPr/>
          </p:nvSpPr>
          <p:spPr bwMode="auto">
            <a:xfrm>
              <a:off x="6183239" y="2817560"/>
              <a:ext cx="674506" cy="934761"/>
            </a:xfrm>
            <a:custGeom>
              <a:avLst/>
              <a:gdLst>
                <a:gd name="T0" fmla="*/ 64 w 118"/>
                <a:gd name="T1" fmla="*/ 19 h 161"/>
                <a:gd name="T2" fmla="*/ 64 w 118"/>
                <a:gd name="T3" fmla="*/ 12 h 161"/>
                <a:gd name="T4" fmla="*/ 59 w 118"/>
                <a:gd name="T5" fmla="*/ 12 h 161"/>
                <a:gd name="T6" fmla="*/ 54 w 118"/>
                <a:gd name="T7" fmla="*/ 12 h 161"/>
                <a:gd name="T8" fmla="*/ 50 w 118"/>
                <a:gd name="T9" fmla="*/ 10 h 161"/>
                <a:gd name="T10" fmla="*/ 50 w 118"/>
                <a:gd name="T11" fmla="*/ 3 h 161"/>
                <a:gd name="T12" fmla="*/ 45 w 118"/>
                <a:gd name="T13" fmla="*/ 0 h 161"/>
                <a:gd name="T14" fmla="*/ 35 w 118"/>
                <a:gd name="T15" fmla="*/ 0 h 161"/>
                <a:gd name="T16" fmla="*/ 35 w 118"/>
                <a:gd name="T17" fmla="*/ 12 h 161"/>
                <a:gd name="T18" fmla="*/ 38 w 118"/>
                <a:gd name="T19" fmla="*/ 15 h 161"/>
                <a:gd name="T20" fmla="*/ 38 w 118"/>
                <a:gd name="T21" fmla="*/ 17 h 161"/>
                <a:gd name="T22" fmla="*/ 38 w 118"/>
                <a:gd name="T23" fmla="*/ 19 h 161"/>
                <a:gd name="T24" fmla="*/ 40 w 118"/>
                <a:gd name="T25" fmla="*/ 24 h 161"/>
                <a:gd name="T26" fmla="*/ 33 w 118"/>
                <a:gd name="T27" fmla="*/ 31 h 161"/>
                <a:gd name="T28" fmla="*/ 31 w 118"/>
                <a:gd name="T29" fmla="*/ 31 h 161"/>
                <a:gd name="T30" fmla="*/ 28 w 118"/>
                <a:gd name="T31" fmla="*/ 31 h 161"/>
                <a:gd name="T32" fmla="*/ 17 w 118"/>
                <a:gd name="T33" fmla="*/ 29 h 161"/>
                <a:gd name="T34" fmla="*/ 14 w 118"/>
                <a:gd name="T35" fmla="*/ 33 h 161"/>
                <a:gd name="T36" fmla="*/ 19 w 118"/>
                <a:gd name="T37" fmla="*/ 38 h 161"/>
                <a:gd name="T38" fmla="*/ 19 w 118"/>
                <a:gd name="T39" fmla="*/ 38 h 161"/>
                <a:gd name="T40" fmla="*/ 9 w 118"/>
                <a:gd name="T41" fmla="*/ 52 h 161"/>
                <a:gd name="T42" fmla="*/ 14 w 118"/>
                <a:gd name="T43" fmla="*/ 59 h 161"/>
                <a:gd name="T44" fmla="*/ 9 w 118"/>
                <a:gd name="T45" fmla="*/ 67 h 161"/>
                <a:gd name="T46" fmla="*/ 2 w 118"/>
                <a:gd name="T47" fmla="*/ 67 h 161"/>
                <a:gd name="T48" fmla="*/ 0 w 118"/>
                <a:gd name="T49" fmla="*/ 85 h 161"/>
                <a:gd name="T50" fmla="*/ 0 w 118"/>
                <a:gd name="T51" fmla="*/ 93 h 161"/>
                <a:gd name="T52" fmla="*/ 2 w 118"/>
                <a:gd name="T53" fmla="*/ 97 h 161"/>
                <a:gd name="T54" fmla="*/ 2 w 118"/>
                <a:gd name="T55" fmla="*/ 104 h 161"/>
                <a:gd name="T56" fmla="*/ 5 w 118"/>
                <a:gd name="T57" fmla="*/ 111 h 161"/>
                <a:gd name="T58" fmla="*/ 7 w 118"/>
                <a:gd name="T59" fmla="*/ 121 h 161"/>
                <a:gd name="T60" fmla="*/ 26 w 118"/>
                <a:gd name="T61" fmla="*/ 130 h 161"/>
                <a:gd name="T62" fmla="*/ 19 w 118"/>
                <a:gd name="T63" fmla="*/ 154 h 161"/>
                <a:gd name="T64" fmla="*/ 38 w 118"/>
                <a:gd name="T65" fmla="*/ 154 h 161"/>
                <a:gd name="T66" fmla="*/ 50 w 118"/>
                <a:gd name="T67" fmla="*/ 156 h 161"/>
                <a:gd name="T68" fmla="*/ 57 w 118"/>
                <a:gd name="T69" fmla="*/ 161 h 161"/>
                <a:gd name="T70" fmla="*/ 59 w 118"/>
                <a:gd name="T71" fmla="*/ 156 h 161"/>
                <a:gd name="T72" fmla="*/ 68 w 118"/>
                <a:gd name="T73" fmla="*/ 159 h 161"/>
                <a:gd name="T74" fmla="*/ 83 w 118"/>
                <a:gd name="T75" fmla="*/ 154 h 161"/>
                <a:gd name="T76" fmla="*/ 90 w 118"/>
                <a:gd name="T77" fmla="*/ 156 h 161"/>
                <a:gd name="T78" fmla="*/ 90 w 118"/>
                <a:gd name="T79" fmla="*/ 149 h 161"/>
                <a:gd name="T80" fmla="*/ 97 w 118"/>
                <a:gd name="T81" fmla="*/ 140 h 161"/>
                <a:gd name="T82" fmla="*/ 104 w 118"/>
                <a:gd name="T83" fmla="*/ 133 h 161"/>
                <a:gd name="T84" fmla="*/ 80 w 118"/>
                <a:gd name="T85" fmla="*/ 107 h 161"/>
                <a:gd name="T86" fmla="*/ 78 w 118"/>
                <a:gd name="T87" fmla="*/ 100 h 161"/>
                <a:gd name="T88" fmla="*/ 85 w 118"/>
                <a:gd name="T89" fmla="*/ 100 h 161"/>
                <a:gd name="T90" fmla="*/ 106 w 118"/>
                <a:gd name="T91" fmla="*/ 90 h 161"/>
                <a:gd name="T92" fmla="*/ 113 w 118"/>
                <a:gd name="T93" fmla="*/ 90 h 161"/>
                <a:gd name="T94" fmla="*/ 118 w 118"/>
                <a:gd name="T95" fmla="*/ 76 h 161"/>
                <a:gd name="T96" fmla="*/ 106 w 118"/>
                <a:gd name="T97" fmla="*/ 48 h 161"/>
                <a:gd name="T98" fmla="*/ 111 w 118"/>
                <a:gd name="T99" fmla="*/ 33 h 161"/>
                <a:gd name="T100" fmla="*/ 102 w 118"/>
                <a:gd name="T101" fmla="*/ 22 h 161"/>
                <a:gd name="T102" fmla="*/ 97 w 118"/>
                <a:gd name="T103" fmla="*/ 17 h 161"/>
                <a:gd name="T104" fmla="*/ 92 w 118"/>
                <a:gd name="T105" fmla="*/ 15 h 161"/>
                <a:gd name="T106" fmla="*/ 85 w 118"/>
                <a:gd name="T107" fmla="*/ 15 h 161"/>
                <a:gd name="T108" fmla="*/ 87 w 118"/>
                <a:gd name="T109" fmla="*/ 10 h 161"/>
                <a:gd name="T110" fmla="*/ 80 w 118"/>
                <a:gd name="T111" fmla="*/ 17 h 161"/>
                <a:gd name="T112" fmla="*/ 76 w 118"/>
                <a:gd name="T113" fmla="*/ 17 h 161"/>
                <a:gd name="T114" fmla="*/ 68 w 118"/>
                <a:gd name="T115" fmla="*/ 22 h 161"/>
                <a:gd name="T116" fmla="*/ 61 w 118"/>
                <a:gd name="T117" fmla="*/ 22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8" h="161">
                  <a:moveTo>
                    <a:pt x="61" y="22"/>
                  </a:moveTo>
                  <a:lnTo>
                    <a:pt x="61" y="22"/>
                  </a:lnTo>
                  <a:lnTo>
                    <a:pt x="64" y="19"/>
                  </a:lnTo>
                  <a:lnTo>
                    <a:pt x="66" y="17"/>
                  </a:lnTo>
                  <a:lnTo>
                    <a:pt x="66" y="15"/>
                  </a:lnTo>
                  <a:lnTo>
                    <a:pt x="64" y="12"/>
                  </a:lnTo>
                  <a:lnTo>
                    <a:pt x="61" y="15"/>
                  </a:lnTo>
                  <a:lnTo>
                    <a:pt x="59" y="15"/>
                  </a:lnTo>
                  <a:lnTo>
                    <a:pt x="59" y="12"/>
                  </a:lnTo>
                  <a:lnTo>
                    <a:pt x="54" y="12"/>
                  </a:lnTo>
                  <a:lnTo>
                    <a:pt x="54" y="12"/>
                  </a:lnTo>
                  <a:lnTo>
                    <a:pt x="54" y="12"/>
                  </a:lnTo>
                  <a:lnTo>
                    <a:pt x="52" y="12"/>
                  </a:lnTo>
                  <a:lnTo>
                    <a:pt x="52" y="12"/>
                  </a:lnTo>
                  <a:lnTo>
                    <a:pt x="50" y="10"/>
                  </a:lnTo>
                  <a:lnTo>
                    <a:pt x="52" y="8"/>
                  </a:lnTo>
                  <a:lnTo>
                    <a:pt x="52" y="5"/>
                  </a:lnTo>
                  <a:lnTo>
                    <a:pt x="50" y="3"/>
                  </a:lnTo>
                  <a:lnTo>
                    <a:pt x="47" y="3"/>
                  </a:lnTo>
                  <a:lnTo>
                    <a:pt x="45" y="3"/>
                  </a:lnTo>
                  <a:lnTo>
                    <a:pt x="45" y="0"/>
                  </a:lnTo>
                  <a:lnTo>
                    <a:pt x="42" y="3"/>
                  </a:lnTo>
                  <a:lnTo>
                    <a:pt x="38" y="0"/>
                  </a:lnTo>
                  <a:lnTo>
                    <a:pt x="35" y="0"/>
                  </a:lnTo>
                  <a:lnTo>
                    <a:pt x="35" y="3"/>
                  </a:lnTo>
                  <a:lnTo>
                    <a:pt x="40" y="10"/>
                  </a:lnTo>
                  <a:lnTo>
                    <a:pt x="35" y="12"/>
                  </a:lnTo>
                  <a:lnTo>
                    <a:pt x="35" y="12"/>
                  </a:lnTo>
                  <a:lnTo>
                    <a:pt x="35" y="15"/>
                  </a:lnTo>
                  <a:lnTo>
                    <a:pt x="38" y="15"/>
                  </a:lnTo>
                  <a:lnTo>
                    <a:pt x="38" y="15"/>
                  </a:lnTo>
                  <a:lnTo>
                    <a:pt x="38" y="17"/>
                  </a:lnTo>
                  <a:lnTo>
                    <a:pt x="38" y="17"/>
                  </a:lnTo>
                  <a:lnTo>
                    <a:pt x="40" y="19"/>
                  </a:lnTo>
                  <a:lnTo>
                    <a:pt x="38" y="19"/>
                  </a:lnTo>
                  <a:lnTo>
                    <a:pt x="38" y="19"/>
                  </a:lnTo>
                  <a:lnTo>
                    <a:pt x="38" y="22"/>
                  </a:lnTo>
                  <a:lnTo>
                    <a:pt x="40" y="24"/>
                  </a:lnTo>
                  <a:lnTo>
                    <a:pt x="40" y="24"/>
                  </a:lnTo>
                  <a:lnTo>
                    <a:pt x="35" y="24"/>
                  </a:lnTo>
                  <a:lnTo>
                    <a:pt x="33" y="26"/>
                  </a:lnTo>
                  <a:lnTo>
                    <a:pt x="33" y="31"/>
                  </a:lnTo>
                  <a:lnTo>
                    <a:pt x="35" y="36"/>
                  </a:lnTo>
                  <a:lnTo>
                    <a:pt x="33" y="31"/>
                  </a:lnTo>
                  <a:lnTo>
                    <a:pt x="31" y="31"/>
                  </a:lnTo>
                  <a:lnTo>
                    <a:pt x="31" y="33"/>
                  </a:lnTo>
                  <a:lnTo>
                    <a:pt x="28" y="33"/>
                  </a:lnTo>
                  <a:lnTo>
                    <a:pt x="28" y="31"/>
                  </a:lnTo>
                  <a:lnTo>
                    <a:pt x="26" y="29"/>
                  </a:lnTo>
                  <a:lnTo>
                    <a:pt x="24" y="29"/>
                  </a:lnTo>
                  <a:lnTo>
                    <a:pt x="17" y="29"/>
                  </a:lnTo>
                  <a:lnTo>
                    <a:pt x="17" y="31"/>
                  </a:lnTo>
                  <a:lnTo>
                    <a:pt x="14" y="31"/>
                  </a:lnTo>
                  <a:lnTo>
                    <a:pt x="14" y="33"/>
                  </a:lnTo>
                  <a:lnTo>
                    <a:pt x="14" y="33"/>
                  </a:lnTo>
                  <a:lnTo>
                    <a:pt x="17" y="36"/>
                  </a:lnTo>
                  <a:lnTo>
                    <a:pt x="19" y="38"/>
                  </a:lnTo>
                  <a:lnTo>
                    <a:pt x="19" y="41"/>
                  </a:lnTo>
                  <a:lnTo>
                    <a:pt x="19" y="38"/>
                  </a:lnTo>
                  <a:lnTo>
                    <a:pt x="19" y="38"/>
                  </a:lnTo>
                  <a:lnTo>
                    <a:pt x="14" y="38"/>
                  </a:lnTo>
                  <a:lnTo>
                    <a:pt x="12" y="50"/>
                  </a:lnTo>
                  <a:lnTo>
                    <a:pt x="9" y="52"/>
                  </a:lnTo>
                  <a:lnTo>
                    <a:pt x="9" y="55"/>
                  </a:lnTo>
                  <a:lnTo>
                    <a:pt x="14" y="55"/>
                  </a:lnTo>
                  <a:lnTo>
                    <a:pt x="14" y="59"/>
                  </a:lnTo>
                  <a:lnTo>
                    <a:pt x="12" y="62"/>
                  </a:lnTo>
                  <a:lnTo>
                    <a:pt x="9" y="62"/>
                  </a:lnTo>
                  <a:lnTo>
                    <a:pt x="9" y="67"/>
                  </a:lnTo>
                  <a:lnTo>
                    <a:pt x="7" y="69"/>
                  </a:lnTo>
                  <a:lnTo>
                    <a:pt x="5" y="69"/>
                  </a:lnTo>
                  <a:lnTo>
                    <a:pt x="2" y="67"/>
                  </a:lnTo>
                  <a:lnTo>
                    <a:pt x="0" y="67"/>
                  </a:lnTo>
                  <a:lnTo>
                    <a:pt x="0" y="83"/>
                  </a:lnTo>
                  <a:lnTo>
                    <a:pt x="0" y="85"/>
                  </a:lnTo>
                  <a:lnTo>
                    <a:pt x="0" y="85"/>
                  </a:lnTo>
                  <a:lnTo>
                    <a:pt x="0" y="90"/>
                  </a:lnTo>
                  <a:lnTo>
                    <a:pt x="0" y="93"/>
                  </a:lnTo>
                  <a:lnTo>
                    <a:pt x="2" y="93"/>
                  </a:lnTo>
                  <a:lnTo>
                    <a:pt x="2" y="95"/>
                  </a:lnTo>
                  <a:lnTo>
                    <a:pt x="2" y="97"/>
                  </a:lnTo>
                  <a:lnTo>
                    <a:pt x="2" y="100"/>
                  </a:lnTo>
                  <a:lnTo>
                    <a:pt x="0" y="104"/>
                  </a:lnTo>
                  <a:lnTo>
                    <a:pt x="2" y="104"/>
                  </a:lnTo>
                  <a:lnTo>
                    <a:pt x="2" y="107"/>
                  </a:lnTo>
                  <a:lnTo>
                    <a:pt x="2" y="109"/>
                  </a:lnTo>
                  <a:lnTo>
                    <a:pt x="5" y="111"/>
                  </a:lnTo>
                  <a:lnTo>
                    <a:pt x="5" y="114"/>
                  </a:lnTo>
                  <a:lnTo>
                    <a:pt x="2" y="116"/>
                  </a:lnTo>
                  <a:lnTo>
                    <a:pt x="7" y="121"/>
                  </a:lnTo>
                  <a:lnTo>
                    <a:pt x="9" y="123"/>
                  </a:lnTo>
                  <a:lnTo>
                    <a:pt x="28" y="128"/>
                  </a:lnTo>
                  <a:lnTo>
                    <a:pt x="26" y="130"/>
                  </a:lnTo>
                  <a:lnTo>
                    <a:pt x="21" y="135"/>
                  </a:lnTo>
                  <a:lnTo>
                    <a:pt x="19" y="145"/>
                  </a:lnTo>
                  <a:lnTo>
                    <a:pt x="19" y="154"/>
                  </a:lnTo>
                  <a:lnTo>
                    <a:pt x="21" y="154"/>
                  </a:lnTo>
                  <a:lnTo>
                    <a:pt x="21" y="156"/>
                  </a:lnTo>
                  <a:lnTo>
                    <a:pt x="38" y="154"/>
                  </a:lnTo>
                  <a:lnTo>
                    <a:pt x="45" y="156"/>
                  </a:lnTo>
                  <a:lnTo>
                    <a:pt x="47" y="156"/>
                  </a:lnTo>
                  <a:lnTo>
                    <a:pt x="50" y="156"/>
                  </a:lnTo>
                  <a:lnTo>
                    <a:pt x="52" y="156"/>
                  </a:lnTo>
                  <a:lnTo>
                    <a:pt x="54" y="159"/>
                  </a:lnTo>
                  <a:lnTo>
                    <a:pt x="57" y="161"/>
                  </a:lnTo>
                  <a:lnTo>
                    <a:pt x="57" y="159"/>
                  </a:lnTo>
                  <a:lnTo>
                    <a:pt x="59" y="159"/>
                  </a:lnTo>
                  <a:lnTo>
                    <a:pt x="59" y="156"/>
                  </a:lnTo>
                  <a:lnTo>
                    <a:pt x="64" y="156"/>
                  </a:lnTo>
                  <a:lnTo>
                    <a:pt x="66" y="159"/>
                  </a:lnTo>
                  <a:lnTo>
                    <a:pt x="68" y="159"/>
                  </a:lnTo>
                  <a:lnTo>
                    <a:pt x="73" y="156"/>
                  </a:lnTo>
                  <a:lnTo>
                    <a:pt x="83" y="154"/>
                  </a:lnTo>
                  <a:lnTo>
                    <a:pt x="83" y="154"/>
                  </a:lnTo>
                  <a:lnTo>
                    <a:pt x="85" y="154"/>
                  </a:lnTo>
                  <a:lnTo>
                    <a:pt x="90" y="154"/>
                  </a:lnTo>
                  <a:lnTo>
                    <a:pt x="90" y="156"/>
                  </a:lnTo>
                  <a:lnTo>
                    <a:pt x="92" y="154"/>
                  </a:lnTo>
                  <a:lnTo>
                    <a:pt x="92" y="154"/>
                  </a:lnTo>
                  <a:lnTo>
                    <a:pt x="90" y="149"/>
                  </a:lnTo>
                  <a:lnTo>
                    <a:pt x="90" y="145"/>
                  </a:lnTo>
                  <a:lnTo>
                    <a:pt x="92" y="142"/>
                  </a:lnTo>
                  <a:lnTo>
                    <a:pt x="97" y="140"/>
                  </a:lnTo>
                  <a:lnTo>
                    <a:pt x="99" y="135"/>
                  </a:lnTo>
                  <a:lnTo>
                    <a:pt x="102" y="135"/>
                  </a:lnTo>
                  <a:lnTo>
                    <a:pt x="104" y="133"/>
                  </a:lnTo>
                  <a:lnTo>
                    <a:pt x="85" y="114"/>
                  </a:lnTo>
                  <a:lnTo>
                    <a:pt x="83" y="107"/>
                  </a:lnTo>
                  <a:lnTo>
                    <a:pt x="80" y="107"/>
                  </a:lnTo>
                  <a:lnTo>
                    <a:pt x="78" y="104"/>
                  </a:lnTo>
                  <a:lnTo>
                    <a:pt x="78" y="102"/>
                  </a:lnTo>
                  <a:lnTo>
                    <a:pt x="78" y="100"/>
                  </a:lnTo>
                  <a:lnTo>
                    <a:pt x="83" y="104"/>
                  </a:lnTo>
                  <a:lnTo>
                    <a:pt x="83" y="104"/>
                  </a:lnTo>
                  <a:lnTo>
                    <a:pt x="85" y="100"/>
                  </a:lnTo>
                  <a:lnTo>
                    <a:pt x="97" y="95"/>
                  </a:lnTo>
                  <a:lnTo>
                    <a:pt x="99" y="93"/>
                  </a:lnTo>
                  <a:lnTo>
                    <a:pt x="106" y="90"/>
                  </a:lnTo>
                  <a:lnTo>
                    <a:pt x="109" y="83"/>
                  </a:lnTo>
                  <a:lnTo>
                    <a:pt x="111" y="83"/>
                  </a:lnTo>
                  <a:lnTo>
                    <a:pt x="113" y="90"/>
                  </a:lnTo>
                  <a:lnTo>
                    <a:pt x="116" y="90"/>
                  </a:lnTo>
                  <a:lnTo>
                    <a:pt x="118" y="78"/>
                  </a:lnTo>
                  <a:lnTo>
                    <a:pt x="118" y="76"/>
                  </a:lnTo>
                  <a:lnTo>
                    <a:pt x="113" y="74"/>
                  </a:lnTo>
                  <a:lnTo>
                    <a:pt x="111" y="50"/>
                  </a:lnTo>
                  <a:lnTo>
                    <a:pt x="106" y="48"/>
                  </a:lnTo>
                  <a:lnTo>
                    <a:pt x="106" y="45"/>
                  </a:lnTo>
                  <a:lnTo>
                    <a:pt x="109" y="41"/>
                  </a:lnTo>
                  <a:lnTo>
                    <a:pt x="111" y="33"/>
                  </a:lnTo>
                  <a:lnTo>
                    <a:pt x="109" y="26"/>
                  </a:lnTo>
                  <a:lnTo>
                    <a:pt x="102" y="24"/>
                  </a:lnTo>
                  <a:lnTo>
                    <a:pt x="102" y="22"/>
                  </a:lnTo>
                  <a:lnTo>
                    <a:pt x="99" y="19"/>
                  </a:lnTo>
                  <a:lnTo>
                    <a:pt x="97" y="19"/>
                  </a:lnTo>
                  <a:lnTo>
                    <a:pt x="97" y="17"/>
                  </a:lnTo>
                  <a:lnTo>
                    <a:pt x="94" y="17"/>
                  </a:lnTo>
                  <a:lnTo>
                    <a:pt x="94" y="15"/>
                  </a:lnTo>
                  <a:lnTo>
                    <a:pt x="92" y="15"/>
                  </a:lnTo>
                  <a:lnTo>
                    <a:pt x="92" y="12"/>
                  </a:lnTo>
                  <a:lnTo>
                    <a:pt x="85" y="15"/>
                  </a:lnTo>
                  <a:lnTo>
                    <a:pt x="85" y="15"/>
                  </a:lnTo>
                  <a:lnTo>
                    <a:pt x="85" y="15"/>
                  </a:lnTo>
                  <a:lnTo>
                    <a:pt x="87" y="12"/>
                  </a:lnTo>
                  <a:lnTo>
                    <a:pt x="87" y="10"/>
                  </a:lnTo>
                  <a:lnTo>
                    <a:pt x="85" y="12"/>
                  </a:lnTo>
                  <a:lnTo>
                    <a:pt x="80" y="15"/>
                  </a:lnTo>
                  <a:lnTo>
                    <a:pt x="80" y="17"/>
                  </a:lnTo>
                  <a:lnTo>
                    <a:pt x="78" y="19"/>
                  </a:lnTo>
                  <a:lnTo>
                    <a:pt x="78" y="17"/>
                  </a:lnTo>
                  <a:lnTo>
                    <a:pt x="76" y="17"/>
                  </a:lnTo>
                  <a:lnTo>
                    <a:pt x="71" y="22"/>
                  </a:lnTo>
                  <a:lnTo>
                    <a:pt x="71" y="22"/>
                  </a:lnTo>
                  <a:lnTo>
                    <a:pt x="68" y="22"/>
                  </a:lnTo>
                  <a:lnTo>
                    <a:pt x="66" y="22"/>
                  </a:lnTo>
                  <a:lnTo>
                    <a:pt x="64" y="24"/>
                  </a:lnTo>
                  <a:lnTo>
                    <a:pt x="61" y="22"/>
                  </a:lnTo>
                </a:path>
              </a:pathLst>
            </a:custGeom>
            <a:grpFill/>
            <a:ln w="9525" cap="flat" cmpd="sng">
              <a:solidFill>
                <a:schemeClr val="bg2">
                  <a:lumMod val="50000"/>
                </a:schemeClr>
              </a:solidFill>
              <a:prstDash val="solid"/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3025" tIns="36511" rIns="73025" bIns="36511" anchor="ctr"/>
            <a:lstStyle/>
            <a:p>
              <a:endParaRPr lang="en-US" dirty="0"/>
            </a:p>
          </p:txBody>
        </p:sp>
        <p:sp>
          <p:nvSpPr>
            <p:cNvPr id="119" name="Freeform 1311">
              <a:extLst>
                <a:ext uri="{FF2B5EF4-FFF2-40B4-BE49-F238E27FC236}">
                  <a16:creationId xmlns:a16="http://schemas.microsoft.com/office/drawing/2014/main" id="{9723FC8C-53D6-480B-904E-101B26D3B3AF}"/>
                </a:ext>
              </a:extLst>
            </p:cNvPr>
            <p:cNvSpPr>
              <a:spLocks/>
            </p:cNvSpPr>
            <p:nvPr/>
          </p:nvSpPr>
          <p:spPr bwMode="auto">
            <a:xfrm>
              <a:off x="7330473" y="4698768"/>
              <a:ext cx="172950" cy="175268"/>
            </a:xfrm>
            <a:custGeom>
              <a:avLst/>
              <a:gdLst>
                <a:gd name="T0" fmla="*/ 12 w 30"/>
                <a:gd name="T1" fmla="*/ 0 h 31"/>
                <a:gd name="T2" fmla="*/ 9 w 30"/>
                <a:gd name="T3" fmla="*/ 0 h 31"/>
                <a:gd name="T4" fmla="*/ 5 w 30"/>
                <a:gd name="T5" fmla="*/ 2 h 31"/>
                <a:gd name="T6" fmla="*/ 2 w 30"/>
                <a:gd name="T7" fmla="*/ 2 h 31"/>
                <a:gd name="T8" fmla="*/ 0 w 30"/>
                <a:gd name="T9" fmla="*/ 5 h 31"/>
                <a:gd name="T10" fmla="*/ 0 w 30"/>
                <a:gd name="T11" fmla="*/ 7 h 31"/>
                <a:gd name="T12" fmla="*/ 2 w 30"/>
                <a:gd name="T13" fmla="*/ 12 h 31"/>
                <a:gd name="T14" fmla="*/ 5 w 30"/>
                <a:gd name="T15" fmla="*/ 12 h 31"/>
                <a:gd name="T16" fmla="*/ 7 w 30"/>
                <a:gd name="T17" fmla="*/ 17 h 31"/>
                <a:gd name="T18" fmla="*/ 5 w 30"/>
                <a:gd name="T19" fmla="*/ 19 h 31"/>
                <a:gd name="T20" fmla="*/ 7 w 30"/>
                <a:gd name="T21" fmla="*/ 24 h 31"/>
                <a:gd name="T22" fmla="*/ 7 w 30"/>
                <a:gd name="T23" fmla="*/ 24 h 31"/>
                <a:gd name="T24" fmla="*/ 9 w 30"/>
                <a:gd name="T25" fmla="*/ 26 h 31"/>
                <a:gd name="T26" fmla="*/ 9 w 30"/>
                <a:gd name="T27" fmla="*/ 24 h 31"/>
                <a:gd name="T28" fmla="*/ 12 w 30"/>
                <a:gd name="T29" fmla="*/ 21 h 31"/>
                <a:gd name="T30" fmla="*/ 12 w 30"/>
                <a:gd name="T31" fmla="*/ 21 h 31"/>
                <a:gd name="T32" fmla="*/ 14 w 30"/>
                <a:gd name="T33" fmla="*/ 24 h 31"/>
                <a:gd name="T34" fmla="*/ 16 w 30"/>
                <a:gd name="T35" fmla="*/ 31 h 31"/>
                <a:gd name="T36" fmla="*/ 16 w 30"/>
                <a:gd name="T37" fmla="*/ 31 h 31"/>
                <a:gd name="T38" fmla="*/ 19 w 30"/>
                <a:gd name="T39" fmla="*/ 26 h 31"/>
                <a:gd name="T40" fmla="*/ 21 w 30"/>
                <a:gd name="T41" fmla="*/ 26 h 31"/>
                <a:gd name="T42" fmla="*/ 21 w 30"/>
                <a:gd name="T43" fmla="*/ 28 h 31"/>
                <a:gd name="T44" fmla="*/ 23 w 30"/>
                <a:gd name="T45" fmla="*/ 28 h 31"/>
                <a:gd name="T46" fmla="*/ 26 w 30"/>
                <a:gd name="T47" fmla="*/ 31 h 31"/>
                <a:gd name="T48" fmla="*/ 23 w 30"/>
                <a:gd name="T49" fmla="*/ 19 h 31"/>
                <a:gd name="T50" fmla="*/ 21 w 30"/>
                <a:gd name="T51" fmla="*/ 14 h 31"/>
                <a:gd name="T52" fmla="*/ 21 w 30"/>
                <a:gd name="T53" fmla="*/ 12 h 31"/>
                <a:gd name="T54" fmla="*/ 26 w 30"/>
                <a:gd name="T55" fmla="*/ 14 h 31"/>
                <a:gd name="T56" fmla="*/ 26 w 30"/>
                <a:gd name="T57" fmla="*/ 17 h 31"/>
                <a:gd name="T58" fmla="*/ 26 w 30"/>
                <a:gd name="T59" fmla="*/ 17 h 31"/>
                <a:gd name="T60" fmla="*/ 28 w 30"/>
                <a:gd name="T61" fmla="*/ 14 h 31"/>
                <a:gd name="T62" fmla="*/ 30 w 30"/>
                <a:gd name="T63" fmla="*/ 14 h 31"/>
                <a:gd name="T64" fmla="*/ 30 w 30"/>
                <a:gd name="T65" fmla="*/ 12 h 31"/>
                <a:gd name="T66" fmla="*/ 28 w 30"/>
                <a:gd name="T67" fmla="*/ 12 h 31"/>
                <a:gd name="T68" fmla="*/ 26 w 30"/>
                <a:gd name="T69" fmla="*/ 7 h 31"/>
                <a:gd name="T70" fmla="*/ 26 w 30"/>
                <a:gd name="T71" fmla="*/ 5 h 31"/>
                <a:gd name="T72" fmla="*/ 14 w 30"/>
                <a:gd name="T73" fmla="*/ 0 h 31"/>
                <a:gd name="T74" fmla="*/ 14 w 30"/>
                <a:gd name="T75" fmla="*/ 0 h 31"/>
                <a:gd name="T76" fmla="*/ 12 w 30"/>
                <a:gd name="T77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0" h="31">
                  <a:moveTo>
                    <a:pt x="12" y="0"/>
                  </a:moveTo>
                  <a:lnTo>
                    <a:pt x="9" y="0"/>
                  </a:lnTo>
                  <a:lnTo>
                    <a:pt x="5" y="2"/>
                  </a:lnTo>
                  <a:lnTo>
                    <a:pt x="2" y="2"/>
                  </a:lnTo>
                  <a:lnTo>
                    <a:pt x="0" y="5"/>
                  </a:lnTo>
                  <a:lnTo>
                    <a:pt x="0" y="7"/>
                  </a:lnTo>
                  <a:lnTo>
                    <a:pt x="2" y="12"/>
                  </a:lnTo>
                  <a:lnTo>
                    <a:pt x="5" y="12"/>
                  </a:lnTo>
                  <a:lnTo>
                    <a:pt x="7" y="17"/>
                  </a:lnTo>
                  <a:lnTo>
                    <a:pt x="5" y="19"/>
                  </a:lnTo>
                  <a:lnTo>
                    <a:pt x="7" y="24"/>
                  </a:lnTo>
                  <a:lnTo>
                    <a:pt x="7" y="24"/>
                  </a:lnTo>
                  <a:lnTo>
                    <a:pt x="9" y="26"/>
                  </a:lnTo>
                  <a:lnTo>
                    <a:pt x="9" y="24"/>
                  </a:lnTo>
                  <a:lnTo>
                    <a:pt x="12" y="21"/>
                  </a:lnTo>
                  <a:lnTo>
                    <a:pt x="12" y="21"/>
                  </a:lnTo>
                  <a:lnTo>
                    <a:pt x="14" y="24"/>
                  </a:lnTo>
                  <a:lnTo>
                    <a:pt x="16" y="31"/>
                  </a:lnTo>
                  <a:lnTo>
                    <a:pt x="16" y="31"/>
                  </a:lnTo>
                  <a:lnTo>
                    <a:pt x="19" y="26"/>
                  </a:lnTo>
                  <a:lnTo>
                    <a:pt x="21" y="26"/>
                  </a:lnTo>
                  <a:lnTo>
                    <a:pt x="21" y="28"/>
                  </a:lnTo>
                  <a:lnTo>
                    <a:pt x="23" y="28"/>
                  </a:lnTo>
                  <a:lnTo>
                    <a:pt x="26" y="31"/>
                  </a:lnTo>
                  <a:lnTo>
                    <a:pt x="23" y="19"/>
                  </a:lnTo>
                  <a:lnTo>
                    <a:pt x="21" y="14"/>
                  </a:lnTo>
                  <a:lnTo>
                    <a:pt x="21" y="12"/>
                  </a:lnTo>
                  <a:lnTo>
                    <a:pt x="26" y="14"/>
                  </a:lnTo>
                  <a:lnTo>
                    <a:pt x="26" y="17"/>
                  </a:lnTo>
                  <a:lnTo>
                    <a:pt x="26" y="17"/>
                  </a:lnTo>
                  <a:lnTo>
                    <a:pt x="28" y="14"/>
                  </a:lnTo>
                  <a:lnTo>
                    <a:pt x="30" y="14"/>
                  </a:lnTo>
                  <a:lnTo>
                    <a:pt x="30" y="12"/>
                  </a:lnTo>
                  <a:lnTo>
                    <a:pt x="28" y="12"/>
                  </a:lnTo>
                  <a:lnTo>
                    <a:pt x="26" y="7"/>
                  </a:lnTo>
                  <a:lnTo>
                    <a:pt x="26" y="5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2" y="0"/>
                  </a:lnTo>
                </a:path>
              </a:pathLst>
            </a:custGeom>
            <a:grpFill/>
            <a:ln w="9525" cap="flat" cmpd="sng">
              <a:solidFill>
                <a:schemeClr val="bg2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20" name="Freeform 1312">
              <a:extLst>
                <a:ext uri="{FF2B5EF4-FFF2-40B4-BE49-F238E27FC236}">
                  <a16:creationId xmlns:a16="http://schemas.microsoft.com/office/drawing/2014/main" id="{0AFCF8A7-DDBD-41F3-A0F4-B0D096391D09}"/>
                </a:ext>
              </a:extLst>
            </p:cNvPr>
            <p:cNvSpPr>
              <a:spLocks/>
            </p:cNvSpPr>
            <p:nvPr/>
          </p:nvSpPr>
          <p:spPr bwMode="auto">
            <a:xfrm>
              <a:off x="7249762" y="4342388"/>
              <a:ext cx="490026" cy="408957"/>
            </a:xfrm>
            <a:custGeom>
              <a:avLst/>
              <a:gdLst>
                <a:gd name="T0" fmla="*/ 78 w 85"/>
                <a:gd name="T1" fmla="*/ 16 h 70"/>
                <a:gd name="T2" fmla="*/ 61 w 85"/>
                <a:gd name="T3" fmla="*/ 16 h 70"/>
                <a:gd name="T4" fmla="*/ 56 w 85"/>
                <a:gd name="T5" fmla="*/ 16 h 70"/>
                <a:gd name="T6" fmla="*/ 52 w 85"/>
                <a:gd name="T7" fmla="*/ 18 h 70"/>
                <a:gd name="T8" fmla="*/ 49 w 85"/>
                <a:gd name="T9" fmla="*/ 23 h 70"/>
                <a:gd name="T10" fmla="*/ 54 w 85"/>
                <a:gd name="T11" fmla="*/ 28 h 70"/>
                <a:gd name="T12" fmla="*/ 54 w 85"/>
                <a:gd name="T13" fmla="*/ 26 h 70"/>
                <a:gd name="T14" fmla="*/ 47 w 85"/>
                <a:gd name="T15" fmla="*/ 28 h 70"/>
                <a:gd name="T16" fmla="*/ 52 w 85"/>
                <a:gd name="T17" fmla="*/ 33 h 70"/>
                <a:gd name="T18" fmla="*/ 44 w 85"/>
                <a:gd name="T19" fmla="*/ 28 h 70"/>
                <a:gd name="T20" fmla="*/ 44 w 85"/>
                <a:gd name="T21" fmla="*/ 30 h 70"/>
                <a:gd name="T22" fmla="*/ 47 w 85"/>
                <a:gd name="T23" fmla="*/ 33 h 70"/>
                <a:gd name="T24" fmla="*/ 42 w 85"/>
                <a:gd name="T25" fmla="*/ 28 h 70"/>
                <a:gd name="T26" fmla="*/ 35 w 85"/>
                <a:gd name="T27" fmla="*/ 23 h 70"/>
                <a:gd name="T28" fmla="*/ 33 w 85"/>
                <a:gd name="T29" fmla="*/ 21 h 70"/>
                <a:gd name="T30" fmla="*/ 35 w 85"/>
                <a:gd name="T31" fmla="*/ 33 h 70"/>
                <a:gd name="T32" fmla="*/ 40 w 85"/>
                <a:gd name="T33" fmla="*/ 42 h 70"/>
                <a:gd name="T34" fmla="*/ 40 w 85"/>
                <a:gd name="T35" fmla="*/ 47 h 70"/>
                <a:gd name="T36" fmla="*/ 40 w 85"/>
                <a:gd name="T37" fmla="*/ 44 h 70"/>
                <a:gd name="T38" fmla="*/ 37 w 85"/>
                <a:gd name="T39" fmla="*/ 42 h 70"/>
                <a:gd name="T40" fmla="*/ 37 w 85"/>
                <a:gd name="T41" fmla="*/ 49 h 70"/>
                <a:gd name="T42" fmla="*/ 33 w 85"/>
                <a:gd name="T43" fmla="*/ 49 h 70"/>
                <a:gd name="T44" fmla="*/ 40 w 85"/>
                <a:gd name="T45" fmla="*/ 54 h 70"/>
                <a:gd name="T46" fmla="*/ 42 w 85"/>
                <a:gd name="T47" fmla="*/ 56 h 70"/>
                <a:gd name="T48" fmla="*/ 49 w 85"/>
                <a:gd name="T49" fmla="*/ 61 h 70"/>
                <a:gd name="T50" fmla="*/ 52 w 85"/>
                <a:gd name="T51" fmla="*/ 61 h 70"/>
                <a:gd name="T52" fmla="*/ 49 w 85"/>
                <a:gd name="T53" fmla="*/ 68 h 70"/>
                <a:gd name="T54" fmla="*/ 40 w 85"/>
                <a:gd name="T55" fmla="*/ 66 h 70"/>
                <a:gd name="T56" fmla="*/ 40 w 85"/>
                <a:gd name="T57" fmla="*/ 63 h 70"/>
                <a:gd name="T58" fmla="*/ 37 w 85"/>
                <a:gd name="T59" fmla="*/ 61 h 70"/>
                <a:gd name="T60" fmla="*/ 33 w 85"/>
                <a:gd name="T61" fmla="*/ 61 h 70"/>
                <a:gd name="T62" fmla="*/ 28 w 85"/>
                <a:gd name="T63" fmla="*/ 59 h 70"/>
                <a:gd name="T64" fmla="*/ 21 w 85"/>
                <a:gd name="T65" fmla="*/ 59 h 70"/>
                <a:gd name="T66" fmla="*/ 16 w 85"/>
                <a:gd name="T67" fmla="*/ 59 h 70"/>
                <a:gd name="T68" fmla="*/ 14 w 85"/>
                <a:gd name="T69" fmla="*/ 59 h 70"/>
                <a:gd name="T70" fmla="*/ 11 w 85"/>
                <a:gd name="T71" fmla="*/ 52 h 70"/>
                <a:gd name="T72" fmla="*/ 11 w 85"/>
                <a:gd name="T73" fmla="*/ 49 h 70"/>
                <a:gd name="T74" fmla="*/ 9 w 85"/>
                <a:gd name="T75" fmla="*/ 49 h 70"/>
                <a:gd name="T76" fmla="*/ 2 w 85"/>
                <a:gd name="T77" fmla="*/ 42 h 70"/>
                <a:gd name="T78" fmla="*/ 2 w 85"/>
                <a:gd name="T79" fmla="*/ 37 h 70"/>
                <a:gd name="T80" fmla="*/ 2 w 85"/>
                <a:gd name="T81" fmla="*/ 37 h 70"/>
                <a:gd name="T82" fmla="*/ 4 w 85"/>
                <a:gd name="T83" fmla="*/ 33 h 70"/>
                <a:gd name="T84" fmla="*/ 7 w 85"/>
                <a:gd name="T85" fmla="*/ 28 h 70"/>
                <a:gd name="T86" fmla="*/ 11 w 85"/>
                <a:gd name="T87" fmla="*/ 23 h 70"/>
                <a:gd name="T88" fmla="*/ 21 w 85"/>
                <a:gd name="T89" fmla="*/ 16 h 70"/>
                <a:gd name="T90" fmla="*/ 28 w 85"/>
                <a:gd name="T91" fmla="*/ 11 h 70"/>
                <a:gd name="T92" fmla="*/ 35 w 85"/>
                <a:gd name="T93" fmla="*/ 7 h 70"/>
                <a:gd name="T94" fmla="*/ 63 w 85"/>
                <a:gd name="T95" fmla="*/ 7 h 70"/>
                <a:gd name="T96" fmla="*/ 75 w 85"/>
                <a:gd name="T97" fmla="*/ 9 h 70"/>
                <a:gd name="T98" fmla="*/ 80 w 85"/>
                <a:gd name="T99" fmla="*/ 0 h 70"/>
                <a:gd name="T100" fmla="*/ 82 w 85"/>
                <a:gd name="T101" fmla="*/ 2 h 70"/>
                <a:gd name="T102" fmla="*/ 85 w 85"/>
                <a:gd name="T103" fmla="*/ 7 h 70"/>
                <a:gd name="T104" fmla="*/ 82 w 85"/>
                <a:gd name="T105" fmla="*/ 16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85" h="70">
                  <a:moveTo>
                    <a:pt x="78" y="18"/>
                  </a:moveTo>
                  <a:lnTo>
                    <a:pt x="78" y="16"/>
                  </a:lnTo>
                  <a:lnTo>
                    <a:pt x="66" y="14"/>
                  </a:lnTo>
                  <a:lnTo>
                    <a:pt x="61" y="16"/>
                  </a:lnTo>
                  <a:lnTo>
                    <a:pt x="59" y="16"/>
                  </a:lnTo>
                  <a:lnTo>
                    <a:pt x="56" y="16"/>
                  </a:lnTo>
                  <a:lnTo>
                    <a:pt x="54" y="18"/>
                  </a:lnTo>
                  <a:lnTo>
                    <a:pt x="52" y="18"/>
                  </a:lnTo>
                  <a:lnTo>
                    <a:pt x="47" y="21"/>
                  </a:lnTo>
                  <a:lnTo>
                    <a:pt x="49" y="23"/>
                  </a:lnTo>
                  <a:lnTo>
                    <a:pt x="52" y="23"/>
                  </a:lnTo>
                  <a:lnTo>
                    <a:pt x="54" y="28"/>
                  </a:lnTo>
                  <a:lnTo>
                    <a:pt x="56" y="28"/>
                  </a:lnTo>
                  <a:lnTo>
                    <a:pt x="54" y="26"/>
                  </a:lnTo>
                  <a:lnTo>
                    <a:pt x="49" y="26"/>
                  </a:lnTo>
                  <a:lnTo>
                    <a:pt x="47" y="28"/>
                  </a:lnTo>
                  <a:lnTo>
                    <a:pt x="52" y="28"/>
                  </a:lnTo>
                  <a:lnTo>
                    <a:pt x="52" y="33"/>
                  </a:lnTo>
                  <a:lnTo>
                    <a:pt x="47" y="28"/>
                  </a:lnTo>
                  <a:lnTo>
                    <a:pt x="44" y="28"/>
                  </a:lnTo>
                  <a:lnTo>
                    <a:pt x="44" y="28"/>
                  </a:lnTo>
                  <a:lnTo>
                    <a:pt x="44" y="30"/>
                  </a:lnTo>
                  <a:lnTo>
                    <a:pt x="47" y="33"/>
                  </a:lnTo>
                  <a:lnTo>
                    <a:pt x="47" y="33"/>
                  </a:lnTo>
                  <a:lnTo>
                    <a:pt x="42" y="30"/>
                  </a:lnTo>
                  <a:lnTo>
                    <a:pt x="42" y="28"/>
                  </a:lnTo>
                  <a:lnTo>
                    <a:pt x="37" y="23"/>
                  </a:lnTo>
                  <a:lnTo>
                    <a:pt x="35" y="23"/>
                  </a:lnTo>
                  <a:lnTo>
                    <a:pt x="37" y="21"/>
                  </a:lnTo>
                  <a:lnTo>
                    <a:pt x="33" y="21"/>
                  </a:lnTo>
                  <a:lnTo>
                    <a:pt x="33" y="33"/>
                  </a:lnTo>
                  <a:lnTo>
                    <a:pt x="35" y="33"/>
                  </a:lnTo>
                  <a:lnTo>
                    <a:pt x="35" y="37"/>
                  </a:lnTo>
                  <a:lnTo>
                    <a:pt x="40" y="42"/>
                  </a:lnTo>
                  <a:lnTo>
                    <a:pt x="42" y="47"/>
                  </a:lnTo>
                  <a:lnTo>
                    <a:pt x="40" y="47"/>
                  </a:lnTo>
                  <a:lnTo>
                    <a:pt x="40" y="47"/>
                  </a:lnTo>
                  <a:lnTo>
                    <a:pt x="40" y="44"/>
                  </a:lnTo>
                  <a:lnTo>
                    <a:pt x="40" y="42"/>
                  </a:lnTo>
                  <a:lnTo>
                    <a:pt x="37" y="42"/>
                  </a:lnTo>
                  <a:lnTo>
                    <a:pt x="37" y="44"/>
                  </a:lnTo>
                  <a:lnTo>
                    <a:pt x="37" y="49"/>
                  </a:lnTo>
                  <a:lnTo>
                    <a:pt x="37" y="49"/>
                  </a:lnTo>
                  <a:lnTo>
                    <a:pt x="33" y="49"/>
                  </a:lnTo>
                  <a:lnTo>
                    <a:pt x="33" y="52"/>
                  </a:lnTo>
                  <a:lnTo>
                    <a:pt x="40" y="54"/>
                  </a:lnTo>
                  <a:lnTo>
                    <a:pt x="42" y="54"/>
                  </a:lnTo>
                  <a:lnTo>
                    <a:pt x="42" y="56"/>
                  </a:lnTo>
                  <a:lnTo>
                    <a:pt x="44" y="56"/>
                  </a:lnTo>
                  <a:lnTo>
                    <a:pt x="49" y="61"/>
                  </a:lnTo>
                  <a:lnTo>
                    <a:pt x="49" y="61"/>
                  </a:lnTo>
                  <a:lnTo>
                    <a:pt x="52" y="61"/>
                  </a:lnTo>
                  <a:lnTo>
                    <a:pt x="52" y="70"/>
                  </a:lnTo>
                  <a:lnTo>
                    <a:pt x="49" y="68"/>
                  </a:lnTo>
                  <a:lnTo>
                    <a:pt x="47" y="66"/>
                  </a:lnTo>
                  <a:lnTo>
                    <a:pt x="40" y="66"/>
                  </a:lnTo>
                  <a:lnTo>
                    <a:pt x="37" y="66"/>
                  </a:lnTo>
                  <a:lnTo>
                    <a:pt x="40" y="63"/>
                  </a:lnTo>
                  <a:lnTo>
                    <a:pt x="40" y="63"/>
                  </a:lnTo>
                  <a:lnTo>
                    <a:pt x="37" y="61"/>
                  </a:lnTo>
                  <a:lnTo>
                    <a:pt x="35" y="59"/>
                  </a:lnTo>
                  <a:lnTo>
                    <a:pt x="33" y="61"/>
                  </a:lnTo>
                  <a:lnTo>
                    <a:pt x="30" y="59"/>
                  </a:lnTo>
                  <a:lnTo>
                    <a:pt x="28" y="59"/>
                  </a:lnTo>
                  <a:lnTo>
                    <a:pt x="23" y="59"/>
                  </a:lnTo>
                  <a:lnTo>
                    <a:pt x="21" y="59"/>
                  </a:lnTo>
                  <a:lnTo>
                    <a:pt x="16" y="59"/>
                  </a:lnTo>
                  <a:lnTo>
                    <a:pt x="16" y="59"/>
                  </a:lnTo>
                  <a:lnTo>
                    <a:pt x="16" y="59"/>
                  </a:lnTo>
                  <a:lnTo>
                    <a:pt x="14" y="59"/>
                  </a:lnTo>
                  <a:lnTo>
                    <a:pt x="9" y="52"/>
                  </a:lnTo>
                  <a:lnTo>
                    <a:pt x="11" y="52"/>
                  </a:lnTo>
                  <a:lnTo>
                    <a:pt x="14" y="52"/>
                  </a:lnTo>
                  <a:lnTo>
                    <a:pt x="11" y="49"/>
                  </a:lnTo>
                  <a:lnTo>
                    <a:pt x="9" y="47"/>
                  </a:lnTo>
                  <a:lnTo>
                    <a:pt x="9" y="49"/>
                  </a:lnTo>
                  <a:lnTo>
                    <a:pt x="4" y="42"/>
                  </a:lnTo>
                  <a:lnTo>
                    <a:pt x="2" y="42"/>
                  </a:lnTo>
                  <a:lnTo>
                    <a:pt x="2" y="37"/>
                  </a:lnTo>
                  <a:lnTo>
                    <a:pt x="2" y="37"/>
                  </a:lnTo>
                  <a:lnTo>
                    <a:pt x="0" y="37"/>
                  </a:lnTo>
                  <a:lnTo>
                    <a:pt x="2" y="37"/>
                  </a:lnTo>
                  <a:lnTo>
                    <a:pt x="2" y="35"/>
                  </a:lnTo>
                  <a:lnTo>
                    <a:pt x="4" y="33"/>
                  </a:lnTo>
                  <a:lnTo>
                    <a:pt x="4" y="30"/>
                  </a:lnTo>
                  <a:lnTo>
                    <a:pt x="7" y="28"/>
                  </a:lnTo>
                  <a:lnTo>
                    <a:pt x="9" y="26"/>
                  </a:lnTo>
                  <a:lnTo>
                    <a:pt x="11" y="23"/>
                  </a:lnTo>
                  <a:lnTo>
                    <a:pt x="11" y="16"/>
                  </a:lnTo>
                  <a:lnTo>
                    <a:pt x="21" y="16"/>
                  </a:lnTo>
                  <a:lnTo>
                    <a:pt x="23" y="11"/>
                  </a:lnTo>
                  <a:lnTo>
                    <a:pt x="28" y="11"/>
                  </a:lnTo>
                  <a:lnTo>
                    <a:pt x="33" y="11"/>
                  </a:lnTo>
                  <a:lnTo>
                    <a:pt x="35" y="7"/>
                  </a:lnTo>
                  <a:lnTo>
                    <a:pt x="61" y="4"/>
                  </a:lnTo>
                  <a:lnTo>
                    <a:pt x="63" y="7"/>
                  </a:lnTo>
                  <a:lnTo>
                    <a:pt x="70" y="9"/>
                  </a:lnTo>
                  <a:lnTo>
                    <a:pt x="75" y="9"/>
                  </a:lnTo>
                  <a:lnTo>
                    <a:pt x="80" y="4"/>
                  </a:lnTo>
                  <a:lnTo>
                    <a:pt x="80" y="0"/>
                  </a:lnTo>
                  <a:lnTo>
                    <a:pt x="82" y="0"/>
                  </a:lnTo>
                  <a:lnTo>
                    <a:pt x="82" y="2"/>
                  </a:lnTo>
                  <a:lnTo>
                    <a:pt x="85" y="4"/>
                  </a:lnTo>
                  <a:lnTo>
                    <a:pt x="85" y="7"/>
                  </a:lnTo>
                  <a:lnTo>
                    <a:pt x="82" y="9"/>
                  </a:lnTo>
                  <a:lnTo>
                    <a:pt x="82" y="16"/>
                  </a:lnTo>
                  <a:lnTo>
                    <a:pt x="78" y="18"/>
                  </a:lnTo>
                </a:path>
              </a:pathLst>
            </a:custGeom>
            <a:grpFill/>
            <a:ln w="9525" cap="flat" cmpd="sng">
              <a:solidFill>
                <a:schemeClr val="bg2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3025" tIns="36511" rIns="73025" bIns="36511" anchor="ctr"/>
            <a:lstStyle/>
            <a:p>
              <a:endParaRPr lang="en-US" dirty="0"/>
            </a:p>
          </p:txBody>
        </p:sp>
        <p:sp>
          <p:nvSpPr>
            <p:cNvPr id="121" name="Freeform 1313">
              <a:extLst>
                <a:ext uri="{FF2B5EF4-FFF2-40B4-BE49-F238E27FC236}">
                  <a16:creationId xmlns:a16="http://schemas.microsoft.com/office/drawing/2014/main" id="{12C4928A-502A-44E2-8046-3109109B65B9}"/>
                </a:ext>
              </a:extLst>
            </p:cNvPr>
            <p:cNvSpPr>
              <a:spLocks/>
            </p:cNvSpPr>
            <p:nvPr/>
          </p:nvSpPr>
          <p:spPr bwMode="auto">
            <a:xfrm>
              <a:off x="7699433" y="4313177"/>
              <a:ext cx="230600" cy="204479"/>
            </a:xfrm>
            <a:custGeom>
              <a:avLst/>
              <a:gdLst>
                <a:gd name="T0" fmla="*/ 28 w 40"/>
                <a:gd name="T1" fmla="*/ 2 h 35"/>
                <a:gd name="T2" fmla="*/ 26 w 40"/>
                <a:gd name="T3" fmla="*/ 2 h 35"/>
                <a:gd name="T4" fmla="*/ 18 w 40"/>
                <a:gd name="T5" fmla="*/ 2 h 35"/>
                <a:gd name="T6" fmla="*/ 16 w 40"/>
                <a:gd name="T7" fmla="*/ 0 h 35"/>
                <a:gd name="T8" fmla="*/ 7 w 40"/>
                <a:gd name="T9" fmla="*/ 2 h 35"/>
                <a:gd name="T10" fmla="*/ 4 w 40"/>
                <a:gd name="T11" fmla="*/ 5 h 35"/>
                <a:gd name="T12" fmla="*/ 4 w 40"/>
                <a:gd name="T13" fmla="*/ 7 h 35"/>
                <a:gd name="T14" fmla="*/ 7 w 40"/>
                <a:gd name="T15" fmla="*/ 9 h 35"/>
                <a:gd name="T16" fmla="*/ 7 w 40"/>
                <a:gd name="T17" fmla="*/ 12 h 35"/>
                <a:gd name="T18" fmla="*/ 4 w 40"/>
                <a:gd name="T19" fmla="*/ 14 h 35"/>
                <a:gd name="T20" fmla="*/ 4 w 40"/>
                <a:gd name="T21" fmla="*/ 21 h 35"/>
                <a:gd name="T22" fmla="*/ 0 w 40"/>
                <a:gd name="T23" fmla="*/ 23 h 35"/>
                <a:gd name="T24" fmla="*/ 2 w 40"/>
                <a:gd name="T25" fmla="*/ 26 h 35"/>
                <a:gd name="T26" fmla="*/ 2 w 40"/>
                <a:gd name="T27" fmla="*/ 26 h 35"/>
                <a:gd name="T28" fmla="*/ 11 w 40"/>
                <a:gd name="T29" fmla="*/ 26 h 35"/>
                <a:gd name="T30" fmla="*/ 9 w 40"/>
                <a:gd name="T31" fmla="*/ 26 h 35"/>
                <a:gd name="T32" fmla="*/ 4 w 40"/>
                <a:gd name="T33" fmla="*/ 31 h 35"/>
                <a:gd name="T34" fmla="*/ 2 w 40"/>
                <a:gd name="T35" fmla="*/ 35 h 35"/>
                <a:gd name="T36" fmla="*/ 4 w 40"/>
                <a:gd name="T37" fmla="*/ 33 h 35"/>
                <a:gd name="T38" fmla="*/ 7 w 40"/>
                <a:gd name="T39" fmla="*/ 31 h 35"/>
                <a:gd name="T40" fmla="*/ 21 w 40"/>
                <a:gd name="T41" fmla="*/ 19 h 35"/>
                <a:gd name="T42" fmla="*/ 35 w 40"/>
                <a:gd name="T43" fmla="*/ 19 h 35"/>
                <a:gd name="T44" fmla="*/ 35 w 40"/>
                <a:gd name="T45" fmla="*/ 19 h 35"/>
                <a:gd name="T46" fmla="*/ 40 w 40"/>
                <a:gd name="T47" fmla="*/ 19 h 35"/>
                <a:gd name="T48" fmla="*/ 40 w 40"/>
                <a:gd name="T49" fmla="*/ 16 h 35"/>
                <a:gd name="T50" fmla="*/ 40 w 40"/>
                <a:gd name="T51" fmla="*/ 14 h 35"/>
                <a:gd name="T52" fmla="*/ 37 w 40"/>
                <a:gd name="T53" fmla="*/ 14 h 35"/>
                <a:gd name="T54" fmla="*/ 30 w 40"/>
                <a:gd name="T55" fmla="*/ 12 h 35"/>
                <a:gd name="T56" fmla="*/ 28 w 40"/>
                <a:gd name="T57" fmla="*/ 7 h 35"/>
                <a:gd name="T58" fmla="*/ 26 w 40"/>
                <a:gd name="T59" fmla="*/ 5 h 35"/>
                <a:gd name="T60" fmla="*/ 28 w 40"/>
                <a:gd name="T61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0" h="35">
                  <a:moveTo>
                    <a:pt x="28" y="2"/>
                  </a:moveTo>
                  <a:lnTo>
                    <a:pt x="26" y="2"/>
                  </a:lnTo>
                  <a:lnTo>
                    <a:pt x="18" y="2"/>
                  </a:lnTo>
                  <a:lnTo>
                    <a:pt x="16" y="0"/>
                  </a:lnTo>
                  <a:lnTo>
                    <a:pt x="7" y="2"/>
                  </a:lnTo>
                  <a:lnTo>
                    <a:pt x="4" y="5"/>
                  </a:lnTo>
                  <a:lnTo>
                    <a:pt x="4" y="7"/>
                  </a:lnTo>
                  <a:lnTo>
                    <a:pt x="7" y="9"/>
                  </a:lnTo>
                  <a:lnTo>
                    <a:pt x="7" y="12"/>
                  </a:lnTo>
                  <a:lnTo>
                    <a:pt x="4" y="14"/>
                  </a:lnTo>
                  <a:lnTo>
                    <a:pt x="4" y="21"/>
                  </a:lnTo>
                  <a:lnTo>
                    <a:pt x="0" y="23"/>
                  </a:lnTo>
                  <a:lnTo>
                    <a:pt x="2" y="26"/>
                  </a:lnTo>
                  <a:lnTo>
                    <a:pt x="2" y="26"/>
                  </a:lnTo>
                  <a:lnTo>
                    <a:pt x="11" y="26"/>
                  </a:lnTo>
                  <a:lnTo>
                    <a:pt x="9" y="26"/>
                  </a:lnTo>
                  <a:lnTo>
                    <a:pt x="4" y="31"/>
                  </a:lnTo>
                  <a:lnTo>
                    <a:pt x="2" y="35"/>
                  </a:lnTo>
                  <a:lnTo>
                    <a:pt x="4" y="33"/>
                  </a:lnTo>
                  <a:lnTo>
                    <a:pt x="7" y="31"/>
                  </a:lnTo>
                  <a:lnTo>
                    <a:pt x="21" y="19"/>
                  </a:lnTo>
                  <a:lnTo>
                    <a:pt x="35" y="19"/>
                  </a:lnTo>
                  <a:lnTo>
                    <a:pt x="35" y="19"/>
                  </a:lnTo>
                  <a:lnTo>
                    <a:pt x="40" y="19"/>
                  </a:lnTo>
                  <a:lnTo>
                    <a:pt x="40" y="16"/>
                  </a:lnTo>
                  <a:lnTo>
                    <a:pt x="40" y="14"/>
                  </a:lnTo>
                  <a:lnTo>
                    <a:pt x="37" y="14"/>
                  </a:lnTo>
                  <a:lnTo>
                    <a:pt x="30" y="12"/>
                  </a:lnTo>
                  <a:lnTo>
                    <a:pt x="28" y="7"/>
                  </a:lnTo>
                  <a:lnTo>
                    <a:pt x="26" y="5"/>
                  </a:lnTo>
                  <a:lnTo>
                    <a:pt x="28" y="2"/>
                  </a:lnTo>
                </a:path>
              </a:pathLst>
            </a:custGeom>
            <a:grpFill/>
            <a:ln w="9525" cap="flat" cmpd="sng">
              <a:solidFill>
                <a:schemeClr val="bg2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22" name="Freeform 1314">
              <a:extLst>
                <a:ext uri="{FF2B5EF4-FFF2-40B4-BE49-F238E27FC236}">
                  <a16:creationId xmlns:a16="http://schemas.microsoft.com/office/drawing/2014/main" id="{DCECEFBF-088D-431A-AF72-A165D266C66C}"/>
                </a:ext>
              </a:extLst>
            </p:cNvPr>
            <p:cNvSpPr>
              <a:spLocks/>
            </p:cNvSpPr>
            <p:nvPr/>
          </p:nvSpPr>
          <p:spPr bwMode="auto">
            <a:xfrm>
              <a:off x="6938453" y="3600422"/>
              <a:ext cx="518849" cy="315483"/>
            </a:xfrm>
            <a:custGeom>
              <a:avLst/>
              <a:gdLst>
                <a:gd name="T0" fmla="*/ 14 w 90"/>
                <a:gd name="T1" fmla="*/ 10 h 54"/>
                <a:gd name="T2" fmla="*/ 24 w 90"/>
                <a:gd name="T3" fmla="*/ 17 h 54"/>
                <a:gd name="T4" fmla="*/ 33 w 90"/>
                <a:gd name="T5" fmla="*/ 17 h 54"/>
                <a:gd name="T6" fmla="*/ 36 w 90"/>
                <a:gd name="T7" fmla="*/ 12 h 54"/>
                <a:gd name="T8" fmla="*/ 48 w 90"/>
                <a:gd name="T9" fmla="*/ 7 h 54"/>
                <a:gd name="T10" fmla="*/ 52 w 90"/>
                <a:gd name="T11" fmla="*/ 10 h 54"/>
                <a:gd name="T12" fmla="*/ 57 w 90"/>
                <a:gd name="T13" fmla="*/ 7 h 54"/>
                <a:gd name="T14" fmla="*/ 59 w 90"/>
                <a:gd name="T15" fmla="*/ 5 h 54"/>
                <a:gd name="T16" fmla="*/ 64 w 90"/>
                <a:gd name="T17" fmla="*/ 2 h 54"/>
                <a:gd name="T18" fmla="*/ 66 w 90"/>
                <a:gd name="T19" fmla="*/ 2 h 54"/>
                <a:gd name="T20" fmla="*/ 69 w 90"/>
                <a:gd name="T21" fmla="*/ 0 h 54"/>
                <a:gd name="T22" fmla="*/ 74 w 90"/>
                <a:gd name="T23" fmla="*/ 2 h 54"/>
                <a:gd name="T24" fmla="*/ 78 w 90"/>
                <a:gd name="T25" fmla="*/ 5 h 54"/>
                <a:gd name="T26" fmla="*/ 81 w 90"/>
                <a:gd name="T27" fmla="*/ 5 h 54"/>
                <a:gd name="T28" fmla="*/ 90 w 90"/>
                <a:gd name="T29" fmla="*/ 10 h 54"/>
                <a:gd name="T30" fmla="*/ 90 w 90"/>
                <a:gd name="T31" fmla="*/ 12 h 54"/>
                <a:gd name="T32" fmla="*/ 88 w 90"/>
                <a:gd name="T33" fmla="*/ 17 h 54"/>
                <a:gd name="T34" fmla="*/ 85 w 90"/>
                <a:gd name="T35" fmla="*/ 17 h 54"/>
                <a:gd name="T36" fmla="*/ 83 w 90"/>
                <a:gd name="T37" fmla="*/ 17 h 54"/>
                <a:gd name="T38" fmla="*/ 81 w 90"/>
                <a:gd name="T39" fmla="*/ 21 h 54"/>
                <a:gd name="T40" fmla="*/ 81 w 90"/>
                <a:gd name="T41" fmla="*/ 21 h 54"/>
                <a:gd name="T42" fmla="*/ 78 w 90"/>
                <a:gd name="T43" fmla="*/ 24 h 54"/>
                <a:gd name="T44" fmla="*/ 78 w 90"/>
                <a:gd name="T45" fmla="*/ 28 h 54"/>
                <a:gd name="T46" fmla="*/ 69 w 90"/>
                <a:gd name="T47" fmla="*/ 45 h 54"/>
                <a:gd name="T48" fmla="*/ 57 w 90"/>
                <a:gd name="T49" fmla="*/ 47 h 54"/>
                <a:gd name="T50" fmla="*/ 55 w 90"/>
                <a:gd name="T51" fmla="*/ 47 h 54"/>
                <a:gd name="T52" fmla="*/ 55 w 90"/>
                <a:gd name="T53" fmla="*/ 47 h 54"/>
                <a:gd name="T54" fmla="*/ 52 w 90"/>
                <a:gd name="T55" fmla="*/ 47 h 54"/>
                <a:gd name="T56" fmla="*/ 48 w 90"/>
                <a:gd name="T57" fmla="*/ 47 h 54"/>
                <a:gd name="T58" fmla="*/ 45 w 90"/>
                <a:gd name="T59" fmla="*/ 50 h 54"/>
                <a:gd name="T60" fmla="*/ 40 w 90"/>
                <a:gd name="T61" fmla="*/ 50 h 54"/>
                <a:gd name="T62" fmla="*/ 40 w 90"/>
                <a:gd name="T63" fmla="*/ 52 h 54"/>
                <a:gd name="T64" fmla="*/ 36 w 90"/>
                <a:gd name="T65" fmla="*/ 52 h 54"/>
                <a:gd name="T66" fmla="*/ 33 w 90"/>
                <a:gd name="T67" fmla="*/ 54 h 54"/>
                <a:gd name="T68" fmla="*/ 26 w 90"/>
                <a:gd name="T69" fmla="*/ 54 h 54"/>
                <a:gd name="T70" fmla="*/ 22 w 90"/>
                <a:gd name="T71" fmla="*/ 52 h 54"/>
                <a:gd name="T72" fmla="*/ 19 w 90"/>
                <a:gd name="T73" fmla="*/ 52 h 54"/>
                <a:gd name="T74" fmla="*/ 17 w 90"/>
                <a:gd name="T75" fmla="*/ 47 h 54"/>
                <a:gd name="T76" fmla="*/ 14 w 90"/>
                <a:gd name="T77" fmla="*/ 47 h 54"/>
                <a:gd name="T78" fmla="*/ 12 w 90"/>
                <a:gd name="T79" fmla="*/ 43 h 54"/>
                <a:gd name="T80" fmla="*/ 7 w 90"/>
                <a:gd name="T81" fmla="*/ 43 h 54"/>
                <a:gd name="T82" fmla="*/ 5 w 90"/>
                <a:gd name="T83" fmla="*/ 35 h 54"/>
                <a:gd name="T84" fmla="*/ 3 w 90"/>
                <a:gd name="T85" fmla="*/ 33 h 54"/>
                <a:gd name="T86" fmla="*/ 0 w 90"/>
                <a:gd name="T87" fmla="*/ 33 h 54"/>
                <a:gd name="T88" fmla="*/ 3 w 90"/>
                <a:gd name="T89" fmla="*/ 31 h 54"/>
                <a:gd name="T90" fmla="*/ 7 w 90"/>
                <a:gd name="T91" fmla="*/ 31 h 54"/>
                <a:gd name="T92" fmla="*/ 5 w 90"/>
                <a:gd name="T93" fmla="*/ 26 h 54"/>
                <a:gd name="T94" fmla="*/ 7 w 90"/>
                <a:gd name="T95" fmla="*/ 21 h 54"/>
                <a:gd name="T96" fmla="*/ 7 w 90"/>
                <a:gd name="T97" fmla="*/ 19 h 54"/>
                <a:gd name="T98" fmla="*/ 7 w 90"/>
                <a:gd name="T99" fmla="*/ 17 h 54"/>
                <a:gd name="T100" fmla="*/ 14 w 90"/>
                <a:gd name="T101" fmla="*/ 17 h 54"/>
                <a:gd name="T102" fmla="*/ 14 w 90"/>
                <a:gd name="T103" fmla="*/ 17 h 54"/>
                <a:gd name="T104" fmla="*/ 14 w 90"/>
                <a:gd name="T105" fmla="*/ 1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0" h="54">
                  <a:moveTo>
                    <a:pt x="14" y="10"/>
                  </a:moveTo>
                  <a:lnTo>
                    <a:pt x="24" y="17"/>
                  </a:lnTo>
                  <a:lnTo>
                    <a:pt x="33" y="17"/>
                  </a:lnTo>
                  <a:lnTo>
                    <a:pt x="36" y="12"/>
                  </a:lnTo>
                  <a:lnTo>
                    <a:pt x="48" y="7"/>
                  </a:lnTo>
                  <a:lnTo>
                    <a:pt x="52" y="10"/>
                  </a:lnTo>
                  <a:lnTo>
                    <a:pt x="57" y="7"/>
                  </a:lnTo>
                  <a:lnTo>
                    <a:pt x="59" y="5"/>
                  </a:lnTo>
                  <a:lnTo>
                    <a:pt x="64" y="2"/>
                  </a:lnTo>
                  <a:lnTo>
                    <a:pt x="66" y="2"/>
                  </a:lnTo>
                  <a:lnTo>
                    <a:pt x="69" y="0"/>
                  </a:lnTo>
                  <a:lnTo>
                    <a:pt x="74" y="2"/>
                  </a:lnTo>
                  <a:lnTo>
                    <a:pt x="78" y="5"/>
                  </a:lnTo>
                  <a:lnTo>
                    <a:pt x="81" y="5"/>
                  </a:lnTo>
                  <a:lnTo>
                    <a:pt x="90" y="10"/>
                  </a:lnTo>
                  <a:lnTo>
                    <a:pt x="90" y="12"/>
                  </a:lnTo>
                  <a:lnTo>
                    <a:pt x="88" y="17"/>
                  </a:lnTo>
                  <a:lnTo>
                    <a:pt x="85" y="17"/>
                  </a:lnTo>
                  <a:lnTo>
                    <a:pt x="83" y="17"/>
                  </a:lnTo>
                  <a:lnTo>
                    <a:pt x="81" y="21"/>
                  </a:lnTo>
                  <a:lnTo>
                    <a:pt x="81" y="21"/>
                  </a:lnTo>
                  <a:lnTo>
                    <a:pt x="78" y="24"/>
                  </a:lnTo>
                  <a:lnTo>
                    <a:pt x="78" y="28"/>
                  </a:lnTo>
                  <a:lnTo>
                    <a:pt x="69" y="45"/>
                  </a:lnTo>
                  <a:lnTo>
                    <a:pt x="57" y="47"/>
                  </a:lnTo>
                  <a:lnTo>
                    <a:pt x="55" y="47"/>
                  </a:lnTo>
                  <a:lnTo>
                    <a:pt x="55" y="47"/>
                  </a:lnTo>
                  <a:lnTo>
                    <a:pt x="52" y="47"/>
                  </a:lnTo>
                  <a:lnTo>
                    <a:pt x="48" y="47"/>
                  </a:lnTo>
                  <a:lnTo>
                    <a:pt x="45" y="50"/>
                  </a:lnTo>
                  <a:lnTo>
                    <a:pt x="40" y="50"/>
                  </a:lnTo>
                  <a:lnTo>
                    <a:pt x="40" y="52"/>
                  </a:lnTo>
                  <a:lnTo>
                    <a:pt x="36" y="52"/>
                  </a:lnTo>
                  <a:lnTo>
                    <a:pt x="33" y="54"/>
                  </a:lnTo>
                  <a:lnTo>
                    <a:pt x="26" y="54"/>
                  </a:lnTo>
                  <a:lnTo>
                    <a:pt x="22" y="52"/>
                  </a:lnTo>
                  <a:lnTo>
                    <a:pt x="19" y="52"/>
                  </a:lnTo>
                  <a:lnTo>
                    <a:pt x="17" y="47"/>
                  </a:lnTo>
                  <a:lnTo>
                    <a:pt x="14" y="47"/>
                  </a:lnTo>
                  <a:lnTo>
                    <a:pt x="12" y="43"/>
                  </a:lnTo>
                  <a:lnTo>
                    <a:pt x="7" y="43"/>
                  </a:lnTo>
                  <a:lnTo>
                    <a:pt x="5" y="35"/>
                  </a:lnTo>
                  <a:lnTo>
                    <a:pt x="3" y="33"/>
                  </a:lnTo>
                  <a:lnTo>
                    <a:pt x="0" y="33"/>
                  </a:lnTo>
                  <a:lnTo>
                    <a:pt x="3" y="31"/>
                  </a:lnTo>
                  <a:lnTo>
                    <a:pt x="7" y="31"/>
                  </a:lnTo>
                  <a:lnTo>
                    <a:pt x="5" y="26"/>
                  </a:lnTo>
                  <a:lnTo>
                    <a:pt x="7" y="21"/>
                  </a:lnTo>
                  <a:lnTo>
                    <a:pt x="7" y="19"/>
                  </a:lnTo>
                  <a:lnTo>
                    <a:pt x="7" y="17"/>
                  </a:lnTo>
                  <a:lnTo>
                    <a:pt x="14" y="17"/>
                  </a:lnTo>
                  <a:lnTo>
                    <a:pt x="14" y="17"/>
                  </a:lnTo>
                  <a:lnTo>
                    <a:pt x="14" y="10"/>
                  </a:lnTo>
                </a:path>
              </a:pathLst>
            </a:custGeom>
            <a:grpFill/>
            <a:ln w="9525" cap="flat" cmpd="sng">
              <a:solidFill>
                <a:schemeClr val="bg2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3025" tIns="36511" rIns="73025" bIns="36511" anchor="ctr"/>
            <a:lstStyle/>
            <a:p>
              <a:endParaRPr lang="en-US" dirty="0"/>
            </a:p>
          </p:txBody>
        </p:sp>
        <p:sp>
          <p:nvSpPr>
            <p:cNvPr id="123" name="Freeform 1315">
              <a:extLst>
                <a:ext uri="{FF2B5EF4-FFF2-40B4-BE49-F238E27FC236}">
                  <a16:creationId xmlns:a16="http://schemas.microsoft.com/office/drawing/2014/main" id="{558BB49D-1583-4952-AD67-A47E099ADA3F}"/>
                </a:ext>
              </a:extLst>
            </p:cNvPr>
            <p:cNvSpPr>
              <a:spLocks/>
            </p:cNvSpPr>
            <p:nvPr/>
          </p:nvSpPr>
          <p:spPr bwMode="auto">
            <a:xfrm>
              <a:off x="6788564" y="2835085"/>
              <a:ext cx="760979" cy="712755"/>
            </a:xfrm>
            <a:custGeom>
              <a:avLst/>
              <a:gdLst>
                <a:gd name="T0" fmla="*/ 128 w 133"/>
                <a:gd name="T1" fmla="*/ 82 h 123"/>
                <a:gd name="T2" fmla="*/ 130 w 133"/>
                <a:gd name="T3" fmla="*/ 87 h 123"/>
                <a:gd name="T4" fmla="*/ 133 w 133"/>
                <a:gd name="T5" fmla="*/ 94 h 123"/>
                <a:gd name="T6" fmla="*/ 114 w 133"/>
                <a:gd name="T7" fmla="*/ 116 h 123"/>
                <a:gd name="T8" fmla="*/ 114 w 133"/>
                <a:gd name="T9" fmla="*/ 123 h 123"/>
                <a:gd name="T10" fmla="*/ 109 w 133"/>
                <a:gd name="T11" fmla="*/ 120 h 123"/>
                <a:gd name="T12" fmla="*/ 95 w 133"/>
                <a:gd name="T13" fmla="*/ 116 h 123"/>
                <a:gd name="T14" fmla="*/ 88 w 133"/>
                <a:gd name="T15" fmla="*/ 116 h 123"/>
                <a:gd name="T16" fmla="*/ 83 w 133"/>
                <a:gd name="T17" fmla="*/ 118 h 123"/>
                <a:gd name="T18" fmla="*/ 78 w 133"/>
                <a:gd name="T19" fmla="*/ 120 h 123"/>
                <a:gd name="T20" fmla="*/ 66 w 133"/>
                <a:gd name="T21" fmla="*/ 116 h 123"/>
                <a:gd name="T22" fmla="*/ 55 w 133"/>
                <a:gd name="T23" fmla="*/ 104 h 123"/>
                <a:gd name="T24" fmla="*/ 52 w 133"/>
                <a:gd name="T25" fmla="*/ 104 h 123"/>
                <a:gd name="T26" fmla="*/ 50 w 133"/>
                <a:gd name="T27" fmla="*/ 99 h 123"/>
                <a:gd name="T28" fmla="*/ 38 w 133"/>
                <a:gd name="T29" fmla="*/ 97 h 123"/>
                <a:gd name="T30" fmla="*/ 36 w 133"/>
                <a:gd name="T31" fmla="*/ 101 h 123"/>
                <a:gd name="T32" fmla="*/ 29 w 133"/>
                <a:gd name="T33" fmla="*/ 94 h 123"/>
                <a:gd name="T34" fmla="*/ 31 w 133"/>
                <a:gd name="T35" fmla="*/ 92 h 123"/>
                <a:gd name="T36" fmla="*/ 29 w 133"/>
                <a:gd name="T37" fmla="*/ 92 h 123"/>
                <a:gd name="T38" fmla="*/ 19 w 133"/>
                <a:gd name="T39" fmla="*/ 87 h 123"/>
                <a:gd name="T40" fmla="*/ 14 w 133"/>
                <a:gd name="T41" fmla="*/ 82 h 123"/>
                <a:gd name="T42" fmla="*/ 10 w 133"/>
                <a:gd name="T43" fmla="*/ 87 h 123"/>
                <a:gd name="T44" fmla="*/ 12 w 133"/>
                <a:gd name="T45" fmla="*/ 73 h 123"/>
                <a:gd name="T46" fmla="*/ 5 w 133"/>
                <a:gd name="T47" fmla="*/ 47 h 123"/>
                <a:gd name="T48" fmla="*/ 0 w 133"/>
                <a:gd name="T49" fmla="*/ 42 h 123"/>
                <a:gd name="T50" fmla="*/ 5 w 133"/>
                <a:gd name="T51" fmla="*/ 30 h 123"/>
                <a:gd name="T52" fmla="*/ 5 w 133"/>
                <a:gd name="T53" fmla="*/ 26 h 123"/>
                <a:gd name="T54" fmla="*/ 7 w 133"/>
                <a:gd name="T55" fmla="*/ 21 h 123"/>
                <a:gd name="T56" fmla="*/ 5 w 133"/>
                <a:gd name="T57" fmla="*/ 19 h 123"/>
                <a:gd name="T58" fmla="*/ 7 w 133"/>
                <a:gd name="T59" fmla="*/ 19 h 123"/>
                <a:gd name="T60" fmla="*/ 26 w 133"/>
                <a:gd name="T61" fmla="*/ 12 h 123"/>
                <a:gd name="T62" fmla="*/ 43 w 133"/>
                <a:gd name="T63" fmla="*/ 2 h 123"/>
                <a:gd name="T64" fmla="*/ 62 w 133"/>
                <a:gd name="T65" fmla="*/ 0 h 123"/>
                <a:gd name="T66" fmla="*/ 62 w 133"/>
                <a:gd name="T67" fmla="*/ 5 h 123"/>
                <a:gd name="T68" fmla="*/ 62 w 133"/>
                <a:gd name="T69" fmla="*/ 12 h 123"/>
                <a:gd name="T70" fmla="*/ 64 w 133"/>
                <a:gd name="T71" fmla="*/ 12 h 123"/>
                <a:gd name="T72" fmla="*/ 66 w 133"/>
                <a:gd name="T73" fmla="*/ 12 h 123"/>
                <a:gd name="T74" fmla="*/ 74 w 133"/>
                <a:gd name="T75" fmla="*/ 7 h 123"/>
                <a:gd name="T76" fmla="*/ 116 w 133"/>
                <a:gd name="T77" fmla="*/ 9 h 123"/>
                <a:gd name="T78" fmla="*/ 130 w 133"/>
                <a:gd name="T79" fmla="*/ 47 h 123"/>
                <a:gd name="T80" fmla="*/ 123 w 133"/>
                <a:gd name="T81" fmla="*/ 52 h 123"/>
                <a:gd name="T82" fmla="*/ 123 w 133"/>
                <a:gd name="T83" fmla="*/ 59 h 123"/>
                <a:gd name="T84" fmla="*/ 125 w 133"/>
                <a:gd name="T85" fmla="*/ 71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33" h="123">
                  <a:moveTo>
                    <a:pt x="125" y="71"/>
                  </a:moveTo>
                  <a:lnTo>
                    <a:pt x="128" y="82"/>
                  </a:lnTo>
                  <a:lnTo>
                    <a:pt x="133" y="85"/>
                  </a:lnTo>
                  <a:lnTo>
                    <a:pt x="130" y="87"/>
                  </a:lnTo>
                  <a:lnTo>
                    <a:pt x="133" y="92"/>
                  </a:lnTo>
                  <a:lnTo>
                    <a:pt x="133" y="94"/>
                  </a:lnTo>
                  <a:lnTo>
                    <a:pt x="123" y="101"/>
                  </a:lnTo>
                  <a:lnTo>
                    <a:pt x="114" y="116"/>
                  </a:lnTo>
                  <a:lnTo>
                    <a:pt x="114" y="118"/>
                  </a:lnTo>
                  <a:lnTo>
                    <a:pt x="114" y="123"/>
                  </a:lnTo>
                  <a:lnTo>
                    <a:pt x="111" y="123"/>
                  </a:lnTo>
                  <a:lnTo>
                    <a:pt x="109" y="120"/>
                  </a:lnTo>
                  <a:lnTo>
                    <a:pt x="102" y="116"/>
                  </a:lnTo>
                  <a:lnTo>
                    <a:pt x="95" y="116"/>
                  </a:lnTo>
                  <a:lnTo>
                    <a:pt x="90" y="118"/>
                  </a:lnTo>
                  <a:lnTo>
                    <a:pt x="88" y="116"/>
                  </a:lnTo>
                  <a:lnTo>
                    <a:pt x="83" y="116"/>
                  </a:lnTo>
                  <a:lnTo>
                    <a:pt x="83" y="118"/>
                  </a:lnTo>
                  <a:lnTo>
                    <a:pt x="81" y="120"/>
                  </a:lnTo>
                  <a:lnTo>
                    <a:pt x="78" y="120"/>
                  </a:lnTo>
                  <a:lnTo>
                    <a:pt x="71" y="113"/>
                  </a:lnTo>
                  <a:lnTo>
                    <a:pt x="66" y="116"/>
                  </a:lnTo>
                  <a:lnTo>
                    <a:pt x="59" y="111"/>
                  </a:lnTo>
                  <a:lnTo>
                    <a:pt x="55" y="104"/>
                  </a:lnTo>
                  <a:lnTo>
                    <a:pt x="52" y="104"/>
                  </a:lnTo>
                  <a:lnTo>
                    <a:pt x="52" y="104"/>
                  </a:lnTo>
                  <a:lnTo>
                    <a:pt x="50" y="101"/>
                  </a:lnTo>
                  <a:lnTo>
                    <a:pt x="50" y="99"/>
                  </a:lnTo>
                  <a:lnTo>
                    <a:pt x="38" y="97"/>
                  </a:lnTo>
                  <a:lnTo>
                    <a:pt x="38" y="97"/>
                  </a:lnTo>
                  <a:lnTo>
                    <a:pt x="38" y="99"/>
                  </a:lnTo>
                  <a:lnTo>
                    <a:pt x="36" y="101"/>
                  </a:lnTo>
                  <a:lnTo>
                    <a:pt x="33" y="99"/>
                  </a:lnTo>
                  <a:lnTo>
                    <a:pt x="29" y="94"/>
                  </a:lnTo>
                  <a:lnTo>
                    <a:pt x="31" y="92"/>
                  </a:lnTo>
                  <a:lnTo>
                    <a:pt x="31" y="92"/>
                  </a:lnTo>
                  <a:lnTo>
                    <a:pt x="31" y="92"/>
                  </a:lnTo>
                  <a:lnTo>
                    <a:pt x="29" y="92"/>
                  </a:lnTo>
                  <a:lnTo>
                    <a:pt x="26" y="87"/>
                  </a:lnTo>
                  <a:lnTo>
                    <a:pt x="19" y="87"/>
                  </a:lnTo>
                  <a:lnTo>
                    <a:pt x="17" y="85"/>
                  </a:lnTo>
                  <a:lnTo>
                    <a:pt x="14" y="82"/>
                  </a:lnTo>
                  <a:lnTo>
                    <a:pt x="12" y="87"/>
                  </a:lnTo>
                  <a:lnTo>
                    <a:pt x="10" y="87"/>
                  </a:lnTo>
                  <a:lnTo>
                    <a:pt x="12" y="75"/>
                  </a:lnTo>
                  <a:lnTo>
                    <a:pt x="12" y="73"/>
                  </a:lnTo>
                  <a:lnTo>
                    <a:pt x="7" y="71"/>
                  </a:lnTo>
                  <a:lnTo>
                    <a:pt x="5" y="47"/>
                  </a:lnTo>
                  <a:lnTo>
                    <a:pt x="0" y="45"/>
                  </a:lnTo>
                  <a:lnTo>
                    <a:pt x="0" y="42"/>
                  </a:lnTo>
                  <a:lnTo>
                    <a:pt x="3" y="38"/>
                  </a:lnTo>
                  <a:lnTo>
                    <a:pt x="5" y="30"/>
                  </a:lnTo>
                  <a:lnTo>
                    <a:pt x="3" y="23"/>
                  </a:lnTo>
                  <a:lnTo>
                    <a:pt x="5" y="26"/>
                  </a:lnTo>
                  <a:lnTo>
                    <a:pt x="7" y="23"/>
                  </a:lnTo>
                  <a:lnTo>
                    <a:pt x="7" y="21"/>
                  </a:lnTo>
                  <a:lnTo>
                    <a:pt x="3" y="21"/>
                  </a:lnTo>
                  <a:lnTo>
                    <a:pt x="5" y="19"/>
                  </a:lnTo>
                  <a:lnTo>
                    <a:pt x="7" y="19"/>
                  </a:lnTo>
                  <a:lnTo>
                    <a:pt x="7" y="19"/>
                  </a:lnTo>
                  <a:lnTo>
                    <a:pt x="10" y="16"/>
                  </a:lnTo>
                  <a:lnTo>
                    <a:pt x="26" y="12"/>
                  </a:lnTo>
                  <a:lnTo>
                    <a:pt x="33" y="5"/>
                  </a:lnTo>
                  <a:lnTo>
                    <a:pt x="43" y="2"/>
                  </a:lnTo>
                  <a:lnTo>
                    <a:pt x="57" y="0"/>
                  </a:lnTo>
                  <a:lnTo>
                    <a:pt x="62" y="0"/>
                  </a:lnTo>
                  <a:lnTo>
                    <a:pt x="62" y="2"/>
                  </a:lnTo>
                  <a:lnTo>
                    <a:pt x="62" y="5"/>
                  </a:lnTo>
                  <a:lnTo>
                    <a:pt x="57" y="2"/>
                  </a:lnTo>
                  <a:lnTo>
                    <a:pt x="62" y="12"/>
                  </a:lnTo>
                  <a:lnTo>
                    <a:pt x="64" y="12"/>
                  </a:lnTo>
                  <a:lnTo>
                    <a:pt x="64" y="12"/>
                  </a:lnTo>
                  <a:lnTo>
                    <a:pt x="64" y="9"/>
                  </a:lnTo>
                  <a:lnTo>
                    <a:pt x="66" y="12"/>
                  </a:lnTo>
                  <a:lnTo>
                    <a:pt x="71" y="9"/>
                  </a:lnTo>
                  <a:lnTo>
                    <a:pt x="74" y="7"/>
                  </a:lnTo>
                  <a:lnTo>
                    <a:pt x="92" y="12"/>
                  </a:lnTo>
                  <a:lnTo>
                    <a:pt x="116" y="9"/>
                  </a:lnTo>
                  <a:lnTo>
                    <a:pt x="123" y="14"/>
                  </a:lnTo>
                  <a:lnTo>
                    <a:pt x="130" y="47"/>
                  </a:lnTo>
                  <a:lnTo>
                    <a:pt x="128" y="49"/>
                  </a:lnTo>
                  <a:lnTo>
                    <a:pt x="123" y="52"/>
                  </a:lnTo>
                  <a:lnTo>
                    <a:pt x="121" y="54"/>
                  </a:lnTo>
                  <a:lnTo>
                    <a:pt x="123" y="59"/>
                  </a:lnTo>
                  <a:lnTo>
                    <a:pt x="125" y="61"/>
                  </a:lnTo>
                  <a:lnTo>
                    <a:pt x="125" y="71"/>
                  </a:lnTo>
                </a:path>
              </a:pathLst>
            </a:custGeom>
            <a:grpFill/>
            <a:ln w="9525" cap="flat" cmpd="sng">
              <a:solidFill>
                <a:schemeClr val="bg2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3025" tIns="36511" rIns="73025" bIns="36511" anchor="ctr"/>
            <a:lstStyle/>
            <a:p>
              <a:endParaRPr lang="en-US" dirty="0"/>
            </a:p>
          </p:txBody>
        </p:sp>
        <p:sp>
          <p:nvSpPr>
            <p:cNvPr id="124" name="Freeform 1316">
              <a:extLst>
                <a:ext uri="{FF2B5EF4-FFF2-40B4-BE49-F238E27FC236}">
                  <a16:creationId xmlns:a16="http://schemas.microsoft.com/office/drawing/2014/main" id="{D17B4979-49B9-4BB3-A701-363B4B4A97CC}"/>
                </a:ext>
              </a:extLst>
            </p:cNvPr>
            <p:cNvSpPr>
              <a:spLocks/>
            </p:cNvSpPr>
            <p:nvPr/>
          </p:nvSpPr>
          <p:spPr bwMode="auto">
            <a:xfrm>
              <a:off x="7318943" y="2379389"/>
              <a:ext cx="553439" cy="344694"/>
            </a:xfrm>
            <a:custGeom>
              <a:avLst/>
              <a:gdLst>
                <a:gd name="T0" fmla="*/ 0 w 97"/>
                <a:gd name="T1" fmla="*/ 45 h 59"/>
                <a:gd name="T2" fmla="*/ 8 w 97"/>
                <a:gd name="T3" fmla="*/ 14 h 59"/>
                <a:gd name="T4" fmla="*/ 19 w 97"/>
                <a:gd name="T5" fmla="*/ 7 h 59"/>
                <a:gd name="T6" fmla="*/ 29 w 97"/>
                <a:gd name="T7" fmla="*/ 21 h 59"/>
                <a:gd name="T8" fmla="*/ 29 w 97"/>
                <a:gd name="T9" fmla="*/ 21 h 59"/>
                <a:gd name="T10" fmla="*/ 36 w 97"/>
                <a:gd name="T11" fmla="*/ 26 h 59"/>
                <a:gd name="T12" fmla="*/ 41 w 97"/>
                <a:gd name="T13" fmla="*/ 23 h 59"/>
                <a:gd name="T14" fmla="*/ 41 w 97"/>
                <a:gd name="T15" fmla="*/ 28 h 59"/>
                <a:gd name="T16" fmla="*/ 45 w 97"/>
                <a:gd name="T17" fmla="*/ 21 h 59"/>
                <a:gd name="T18" fmla="*/ 45 w 97"/>
                <a:gd name="T19" fmla="*/ 5 h 59"/>
                <a:gd name="T20" fmla="*/ 50 w 97"/>
                <a:gd name="T21" fmla="*/ 0 h 59"/>
                <a:gd name="T22" fmla="*/ 62 w 97"/>
                <a:gd name="T23" fmla="*/ 0 h 59"/>
                <a:gd name="T24" fmla="*/ 69 w 97"/>
                <a:gd name="T25" fmla="*/ 5 h 59"/>
                <a:gd name="T26" fmla="*/ 74 w 97"/>
                <a:gd name="T27" fmla="*/ 12 h 59"/>
                <a:gd name="T28" fmla="*/ 78 w 97"/>
                <a:gd name="T29" fmla="*/ 12 h 59"/>
                <a:gd name="T30" fmla="*/ 85 w 97"/>
                <a:gd name="T31" fmla="*/ 12 h 59"/>
                <a:gd name="T32" fmla="*/ 88 w 97"/>
                <a:gd name="T33" fmla="*/ 14 h 59"/>
                <a:gd name="T34" fmla="*/ 90 w 97"/>
                <a:gd name="T35" fmla="*/ 19 h 59"/>
                <a:gd name="T36" fmla="*/ 90 w 97"/>
                <a:gd name="T37" fmla="*/ 28 h 59"/>
                <a:gd name="T38" fmla="*/ 93 w 97"/>
                <a:gd name="T39" fmla="*/ 28 h 59"/>
                <a:gd name="T40" fmla="*/ 97 w 97"/>
                <a:gd name="T41" fmla="*/ 40 h 59"/>
                <a:gd name="T42" fmla="*/ 95 w 97"/>
                <a:gd name="T43" fmla="*/ 45 h 59"/>
                <a:gd name="T44" fmla="*/ 90 w 97"/>
                <a:gd name="T45" fmla="*/ 52 h 59"/>
                <a:gd name="T46" fmla="*/ 85 w 97"/>
                <a:gd name="T47" fmla="*/ 54 h 59"/>
                <a:gd name="T48" fmla="*/ 81 w 97"/>
                <a:gd name="T49" fmla="*/ 54 h 59"/>
                <a:gd name="T50" fmla="*/ 78 w 97"/>
                <a:gd name="T51" fmla="*/ 59 h 59"/>
                <a:gd name="T52" fmla="*/ 74 w 97"/>
                <a:gd name="T53" fmla="*/ 57 h 59"/>
                <a:gd name="T54" fmla="*/ 69 w 97"/>
                <a:gd name="T55" fmla="*/ 49 h 59"/>
                <a:gd name="T56" fmla="*/ 57 w 97"/>
                <a:gd name="T57" fmla="*/ 45 h 59"/>
                <a:gd name="T58" fmla="*/ 55 w 97"/>
                <a:gd name="T59" fmla="*/ 40 h 59"/>
                <a:gd name="T60" fmla="*/ 50 w 97"/>
                <a:gd name="T61" fmla="*/ 40 h 59"/>
                <a:gd name="T62" fmla="*/ 43 w 97"/>
                <a:gd name="T63" fmla="*/ 42 h 59"/>
                <a:gd name="T64" fmla="*/ 31 w 97"/>
                <a:gd name="T65" fmla="*/ 40 h 59"/>
                <a:gd name="T66" fmla="*/ 26 w 97"/>
                <a:gd name="T67" fmla="*/ 40 h 59"/>
                <a:gd name="T68" fmla="*/ 24 w 97"/>
                <a:gd name="T69" fmla="*/ 40 h 59"/>
                <a:gd name="T70" fmla="*/ 15 w 97"/>
                <a:gd name="T71" fmla="*/ 40 h 59"/>
                <a:gd name="T72" fmla="*/ 5 w 97"/>
                <a:gd name="T73" fmla="*/ 47 h 59"/>
                <a:gd name="T74" fmla="*/ 0 w 97"/>
                <a:gd name="T75" fmla="*/ 4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97" h="59">
                  <a:moveTo>
                    <a:pt x="0" y="47"/>
                  </a:moveTo>
                  <a:lnTo>
                    <a:pt x="0" y="45"/>
                  </a:lnTo>
                  <a:lnTo>
                    <a:pt x="0" y="33"/>
                  </a:lnTo>
                  <a:lnTo>
                    <a:pt x="8" y="14"/>
                  </a:lnTo>
                  <a:lnTo>
                    <a:pt x="12" y="12"/>
                  </a:lnTo>
                  <a:lnTo>
                    <a:pt x="19" y="7"/>
                  </a:lnTo>
                  <a:lnTo>
                    <a:pt x="26" y="16"/>
                  </a:lnTo>
                  <a:lnTo>
                    <a:pt x="29" y="21"/>
                  </a:lnTo>
                  <a:lnTo>
                    <a:pt x="29" y="19"/>
                  </a:lnTo>
                  <a:lnTo>
                    <a:pt x="29" y="21"/>
                  </a:lnTo>
                  <a:lnTo>
                    <a:pt x="31" y="23"/>
                  </a:lnTo>
                  <a:lnTo>
                    <a:pt x="36" y="26"/>
                  </a:lnTo>
                  <a:lnTo>
                    <a:pt x="36" y="26"/>
                  </a:lnTo>
                  <a:lnTo>
                    <a:pt x="41" y="23"/>
                  </a:lnTo>
                  <a:lnTo>
                    <a:pt x="41" y="26"/>
                  </a:lnTo>
                  <a:lnTo>
                    <a:pt x="41" y="28"/>
                  </a:lnTo>
                  <a:lnTo>
                    <a:pt x="43" y="23"/>
                  </a:lnTo>
                  <a:lnTo>
                    <a:pt x="45" y="21"/>
                  </a:lnTo>
                  <a:lnTo>
                    <a:pt x="45" y="5"/>
                  </a:lnTo>
                  <a:lnTo>
                    <a:pt x="45" y="5"/>
                  </a:lnTo>
                  <a:lnTo>
                    <a:pt x="48" y="2"/>
                  </a:lnTo>
                  <a:lnTo>
                    <a:pt x="50" y="0"/>
                  </a:lnTo>
                  <a:lnTo>
                    <a:pt x="57" y="0"/>
                  </a:lnTo>
                  <a:lnTo>
                    <a:pt x="62" y="0"/>
                  </a:lnTo>
                  <a:lnTo>
                    <a:pt x="64" y="2"/>
                  </a:lnTo>
                  <a:lnTo>
                    <a:pt x="69" y="5"/>
                  </a:lnTo>
                  <a:lnTo>
                    <a:pt x="69" y="7"/>
                  </a:lnTo>
                  <a:lnTo>
                    <a:pt x="74" y="12"/>
                  </a:lnTo>
                  <a:lnTo>
                    <a:pt x="76" y="12"/>
                  </a:lnTo>
                  <a:lnTo>
                    <a:pt x="78" y="12"/>
                  </a:lnTo>
                  <a:lnTo>
                    <a:pt x="83" y="9"/>
                  </a:lnTo>
                  <a:lnTo>
                    <a:pt x="85" y="12"/>
                  </a:lnTo>
                  <a:lnTo>
                    <a:pt x="88" y="14"/>
                  </a:lnTo>
                  <a:lnTo>
                    <a:pt x="88" y="14"/>
                  </a:lnTo>
                  <a:lnTo>
                    <a:pt x="90" y="16"/>
                  </a:lnTo>
                  <a:lnTo>
                    <a:pt x="90" y="19"/>
                  </a:lnTo>
                  <a:lnTo>
                    <a:pt x="93" y="19"/>
                  </a:lnTo>
                  <a:lnTo>
                    <a:pt x="90" y="28"/>
                  </a:lnTo>
                  <a:lnTo>
                    <a:pt x="93" y="28"/>
                  </a:lnTo>
                  <a:lnTo>
                    <a:pt x="93" y="28"/>
                  </a:lnTo>
                  <a:lnTo>
                    <a:pt x="93" y="31"/>
                  </a:lnTo>
                  <a:lnTo>
                    <a:pt x="97" y="40"/>
                  </a:lnTo>
                  <a:lnTo>
                    <a:pt x="97" y="45"/>
                  </a:lnTo>
                  <a:lnTo>
                    <a:pt x="95" y="45"/>
                  </a:lnTo>
                  <a:lnTo>
                    <a:pt x="90" y="49"/>
                  </a:lnTo>
                  <a:lnTo>
                    <a:pt x="90" y="52"/>
                  </a:lnTo>
                  <a:lnTo>
                    <a:pt x="88" y="54"/>
                  </a:lnTo>
                  <a:lnTo>
                    <a:pt x="85" y="54"/>
                  </a:lnTo>
                  <a:lnTo>
                    <a:pt x="81" y="54"/>
                  </a:lnTo>
                  <a:lnTo>
                    <a:pt x="81" y="54"/>
                  </a:lnTo>
                  <a:lnTo>
                    <a:pt x="81" y="57"/>
                  </a:lnTo>
                  <a:lnTo>
                    <a:pt x="78" y="59"/>
                  </a:lnTo>
                  <a:lnTo>
                    <a:pt x="76" y="57"/>
                  </a:lnTo>
                  <a:lnTo>
                    <a:pt x="74" y="57"/>
                  </a:lnTo>
                  <a:lnTo>
                    <a:pt x="74" y="57"/>
                  </a:lnTo>
                  <a:lnTo>
                    <a:pt x="69" y="49"/>
                  </a:lnTo>
                  <a:lnTo>
                    <a:pt x="62" y="45"/>
                  </a:lnTo>
                  <a:lnTo>
                    <a:pt x="57" y="45"/>
                  </a:lnTo>
                  <a:lnTo>
                    <a:pt x="57" y="45"/>
                  </a:lnTo>
                  <a:lnTo>
                    <a:pt x="55" y="40"/>
                  </a:lnTo>
                  <a:lnTo>
                    <a:pt x="52" y="38"/>
                  </a:lnTo>
                  <a:lnTo>
                    <a:pt x="50" y="40"/>
                  </a:lnTo>
                  <a:lnTo>
                    <a:pt x="48" y="42"/>
                  </a:lnTo>
                  <a:lnTo>
                    <a:pt x="43" y="42"/>
                  </a:lnTo>
                  <a:lnTo>
                    <a:pt x="36" y="40"/>
                  </a:lnTo>
                  <a:lnTo>
                    <a:pt x="31" y="40"/>
                  </a:lnTo>
                  <a:lnTo>
                    <a:pt x="29" y="40"/>
                  </a:lnTo>
                  <a:lnTo>
                    <a:pt x="26" y="40"/>
                  </a:lnTo>
                  <a:lnTo>
                    <a:pt x="26" y="40"/>
                  </a:lnTo>
                  <a:lnTo>
                    <a:pt x="24" y="40"/>
                  </a:lnTo>
                  <a:lnTo>
                    <a:pt x="22" y="40"/>
                  </a:lnTo>
                  <a:lnTo>
                    <a:pt x="15" y="40"/>
                  </a:lnTo>
                  <a:lnTo>
                    <a:pt x="8" y="42"/>
                  </a:lnTo>
                  <a:lnTo>
                    <a:pt x="5" y="47"/>
                  </a:lnTo>
                  <a:lnTo>
                    <a:pt x="3" y="47"/>
                  </a:lnTo>
                  <a:lnTo>
                    <a:pt x="0" y="47"/>
                  </a:lnTo>
                </a:path>
              </a:pathLst>
            </a:custGeom>
            <a:grpFill/>
            <a:ln w="9525" cap="flat" cmpd="sng">
              <a:solidFill>
                <a:schemeClr val="bg2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3025" tIns="36511" rIns="73025" bIns="36511" anchor="ctr"/>
            <a:lstStyle/>
            <a:p>
              <a:endParaRPr lang="en-US" dirty="0"/>
            </a:p>
          </p:txBody>
        </p:sp>
        <p:sp>
          <p:nvSpPr>
            <p:cNvPr id="125" name="Freeform 1317">
              <a:extLst>
                <a:ext uri="{FF2B5EF4-FFF2-40B4-BE49-F238E27FC236}">
                  <a16:creationId xmlns:a16="http://schemas.microsoft.com/office/drawing/2014/main" id="{723BEE0A-E24D-49B8-BF92-1E5DA124AED8}"/>
                </a:ext>
              </a:extLst>
            </p:cNvPr>
            <p:cNvSpPr>
              <a:spLocks/>
            </p:cNvSpPr>
            <p:nvPr/>
          </p:nvSpPr>
          <p:spPr bwMode="auto">
            <a:xfrm>
              <a:off x="7128698" y="3875009"/>
              <a:ext cx="328604" cy="467382"/>
            </a:xfrm>
            <a:custGeom>
              <a:avLst/>
              <a:gdLst>
                <a:gd name="T0" fmla="*/ 5 w 57"/>
                <a:gd name="T1" fmla="*/ 7 h 81"/>
                <a:gd name="T2" fmla="*/ 5 w 57"/>
                <a:gd name="T3" fmla="*/ 10 h 81"/>
                <a:gd name="T4" fmla="*/ 5 w 57"/>
                <a:gd name="T5" fmla="*/ 12 h 81"/>
                <a:gd name="T6" fmla="*/ 7 w 57"/>
                <a:gd name="T7" fmla="*/ 12 h 81"/>
                <a:gd name="T8" fmla="*/ 7 w 57"/>
                <a:gd name="T9" fmla="*/ 12 h 81"/>
                <a:gd name="T10" fmla="*/ 7 w 57"/>
                <a:gd name="T11" fmla="*/ 14 h 81"/>
                <a:gd name="T12" fmla="*/ 10 w 57"/>
                <a:gd name="T13" fmla="*/ 17 h 81"/>
                <a:gd name="T14" fmla="*/ 12 w 57"/>
                <a:gd name="T15" fmla="*/ 17 h 81"/>
                <a:gd name="T16" fmla="*/ 12 w 57"/>
                <a:gd name="T17" fmla="*/ 17 h 81"/>
                <a:gd name="T18" fmla="*/ 10 w 57"/>
                <a:gd name="T19" fmla="*/ 19 h 81"/>
                <a:gd name="T20" fmla="*/ 10 w 57"/>
                <a:gd name="T21" fmla="*/ 22 h 81"/>
                <a:gd name="T22" fmla="*/ 12 w 57"/>
                <a:gd name="T23" fmla="*/ 24 h 81"/>
                <a:gd name="T24" fmla="*/ 10 w 57"/>
                <a:gd name="T25" fmla="*/ 31 h 81"/>
                <a:gd name="T26" fmla="*/ 10 w 57"/>
                <a:gd name="T27" fmla="*/ 31 h 81"/>
                <a:gd name="T28" fmla="*/ 10 w 57"/>
                <a:gd name="T29" fmla="*/ 33 h 81"/>
                <a:gd name="T30" fmla="*/ 12 w 57"/>
                <a:gd name="T31" fmla="*/ 36 h 81"/>
                <a:gd name="T32" fmla="*/ 15 w 57"/>
                <a:gd name="T33" fmla="*/ 38 h 81"/>
                <a:gd name="T34" fmla="*/ 15 w 57"/>
                <a:gd name="T35" fmla="*/ 38 h 81"/>
                <a:gd name="T36" fmla="*/ 12 w 57"/>
                <a:gd name="T37" fmla="*/ 40 h 81"/>
                <a:gd name="T38" fmla="*/ 10 w 57"/>
                <a:gd name="T39" fmla="*/ 40 h 81"/>
                <a:gd name="T40" fmla="*/ 15 w 57"/>
                <a:gd name="T41" fmla="*/ 48 h 81"/>
                <a:gd name="T42" fmla="*/ 12 w 57"/>
                <a:gd name="T43" fmla="*/ 48 h 81"/>
                <a:gd name="T44" fmla="*/ 10 w 57"/>
                <a:gd name="T45" fmla="*/ 48 h 81"/>
                <a:gd name="T46" fmla="*/ 7 w 57"/>
                <a:gd name="T47" fmla="*/ 48 h 81"/>
                <a:gd name="T48" fmla="*/ 7 w 57"/>
                <a:gd name="T49" fmla="*/ 50 h 81"/>
                <a:gd name="T50" fmla="*/ 7 w 57"/>
                <a:gd name="T51" fmla="*/ 52 h 81"/>
                <a:gd name="T52" fmla="*/ 7 w 57"/>
                <a:gd name="T53" fmla="*/ 55 h 81"/>
                <a:gd name="T54" fmla="*/ 7 w 57"/>
                <a:gd name="T55" fmla="*/ 52 h 81"/>
                <a:gd name="T56" fmla="*/ 3 w 57"/>
                <a:gd name="T57" fmla="*/ 55 h 81"/>
                <a:gd name="T58" fmla="*/ 3 w 57"/>
                <a:gd name="T59" fmla="*/ 57 h 81"/>
                <a:gd name="T60" fmla="*/ 0 w 57"/>
                <a:gd name="T61" fmla="*/ 62 h 81"/>
                <a:gd name="T62" fmla="*/ 0 w 57"/>
                <a:gd name="T63" fmla="*/ 64 h 81"/>
                <a:gd name="T64" fmla="*/ 0 w 57"/>
                <a:gd name="T65" fmla="*/ 66 h 81"/>
                <a:gd name="T66" fmla="*/ 10 w 57"/>
                <a:gd name="T67" fmla="*/ 78 h 81"/>
                <a:gd name="T68" fmla="*/ 12 w 57"/>
                <a:gd name="T69" fmla="*/ 74 h 81"/>
                <a:gd name="T70" fmla="*/ 17 w 57"/>
                <a:gd name="T71" fmla="*/ 66 h 81"/>
                <a:gd name="T72" fmla="*/ 24 w 57"/>
                <a:gd name="T73" fmla="*/ 71 h 81"/>
                <a:gd name="T74" fmla="*/ 29 w 57"/>
                <a:gd name="T75" fmla="*/ 76 h 81"/>
                <a:gd name="T76" fmla="*/ 31 w 57"/>
                <a:gd name="T77" fmla="*/ 74 h 81"/>
                <a:gd name="T78" fmla="*/ 38 w 57"/>
                <a:gd name="T79" fmla="*/ 74 h 81"/>
                <a:gd name="T80" fmla="*/ 41 w 57"/>
                <a:gd name="T81" fmla="*/ 71 h 81"/>
                <a:gd name="T82" fmla="*/ 48 w 57"/>
                <a:gd name="T83" fmla="*/ 71 h 81"/>
                <a:gd name="T84" fmla="*/ 52 w 57"/>
                <a:gd name="T85" fmla="*/ 66 h 81"/>
                <a:gd name="T86" fmla="*/ 52 w 57"/>
                <a:gd name="T87" fmla="*/ 50 h 81"/>
                <a:gd name="T88" fmla="*/ 55 w 57"/>
                <a:gd name="T89" fmla="*/ 38 h 81"/>
                <a:gd name="T90" fmla="*/ 52 w 57"/>
                <a:gd name="T91" fmla="*/ 29 h 81"/>
                <a:gd name="T92" fmla="*/ 41 w 57"/>
                <a:gd name="T93" fmla="*/ 24 h 81"/>
                <a:gd name="T94" fmla="*/ 33 w 57"/>
                <a:gd name="T95" fmla="*/ 17 h 81"/>
                <a:gd name="T96" fmla="*/ 26 w 57"/>
                <a:gd name="T97" fmla="*/ 3 h 81"/>
                <a:gd name="T98" fmla="*/ 19 w 57"/>
                <a:gd name="T99" fmla="*/ 0 h 81"/>
                <a:gd name="T100" fmla="*/ 7 w 57"/>
                <a:gd name="T101" fmla="*/ 3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57" h="81">
                  <a:moveTo>
                    <a:pt x="3" y="5"/>
                  </a:moveTo>
                  <a:lnTo>
                    <a:pt x="5" y="7"/>
                  </a:lnTo>
                  <a:lnTo>
                    <a:pt x="5" y="7"/>
                  </a:lnTo>
                  <a:lnTo>
                    <a:pt x="5" y="7"/>
                  </a:lnTo>
                  <a:lnTo>
                    <a:pt x="5" y="10"/>
                  </a:lnTo>
                  <a:lnTo>
                    <a:pt x="5" y="10"/>
                  </a:lnTo>
                  <a:lnTo>
                    <a:pt x="5" y="10"/>
                  </a:lnTo>
                  <a:lnTo>
                    <a:pt x="5" y="12"/>
                  </a:lnTo>
                  <a:lnTo>
                    <a:pt x="5" y="12"/>
                  </a:lnTo>
                  <a:lnTo>
                    <a:pt x="7" y="10"/>
                  </a:lnTo>
                  <a:lnTo>
                    <a:pt x="7" y="10"/>
                  </a:lnTo>
                  <a:lnTo>
                    <a:pt x="7" y="12"/>
                  </a:lnTo>
                  <a:lnTo>
                    <a:pt x="7" y="12"/>
                  </a:lnTo>
                  <a:lnTo>
                    <a:pt x="7" y="12"/>
                  </a:lnTo>
                  <a:lnTo>
                    <a:pt x="7" y="12"/>
                  </a:lnTo>
                  <a:lnTo>
                    <a:pt x="7" y="12"/>
                  </a:lnTo>
                  <a:lnTo>
                    <a:pt x="7" y="14"/>
                  </a:lnTo>
                  <a:lnTo>
                    <a:pt x="7" y="14"/>
                  </a:lnTo>
                  <a:lnTo>
                    <a:pt x="7" y="14"/>
                  </a:lnTo>
                  <a:lnTo>
                    <a:pt x="7" y="14"/>
                  </a:lnTo>
                  <a:lnTo>
                    <a:pt x="10" y="17"/>
                  </a:lnTo>
                  <a:lnTo>
                    <a:pt x="10" y="17"/>
                  </a:lnTo>
                  <a:lnTo>
                    <a:pt x="10" y="17"/>
                  </a:lnTo>
                  <a:lnTo>
                    <a:pt x="12" y="17"/>
                  </a:lnTo>
                  <a:lnTo>
                    <a:pt x="12" y="17"/>
                  </a:lnTo>
                  <a:lnTo>
                    <a:pt x="12" y="17"/>
                  </a:lnTo>
                  <a:lnTo>
                    <a:pt x="12" y="17"/>
                  </a:lnTo>
                  <a:lnTo>
                    <a:pt x="10" y="17"/>
                  </a:lnTo>
                  <a:lnTo>
                    <a:pt x="10" y="17"/>
                  </a:lnTo>
                  <a:lnTo>
                    <a:pt x="10" y="19"/>
                  </a:lnTo>
                  <a:lnTo>
                    <a:pt x="7" y="19"/>
                  </a:lnTo>
                  <a:lnTo>
                    <a:pt x="10" y="22"/>
                  </a:lnTo>
                  <a:lnTo>
                    <a:pt x="10" y="22"/>
                  </a:lnTo>
                  <a:lnTo>
                    <a:pt x="10" y="24"/>
                  </a:lnTo>
                  <a:lnTo>
                    <a:pt x="12" y="24"/>
                  </a:lnTo>
                  <a:lnTo>
                    <a:pt x="12" y="24"/>
                  </a:lnTo>
                  <a:lnTo>
                    <a:pt x="12" y="24"/>
                  </a:lnTo>
                  <a:lnTo>
                    <a:pt x="12" y="26"/>
                  </a:lnTo>
                  <a:lnTo>
                    <a:pt x="10" y="31"/>
                  </a:lnTo>
                  <a:lnTo>
                    <a:pt x="10" y="31"/>
                  </a:lnTo>
                  <a:lnTo>
                    <a:pt x="10" y="31"/>
                  </a:lnTo>
                  <a:lnTo>
                    <a:pt x="10" y="31"/>
                  </a:lnTo>
                  <a:lnTo>
                    <a:pt x="10" y="33"/>
                  </a:lnTo>
                  <a:lnTo>
                    <a:pt x="10" y="33"/>
                  </a:lnTo>
                  <a:lnTo>
                    <a:pt x="10" y="33"/>
                  </a:lnTo>
                  <a:lnTo>
                    <a:pt x="10" y="36"/>
                  </a:lnTo>
                  <a:lnTo>
                    <a:pt x="12" y="36"/>
                  </a:lnTo>
                  <a:lnTo>
                    <a:pt x="12" y="36"/>
                  </a:lnTo>
                  <a:lnTo>
                    <a:pt x="12" y="38"/>
                  </a:lnTo>
                  <a:lnTo>
                    <a:pt x="15" y="38"/>
                  </a:lnTo>
                  <a:lnTo>
                    <a:pt x="15" y="38"/>
                  </a:lnTo>
                  <a:lnTo>
                    <a:pt x="15" y="38"/>
                  </a:lnTo>
                  <a:lnTo>
                    <a:pt x="15" y="38"/>
                  </a:lnTo>
                  <a:lnTo>
                    <a:pt x="15" y="38"/>
                  </a:lnTo>
                  <a:lnTo>
                    <a:pt x="15" y="40"/>
                  </a:lnTo>
                  <a:lnTo>
                    <a:pt x="15" y="40"/>
                  </a:lnTo>
                  <a:lnTo>
                    <a:pt x="12" y="40"/>
                  </a:lnTo>
                  <a:lnTo>
                    <a:pt x="12" y="40"/>
                  </a:lnTo>
                  <a:lnTo>
                    <a:pt x="10" y="40"/>
                  </a:lnTo>
                  <a:lnTo>
                    <a:pt x="10" y="40"/>
                  </a:lnTo>
                  <a:lnTo>
                    <a:pt x="15" y="45"/>
                  </a:lnTo>
                  <a:lnTo>
                    <a:pt x="15" y="45"/>
                  </a:lnTo>
                  <a:lnTo>
                    <a:pt x="15" y="48"/>
                  </a:lnTo>
                  <a:lnTo>
                    <a:pt x="12" y="48"/>
                  </a:lnTo>
                  <a:lnTo>
                    <a:pt x="12" y="48"/>
                  </a:lnTo>
                  <a:lnTo>
                    <a:pt x="12" y="48"/>
                  </a:lnTo>
                  <a:lnTo>
                    <a:pt x="12" y="48"/>
                  </a:lnTo>
                  <a:lnTo>
                    <a:pt x="10" y="48"/>
                  </a:lnTo>
                  <a:lnTo>
                    <a:pt x="10" y="48"/>
                  </a:lnTo>
                  <a:lnTo>
                    <a:pt x="10" y="50"/>
                  </a:lnTo>
                  <a:lnTo>
                    <a:pt x="7" y="50"/>
                  </a:lnTo>
                  <a:lnTo>
                    <a:pt x="7" y="48"/>
                  </a:lnTo>
                  <a:lnTo>
                    <a:pt x="7" y="48"/>
                  </a:lnTo>
                  <a:lnTo>
                    <a:pt x="7" y="50"/>
                  </a:lnTo>
                  <a:lnTo>
                    <a:pt x="7" y="50"/>
                  </a:lnTo>
                  <a:lnTo>
                    <a:pt x="7" y="50"/>
                  </a:lnTo>
                  <a:lnTo>
                    <a:pt x="7" y="52"/>
                  </a:lnTo>
                  <a:lnTo>
                    <a:pt x="7" y="52"/>
                  </a:lnTo>
                  <a:lnTo>
                    <a:pt x="7" y="55"/>
                  </a:lnTo>
                  <a:lnTo>
                    <a:pt x="7" y="55"/>
                  </a:lnTo>
                  <a:lnTo>
                    <a:pt x="7" y="55"/>
                  </a:lnTo>
                  <a:lnTo>
                    <a:pt x="7" y="55"/>
                  </a:lnTo>
                  <a:lnTo>
                    <a:pt x="7" y="52"/>
                  </a:lnTo>
                  <a:lnTo>
                    <a:pt x="7" y="52"/>
                  </a:lnTo>
                  <a:lnTo>
                    <a:pt x="5" y="52"/>
                  </a:lnTo>
                  <a:lnTo>
                    <a:pt x="3" y="55"/>
                  </a:lnTo>
                  <a:lnTo>
                    <a:pt x="3" y="55"/>
                  </a:lnTo>
                  <a:lnTo>
                    <a:pt x="3" y="55"/>
                  </a:lnTo>
                  <a:lnTo>
                    <a:pt x="3" y="57"/>
                  </a:lnTo>
                  <a:lnTo>
                    <a:pt x="3" y="57"/>
                  </a:lnTo>
                  <a:lnTo>
                    <a:pt x="0" y="57"/>
                  </a:lnTo>
                  <a:lnTo>
                    <a:pt x="0" y="59"/>
                  </a:lnTo>
                  <a:lnTo>
                    <a:pt x="0" y="62"/>
                  </a:lnTo>
                  <a:lnTo>
                    <a:pt x="0" y="62"/>
                  </a:lnTo>
                  <a:lnTo>
                    <a:pt x="0" y="62"/>
                  </a:lnTo>
                  <a:lnTo>
                    <a:pt x="0" y="64"/>
                  </a:lnTo>
                  <a:lnTo>
                    <a:pt x="0" y="64"/>
                  </a:lnTo>
                  <a:lnTo>
                    <a:pt x="0" y="64"/>
                  </a:lnTo>
                  <a:lnTo>
                    <a:pt x="0" y="66"/>
                  </a:lnTo>
                  <a:lnTo>
                    <a:pt x="0" y="69"/>
                  </a:lnTo>
                  <a:lnTo>
                    <a:pt x="7" y="76"/>
                  </a:lnTo>
                  <a:lnTo>
                    <a:pt x="10" y="78"/>
                  </a:lnTo>
                  <a:lnTo>
                    <a:pt x="12" y="81"/>
                  </a:lnTo>
                  <a:lnTo>
                    <a:pt x="12" y="76"/>
                  </a:lnTo>
                  <a:lnTo>
                    <a:pt x="12" y="74"/>
                  </a:lnTo>
                  <a:lnTo>
                    <a:pt x="12" y="69"/>
                  </a:lnTo>
                  <a:lnTo>
                    <a:pt x="15" y="69"/>
                  </a:lnTo>
                  <a:lnTo>
                    <a:pt x="17" y="66"/>
                  </a:lnTo>
                  <a:lnTo>
                    <a:pt x="19" y="69"/>
                  </a:lnTo>
                  <a:lnTo>
                    <a:pt x="22" y="69"/>
                  </a:lnTo>
                  <a:lnTo>
                    <a:pt x="24" y="71"/>
                  </a:lnTo>
                  <a:lnTo>
                    <a:pt x="26" y="71"/>
                  </a:lnTo>
                  <a:lnTo>
                    <a:pt x="29" y="76"/>
                  </a:lnTo>
                  <a:lnTo>
                    <a:pt x="29" y="76"/>
                  </a:lnTo>
                  <a:lnTo>
                    <a:pt x="31" y="76"/>
                  </a:lnTo>
                  <a:lnTo>
                    <a:pt x="31" y="76"/>
                  </a:lnTo>
                  <a:lnTo>
                    <a:pt x="31" y="74"/>
                  </a:lnTo>
                  <a:lnTo>
                    <a:pt x="36" y="71"/>
                  </a:lnTo>
                  <a:lnTo>
                    <a:pt x="36" y="71"/>
                  </a:lnTo>
                  <a:lnTo>
                    <a:pt x="38" y="74"/>
                  </a:lnTo>
                  <a:lnTo>
                    <a:pt x="38" y="74"/>
                  </a:lnTo>
                  <a:lnTo>
                    <a:pt x="38" y="74"/>
                  </a:lnTo>
                  <a:lnTo>
                    <a:pt x="41" y="71"/>
                  </a:lnTo>
                  <a:lnTo>
                    <a:pt x="43" y="74"/>
                  </a:lnTo>
                  <a:lnTo>
                    <a:pt x="45" y="71"/>
                  </a:lnTo>
                  <a:lnTo>
                    <a:pt x="48" y="71"/>
                  </a:lnTo>
                  <a:lnTo>
                    <a:pt x="50" y="71"/>
                  </a:lnTo>
                  <a:lnTo>
                    <a:pt x="52" y="71"/>
                  </a:lnTo>
                  <a:lnTo>
                    <a:pt x="52" y="66"/>
                  </a:lnTo>
                  <a:lnTo>
                    <a:pt x="55" y="59"/>
                  </a:lnTo>
                  <a:lnTo>
                    <a:pt x="57" y="57"/>
                  </a:lnTo>
                  <a:lnTo>
                    <a:pt x="52" y="50"/>
                  </a:lnTo>
                  <a:lnTo>
                    <a:pt x="52" y="40"/>
                  </a:lnTo>
                  <a:lnTo>
                    <a:pt x="57" y="38"/>
                  </a:lnTo>
                  <a:lnTo>
                    <a:pt x="55" y="38"/>
                  </a:lnTo>
                  <a:lnTo>
                    <a:pt x="52" y="33"/>
                  </a:lnTo>
                  <a:lnTo>
                    <a:pt x="55" y="31"/>
                  </a:lnTo>
                  <a:lnTo>
                    <a:pt x="52" y="29"/>
                  </a:lnTo>
                  <a:lnTo>
                    <a:pt x="50" y="31"/>
                  </a:lnTo>
                  <a:lnTo>
                    <a:pt x="43" y="29"/>
                  </a:lnTo>
                  <a:lnTo>
                    <a:pt x="41" y="24"/>
                  </a:lnTo>
                  <a:lnTo>
                    <a:pt x="38" y="19"/>
                  </a:lnTo>
                  <a:lnTo>
                    <a:pt x="38" y="17"/>
                  </a:lnTo>
                  <a:lnTo>
                    <a:pt x="33" y="17"/>
                  </a:lnTo>
                  <a:lnTo>
                    <a:pt x="33" y="14"/>
                  </a:lnTo>
                  <a:lnTo>
                    <a:pt x="29" y="7"/>
                  </a:lnTo>
                  <a:lnTo>
                    <a:pt x="26" y="3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9" y="0"/>
                  </a:lnTo>
                  <a:lnTo>
                    <a:pt x="15" y="0"/>
                  </a:lnTo>
                  <a:lnTo>
                    <a:pt x="12" y="3"/>
                  </a:lnTo>
                  <a:lnTo>
                    <a:pt x="7" y="3"/>
                  </a:lnTo>
                  <a:lnTo>
                    <a:pt x="7" y="5"/>
                  </a:lnTo>
                  <a:lnTo>
                    <a:pt x="3" y="5"/>
                  </a:lnTo>
                </a:path>
              </a:pathLst>
            </a:custGeom>
            <a:grpFill/>
            <a:ln w="9525" cap="flat" cmpd="sng">
              <a:solidFill>
                <a:schemeClr val="bg2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3025" tIns="36511" rIns="73025" bIns="36511" anchor="ctr"/>
            <a:lstStyle/>
            <a:p>
              <a:endParaRPr lang="en-US" dirty="0"/>
            </a:p>
          </p:txBody>
        </p:sp>
        <p:sp>
          <p:nvSpPr>
            <p:cNvPr id="126" name="Freeform 1318">
              <a:extLst>
                <a:ext uri="{FF2B5EF4-FFF2-40B4-BE49-F238E27FC236}">
                  <a16:creationId xmlns:a16="http://schemas.microsoft.com/office/drawing/2014/main" id="{7DD31A88-D852-4624-A0F7-B0E894241F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627141" y="3296625"/>
              <a:ext cx="530379" cy="315483"/>
            </a:xfrm>
            <a:custGeom>
              <a:avLst/>
              <a:gdLst>
                <a:gd name="T0" fmla="*/ 90 w 92"/>
                <a:gd name="T1" fmla="*/ 36 h 54"/>
                <a:gd name="T2" fmla="*/ 85 w 92"/>
                <a:gd name="T3" fmla="*/ 38 h 54"/>
                <a:gd name="T4" fmla="*/ 83 w 92"/>
                <a:gd name="T5" fmla="*/ 40 h 54"/>
                <a:gd name="T6" fmla="*/ 80 w 92"/>
                <a:gd name="T7" fmla="*/ 45 h 54"/>
                <a:gd name="T8" fmla="*/ 78 w 92"/>
                <a:gd name="T9" fmla="*/ 47 h 54"/>
                <a:gd name="T10" fmla="*/ 71 w 92"/>
                <a:gd name="T11" fmla="*/ 50 h 54"/>
                <a:gd name="T12" fmla="*/ 68 w 92"/>
                <a:gd name="T13" fmla="*/ 50 h 54"/>
                <a:gd name="T14" fmla="*/ 66 w 92"/>
                <a:gd name="T15" fmla="*/ 54 h 54"/>
                <a:gd name="T16" fmla="*/ 64 w 92"/>
                <a:gd name="T17" fmla="*/ 47 h 54"/>
                <a:gd name="T18" fmla="*/ 50 w 92"/>
                <a:gd name="T19" fmla="*/ 45 h 54"/>
                <a:gd name="T20" fmla="*/ 40 w 92"/>
                <a:gd name="T21" fmla="*/ 50 h 54"/>
                <a:gd name="T22" fmla="*/ 35 w 92"/>
                <a:gd name="T23" fmla="*/ 52 h 54"/>
                <a:gd name="T24" fmla="*/ 28 w 92"/>
                <a:gd name="T25" fmla="*/ 50 h 54"/>
                <a:gd name="T26" fmla="*/ 7 w 92"/>
                <a:gd name="T27" fmla="*/ 31 h 54"/>
                <a:gd name="T28" fmla="*/ 2 w 92"/>
                <a:gd name="T29" fmla="*/ 24 h 54"/>
                <a:gd name="T30" fmla="*/ 0 w 92"/>
                <a:gd name="T31" fmla="*/ 19 h 54"/>
                <a:gd name="T32" fmla="*/ 5 w 92"/>
                <a:gd name="T33" fmla="*/ 21 h 54"/>
                <a:gd name="T34" fmla="*/ 7 w 92"/>
                <a:gd name="T35" fmla="*/ 17 h 54"/>
                <a:gd name="T36" fmla="*/ 21 w 92"/>
                <a:gd name="T37" fmla="*/ 10 h 54"/>
                <a:gd name="T38" fmla="*/ 31 w 92"/>
                <a:gd name="T39" fmla="*/ 0 h 54"/>
                <a:gd name="T40" fmla="*/ 35 w 92"/>
                <a:gd name="T41" fmla="*/ 7 h 54"/>
                <a:gd name="T42" fmla="*/ 40 w 92"/>
                <a:gd name="T43" fmla="*/ 7 h 54"/>
                <a:gd name="T44" fmla="*/ 45 w 92"/>
                <a:gd name="T45" fmla="*/ 5 h 54"/>
                <a:gd name="T46" fmla="*/ 47 w 92"/>
                <a:gd name="T47" fmla="*/ 7 h 54"/>
                <a:gd name="T48" fmla="*/ 57 w 92"/>
                <a:gd name="T49" fmla="*/ 12 h 54"/>
                <a:gd name="T50" fmla="*/ 59 w 92"/>
                <a:gd name="T51" fmla="*/ 12 h 54"/>
                <a:gd name="T52" fmla="*/ 57 w 92"/>
                <a:gd name="T53" fmla="*/ 14 h 54"/>
                <a:gd name="T54" fmla="*/ 64 w 92"/>
                <a:gd name="T55" fmla="*/ 21 h 54"/>
                <a:gd name="T56" fmla="*/ 66 w 92"/>
                <a:gd name="T57" fmla="*/ 17 h 54"/>
                <a:gd name="T58" fmla="*/ 78 w 92"/>
                <a:gd name="T59" fmla="*/ 19 h 54"/>
                <a:gd name="T60" fmla="*/ 80 w 92"/>
                <a:gd name="T61" fmla="*/ 24 h 54"/>
                <a:gd name="T62" fmla="*/ 83 w 92"/>
                <a:gd name="T63" fmla="*/ 24 h 54"/>
                <a:gd name="T64" fmla="*/ 92 w 92"/>
                <a:gd name="T65" fmla="*/ 3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92" h="54">
                  <a:moveTo>
                    <a:pt x="92" y="33"/>
                  </a:moveTo>
                  <a:lnTo>
                    <a:pt x="90" y="36"/>
                  </a:lnTo>
                  <a:lnTo>
                    <a:pt x="87" y="36"/>
                  </a:lnTo>
                  <a:lnTo>
                    <a:pt x="85" y="38"/>
                  </a:lnTo>
                  <a:lnTo>
                    <a:pt x="83" y="38"/>
                  </a:lnTo>
                  <a:lnTo>
                    <a:pt x="83" y="40"/>
                  </a:lnTo>
                  <a:lnTo>
                    <a:pt x="83" y="43"/>
                  </a:lnTo>
                  <a:lnTo>
                    <a:pt x="80" y="45"/>
                  </a:lnTo>
                  <a:lnTo>
                    <a:pt x="78" y="45"/>
                  </a:lnTo>
                  <a:lnTo>
                    <a:pt x="78" y="47"/>
                  </a:lnTo>
                  <a:lnTo>
                    <a:pt x="76" y="50"/>
                  </a:lnTo>
                  <a:lnTo>
                    <a:pt x="71" y="50"/>
                  </a:lnTo>
                  <a:lnTo>
                    <a:pt x="71" y="50"/>
                  </a:lnTo>
                  <a:lnTo>
                    <a:pt x="68" y="50"/>
                  </a:lnTo>
                  <a:lnTo>
                    <a:pt x="66" y="54"/>
                  </a:lnTo>
                  <a:lnTo>
                    <a:pt x="66" y="54"/>
                  </a:lnTo>
                  <a:lnTo>
                    <a:pt x="66" y="50"/>
                  </a:lnTo>
                  <a:lnTo>
                    <a:pt x="64" y="47"/>
                  </a:lnTo>
                  <a:lnTo>
                    <a:pt x="54" y="50"/>
                  </a:lnTo>
                  <a:lnTo>
                    <a:pt x="50" y="45"/>
                  </a:lnTo>
                  <a:lnTo>
                    <a:pt x="42" y="45"/>
                  </a:lnTo>
                  <a:lnTo>
                    <a:pt x="40" y="50"/>
                  </a:lnTo>
                  <a:lnTo>
                    <a:pt x="38" y="52"/>
                  </a:lnTo>
                  <a:lnTo>
                    <a:pt x="35" y="52"/>
                  </a:lnTo>
                  <a:lnTo>
                    <a:pt x="31" y="52"/>
                  </a:lnTo>
                  <a:lnTo>
                    <a:pt x="28" y="50"/>
                  </a:lnTo>
                  <a:lnTo>
                    <a:pt x="26" y="50"/>
                  </a:lnTo>
                  <a:lnTo>
                    <a:pt x="7" y="31"/>
                  </a:lnTo>
                  <a:lnTo>
                    <a:pt x="5" y="24"/>
                  </a:lnTo>
                  <a:lnTo>
                    <a:pt x="2" y="24"/>
                  </a:lnTo>
                  <a:lnTo>
                    <a:pt x="0" y="21"/>
                  </a:lnTo>
                  <a:lnTo>
                    <a:pt x="0" y="19"/>
                  </a:lnTo>
                  <a:lnTo>
                    <a:pt x="0" y="17"/>
                  </a:lnTo>
                  <a:lnTo>
                    <a:pt x="5" y="21"/>
                  </a:lnTo>
                  <a:lnTo>
                    <a:pt x="5" y="21"/>
                  </a:lnTo>
                  <a:lnTo>
                    <a:pt x="7" y="17"/>
                  </a:lnTo>
                  <a:lnTo>
                    <a:pt x="19" y="12"/>
                  </a:lnTo>
                  <a:lnTo>
                    <a:pt x="21" y="10"/>
                  </a:lnTo>
                  <a:lnTo>
                    <a:pt x="28" y="7"/>
                  </a:lnTo>
                  <a:lnTo>
                    <a:pt x="31" y="0"/>
                  </a:lnTo>
                  <a:lnTo>
                    <a:pt x="33" y="0"/>
                  </a:lnTo>
                  <a:lnTo>
                    <a:pt x="35" y="7"/>
                  </a:lnTo>
                  <a:lnTo>
                    <a:pt x="38" y="7"/>
                  </a:lnTo>
                  <a:lnTo>
                    <a:pt x="40" y="7"/>
                  </a:lnTo>
                  <a:lnTo>
                    <a:pt x="42" y="2"/>
                  </a:lnTo>
                  <a:lnTo>
                    <a:pt x="45" y="5"/>
                  </a:lnTo>
                  <a:lnTo>
                    <a:pt x="47" y="7"/>
                  </a:lnTo>
                  <a:lnTo>
                    <a:pt x="47" y="7"/>
                  </a:lnTo>
                  <a:lnTo>
                    <a:pt x="54" y="7"/>
                  </a:lnTo>
                  <a:lnTo>
                    <a:pt x="57" y="12"/>
                  </a:lnTo>
                  <a:lnTo>
                    <a:pt x="59" y="12"/>
                  </a:lnTo>
                  <a:lnTo>
                    <a:pt x="59" y="12"/>
                  </a:lnTo>
                  <a:lnTo>
                    <a:pt x="59" y="12"/>
                  </a:lnTo>
                  <a:lnTo>
                    <a:pt x="57" y="14"/>
                  </a:lnTo>
                  <a:lnTo>
                    <a:pt x="61" y="19"/>
                  </a:lnTo>
                  <a:lnTo>
                    <a:pt x="64" y="21"/>
                  </a:lnTo>
                  <a:lnTo>
                    <a:pt x="66" y="19"/>
                  </a:lnTo>
                  <a:lnTo>
                    <a:pt x="66" y="17"/>
                  </a:lnTo>
                  <a:lnTo>
                    <a:pt x="66" y="17"/>
                  </a:lnTo>
                  <a:lnTo>
                    <a:pt x="78" y="19"/>
                  </a:lnTo>
                  <a:lnTo>
                    <a:pt x="78" y="21"/>
                  </a:lnTo>
                  <a:lnTo>
                    <a:pt x="80" y="24"/>
                  </a:lnTo>
                  <a:lnTo>
                    <a:pt x="80" y="24"/>
                  </a:lnTo>
                  <a:lnTo>
                    <a:pt x="83" y="24"/>
                  </a:lnTo>
                  <a:lnTo>
                    <a:pt x="87" y="31"/>
                  </a:lnTo>
                  <a:lnTo>
                    <a:pt x="92" y="33"/>
                  </a:lnTo>
                </a:path>
              </a:pathLst>
            </a:custGeom>
            <a:grpFill/>
            <a:ln w="9525" cap="flat" cmpd="sng">
              <a:solidFill>
                <a:schemeClr val="bg2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3025" tIns="36511" rIns="73025" bIns="36511" anchor="ctr"/>
            <a:lstStyle/>
            <a:p>
              <a:endParaRPr lang="en-US" dirty="0"/>
            </a:p>
          </p:txBody>
        </p:sp>
        <p:sp>
          <p:nvSpPr>
            <p:cNvPr id="127" name="Freeform 1319">
              <a:extLst>
                <a:ext uri="{FF2B5EF4-FFF2-40B4-BE49-F238E27FC236}">
                  <a16:creationId xmlns:a16="http://schemas.microsoft.com/office/drawing/2014/main" id="{19DE6BE6-80CC-45FC-BBBE-C0818AD5E59B}"/>
                </a:ext>
              </a:extLst>
            </p:cNvPr>
            <p:cNvSpPr>
              <a:spLocks/>
            </p:cNvSpPr>
            <p:nvPr/>
          </p:nvSpPr>
          <p:spPr bwMode="auto">
            <a:xfrm>
              <a:off x="7422715" y="4091171"/>
              <a:ext cx="478496" cy="303797"/>
            </a:xfrm>
            <a:custGeom>
              <a:avLst/>
              <a:gdLst>
                <a:gd name="T0" fmla="*/ 7 w 83"/>
                <a:gd name="T1" fmla="*/ 50 h 52"/>
                <a:gd name="T2" fmla="*/ 5 w 83"/>
                <a:gd name="T3" fmla="*/ 40 h 52"/>
                <a:gd name="T4" fmla="*/ 0 w 83"/>
                <a:gd name="T5" fmla="*/ 33 h 52"/>
                <a:gd name="T6" fmla="*/ 0 w 83"/>
                <a:gd name="T7" fmla="*/ 28 h 52"/>
                <a:gd name="T8" fmla="*/ 3 w 83"/>
                <a:gd name="T9" fmla="*/ 21 h 52"/>
                <a:gd name="T10" fmla="*/ 5 w 83"/>
                <a:gd name="T11" fmla="*/ 19 h 52"/>
                <a:gd name="T12" fmla="*/ 0 w 83"/>
                <a:gd name="T13" fmla="*/ 12 h 52"/>
                <a:gd name="T14" fmla="*/ 0 w 83"/>
                <a:gd name="T15" fmla="*/ 2 h 52"/>
                <a:gd name="T16" fmla="*/ 5 w 83"/>
                <a:gd name="T17" fmla="*/ 0 h 52"/>
                <a:gd name="T18" fmla="*/ 7 w 83"/>
                <a:gd name="T19" fmla="*/ 0 h 52"/>
                <a:gd name="T20" fmla="*/ 5 w 83"/>
                <a:gd name="T21" fmla="*/ 5 h 52"/>
                <a:gd name="T22" fmla="*/ 10 w 83"/>
                <a:gd name="T23" fmla="*/ 7 h 52"/>
                <a:gd name="T24" fmla="*/ 40 w 83"/>
                <a:gd name="T25" fmla="*/ 10 h 52"/>
                <a:gd name="T26" fmla="*/ 62 w 83"/>
                <a:gd name="T27" fmla="*/ 0 h 52"/>
                <a:gd name="T28" fmla="*/ 64 w 83"/>
                <a:gd name="T29" fmla="*/ 0 h 52"/>
                <a:gd name="T30" fmla="*/ 66 w 83"/>
                <a:gd name="T31" fmla="*/ 2 h 52"/>
                <a:gd name="T32" fmla="*/ 74 w 83"/>
                <a:gd name="T33" fmla="*/ 5 h 52"/>
                <a:gd name="T34" fmla="*/ 78 w 83"/>
                <a:gd name="T35" fmla="*/ 7 h 52"/>
                <a:gd name="T36" fmla="*/ 83 w 83"/>
                <a:gd name="T37" fmla="*/ 7 h 52"/>
                <a:gd name="T38" fmla="*/ 83 w 83"/>
                <a:gd name="T39" fmla="*/ 12 h 52"/>
                <a:gd name="T40" fmla="*/ 81 w 83"/>
                <a:gd name="T41" fmla="*/ 14 h 52"/>
                <a:gd name="T42" fmla="*/ 76 w 83"/>
                <a:gd name="T43" fmla="*/ 14 h 52"/>
                <a:gd name="T44" fmla="*/ 74 w 83"/>
                <a:gd name="T45" fmla="*/ 19 h 52"/>
                <a:gd name="T46" fmla="*/ 74 w 83"/>
                <a:gd name="T47" fmla="*/ 26 h 52"/>
                <a:gd name="T48" fmla="*/ 71 w 83"/>
                <a:gd name="T49" fmla="*/ 26 h 52"/>
                <a:gd name="T50" fmla="*/ 71 w 83"/>
                <a:gd name="T51" fmla="*/ 28 h 52"/>
                <a:gd name="T52" fmla="*/ 69 w 83"/>
                <a:gd name="T53" fmla="*/ 31 h 52"/>
                <a:gd name="T54" fmla="*/ 69 w 83"/>
                <a:gd name="T55" fmla="*/ 31 h 52"/>
                <a:gd name="T56" fmla="*/ 71 w 83"/>
                <a:gd name="T57" fmla="*/ 31 h 52"/>
                <a:gd name="T58" fmla="*/ 74 w 83"/>
                <a:gd name="T59" fmla="*/ 40 h 52"/>
                <a:gd name="T60" fmla="*/ 76 w 83"/>
                <a:gd name="T61" fmla="*/ 40 h 52"/>
                <a:gd name="T62" fmla="*/ 74 w 83"/>
                <a:gd name="T63" fmla="*/ 40 h 52"/>
                <a:gd name="T64" fmla="*/ 66 w 83"/>
                <a:gd name="T65" fmla="*/ 40 h 52"/>
                <a:gd name="T66" fmla="*/ 64 w 83"/>
                <a:gd name="T67" fmla="*/ 38 h 52"/>
                <a:gd name="T68" fmla="*/ 55 w 83"/>
                <a:gd name="T69" fmla="*/ 40 h 52"/>
                <a:gd name="T70" fmla="*/ 52 w 83"/>
                <a:gd name="T71" fmla="*/ 43 h 52"/>
                <a:gd name="T72" fmla="*/ 50 w 83"/>
                <a:gd name="T73" fmla="*/ 43 h 52"/>
                <a:gd name="T74" fmla="*/ 50 w 83"/>
                <a:gd name="T75" fmla="*/ 47 h 52"/>
                <a:gd name="T76" fmla="*/ 45 w 83"/>
                <a:gd name="T77" fmla="*/ 52 h 52"/>
                <a:gd name="T78" fmla="*/ 40 w 83"/>
                <a:gd name="T79" fmla="*/ 52 h 52"/>
                <a:gd name="T80" fmla="*/ 33 w 83"/>
                <a:gd name="T81" fmla="*/ 50 h 52"/>
                <a:gd name="T82" fmla="*/ 31 w 83"/>
                <a:gd name="T83" fmla="*/ 47 h 52"/>
                <a:gd name="T84" fmla="*/ 7 w 83"/>
                <a:gd name="T85" fmla="*/ 5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83" h="52">
                  <a:moveTo>
                    <a:pt x="7" y="50"/>
                  </a:moveTo>
                  <a:lnTo>
                    <a:pt x="5" y="40"/>
                  </a:lnTo>
                  <a:lnTo>
                    <a:pt x="0" y="33"/>
                  </a:lnTo>
                  <a:lnTo>
                    <a:pt x="0" y="28"/>
                  </a:lnTo>
                  <a:lnTo>
                    <a:pt x="3" y="21"/>
                  </a:lnTo>
                  <a:lnTo>
                    <a:pt x="5" y="19"/>
                  </a:lnTo>
                  <a:lnTo>
                    <a:pt x="0" y="12"/>
                  </a:lnTo>
                  <a:lnTo>
                    <a:pt x="0" y="2"/>
                  </a:lnTo>
                  <a:lnTo>
                    <a:pt x="5" y="0"/>
                  </a:lnTo>
                  <a:lnTo>
                    <a:pt x="7" y="0"/>
                  </a:lnTo>
                  <a:lnTo>
                    <a:pt x="5" y="5"/>
                  </a:lnTo>
                  <a:lnTo>
                    <a:pt x="10" y="7"/>
                  </a:lnTo>
                  <a:lnTo>
                    <a:pt x="40" y="10"/>
                  </a:lnTo>
                  <a:lnTo>
                    <a:pt x="62" y="0"/>
                  </a:lnTo>
                  <a:lnTo>
                    <a:pt x="64" y="0"/>
                  </a:lnTo>
                  <a:lnTo>
                    <a:pt x="66" y="2"/>
                  </a:lnTo>
                  <a:lnTo>
                    <a:pt x="74" y="5"/>
                  </a:lnTo>
                  <a:lnTo>
                    <a:pt x="78" y="7"/>
                  </a:lnTo>
                  <a:lnTo>
                    <a:pt x="83" y="7"/>
                  </a:lnTo>
                  <a:lnTo>
                    <a:pt x="83" y="12"/>
                  </a:lnTo>
                  <a:lnTo>
                    <a:pt x="81" y="14"/>
                  </a:lnTo>
                  <a:lnTo>
                    <a:pt x="76" y="14"/>
                  </a:lnTo>
                  <a:lnTo>
                    <a:pt x="74" y="19"/>
                  </a:lnTo>
                  <a:lnTo>
                    <a:pt x="74" y="26"/>
                  </a:lnTo>
                  <a:lnTo>
                    <a:pt x="71" y="26"/>
                  </a:lnTo>
                  <a:lnTo>
                    <a:pt x="71" y="28"/>
                  </a:lnTo>
                  <a:lnTo>
                    <a:pt x="69" y="31"/>
                  </a:lnTo>
                  <a:lnTo>
                    <a:pt x="69" y="31"/>
                  </a:lnTo>
                  <a:lnTo>
                    <a:pt x="71" y="31"/>
                  </a:lnTo>
                  <a:lnTo>
                    <a:pt x="74" y="40"/>
                  </a:lnTo>
                  <a:lnTo>
                    <a:pt x="76" y="40"/>
                  </a:lnTo>
                  <a:lnTo>
                    <a:pt x="74" y="40"/>
                  </a:lnTo>
                  <a:lnTo>
                    <a:pt x="66" y="40"/>
                  </a:lnTo>
                  <a:lnTo>
                    <a:pt x="64" y="38"/>
                  </a:lnTo>
                  <a:lnTo>
                    <a:pt x="55" y="40"/>
                  </a:lnTo>
                  <a:lnTo>
                    <a:pt x="52" y="43"/>
                  </a:lnTo>
                  <a:lnTo>
                    <a:pt x="50" y="43"/>
                  </a:lnTo>
                  <a:lnTo>
                    <a:pt x="50" y="47"/>
                  </a:lnTo>
                  <a:lnTo>
                    <a:pt x="45" y="52"/>
                  </a:lnTo>
                  <a:lnTo>
                    <a:pt x="40" y="52"/>
                  </a:lnTo>
                  <a:lnTo>
                    <a:pt x="33" y="50"/>
                  </a:lnTo>
                  <a:lnTo>
                    <a:pt x="31" y="47"/>
                  </a:lnTo>
                  <a:lnTo>
                    <a:pt x="7" y="50"/>
                  </a:lnTo>
                </a:path>
              </a:pathLst>
            </a:custGeom>
            <a:grpFill/>
            <a:ln w="9525" cap="flat" cmpd="sng">
              <a:solidFill>
                <a:schemeClr val="bg2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3025" tIns="36511" rIns="73025" bIns="36511" anchor="ctr"/>
            <a:lstStyle/>
            <a:p>
              <a:endParaRPr lang="en-US" dirty="0"/>
            </a:p>
          </p:txBody>
        </p:sp>
        <p:sp>
          <p:nvSpPr>
            <p:cNvPr id="128" name="Freeform 1320">
              <a:extLst>
                <a:ext uri="{FF2B5EF4-FFF2-40B4-BE49-F238E27FC236}">
                  <a16:creationId xmlns:a16="http://schemas.microsoft.com/office/drawing/2014/main" id="{44F00E0A-9755-4B5F-9757-6469F32D82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753973" y="3834112"/>
              <a:ext cx="438141" cy="379747"/>
            </a:xfrm>
            <a:custGeom>
              <a:avLst/>
              <a:gdLst>
                <a:gd name="T0" fmla="*/ 59 w 78"/>
                <a:gd name="T1" fmla="*/ 14 h 66"/>
                <a:gd name="T2" fmla="*/ 50 w 78"/>
                <a:gd name="T3" fmla="*/ 7 h 66"/>
                <a:gd name="T4" fmla="*/ 40 w 78"/>
                <a:gd name="T5" fmla="*/ 3 h 66"/>
                <a:gd name="T6" fmla="*/ 38 w 78"/>
                <a:gd name="T7" fmla="*/ 0 h 66"/>
                <a:gd name="T8" fmla="*/ 36 w 78"/>
                <a:gd name="T9" fmla="*/ 3 h 66"/>
                <a:gd name="T10" fmla="*/ 36 w 78"/>
                <a:gd name="T11" fmla="*/ 3 h 66"/>
                <a:gd name="T12" fmla="*/ 33 w 78"/>
                <a:gd name="T13" fmla="*/ 5 h 66"/>
                <a:gd name="T14" fmla="*/ 29 w 78"/>
                <a:gd name="T15" fmla="*/ 10 h 66"/>
                <a:gd name="T16" fmla="*/ 29 w 78"/>
                <a:gd name="T17" fmla="*/ 14 h 66"/>
                <a:gd name="T18" fmla="*/ 24 w 78"/>
                <a:gd name="T19" fmla="*/ 19 h 66"/>
                <a:gd name="T20" fmla="*/ 21 w 78"/>
                <a:gd name="T21" fmla="*/ 24 h 66"/>
                <a:gd name="T22" fmla="*/ 19 w 78"/>
                <a:gd name="T23" fmla="*/ 21 h 66"/>
                <a:gd name="T24" fmla="*/ 19 w 78"/>
                <a:gd name="T25" fmla="*/ 21 h 66"/>
                <a:gd name="T26" fmla="*/ 14 w 78"/>
                <a:gd name="T27" fmla="*/ 19 h 66"/>
                <a:gd name="T28" fmla="*/ 7 w 78"/>
                <a:gd name="T29" fmla="*/ 21 h 66"/>
                <a:gd name="T30" fmla="*/ 0 w 78"/>
                <a:gd name="T31" fmla="*/ 21 h 66"/>
                <a:gd name="T32" fmla="*/ 5 w 78"/>
                <a:gd name="T33" fmla="*/ 33 h 66"/>
                <a:gd name="T34" fmla="*/ 14 w 78"/>
                <a:gd name="T35" fmla="*/ 24 h 66"/>
                <a:gd name="T36" fmla="*/ 19 w 78"/>
                <a:gd name="T37" fmla="*/ 29 h 66"/>
                <a:gd name="T38" fmla="*/ 21 w 78"/>
                <a:gd name="T39" fmla="*/ 38 h 66"/>
                <a:gd name="T40" fmla="*/ 21 w 78"/>
                <a:gd name="T41" fmla="*/ 43 h 66"/>
                <a:gd name="T42" fmla="*/ 31 w 78"/>
                <a:gd name="T43" fmla="*/ 52 h 66"/>
                <a:gd name="T44" fmla="*/ 55 w 78"/>
                <a:gd name="T45" fmla="*/ 66 h 66"/>
                <a:gd name="T46" fmla="*/ 50 w 78"/>
                <a:gd name="T47" fmla="*/ 57 h 66"/>
                <a:gd name="T48" fmla="*/ 43 w 78"/>
                <a:gd name="T49" fmla="*/ 50 h 66"/>
                <a:gd name="T50" fmla="*/ 38 w 78"/>
                <a:gd name="T51" fmla="*/ 45 h 66"/>
                <a:gd name="T52" fmla="*/ 36 w 78"/>
                <a:gd name="T53" fmla="*/ 40 h 66"/>
                <a:gd name="T54" fmla="*/ 36 w 78"/>
                <a:gd name="T55" fmla="*/ 38 h 66"/>
                <a:gd name="T56" fmla="*/ 31 w 78"/>
                <a:gd name="T57" fmla="*/ 33 h 66"/>
                <a:gd name="T58" fmla="*/ 31 w 78"/>
                <a:gd name="T59" fmla="*/ 31 h 66"/>
                <a:gd name="T60" fmla="*/ 31 w 78"/>
                <a:gd name="T61" fmla="*/ 24 h 66"/>
                <a:gd name="T62" fmla="*/ 38 w 78"/>
                <a:gd name="T63" fmla="*/ 29 h 66"/>
                <a:gd name="T64" fmla="*/ 45 w 78"/>
                <a:gd name="T65" fmla="*/ 24 h 66"/>
                <a:gd name="T66" fmla="*/ 50 w 78"/>
                <a:gd name="T67" fmla="*/ 26 h 66"/>
                <a:gd name="T68" fmla="*/ 52 w 78"/>
                <a:gd name="T69" fmla="*/ 26 h 66"/>
                <a:gd name="T70" fmla="*/ 57 w 78"/>
                <a:gd name="T71" fmla="*/ 26 h 66"/>
                <a:gd name="T72" fmla="*/ 59 w 78"/>
                <a:gd name="T73" fmla="*/ 26 h 66"/>
                <a:gd name="T74" fmla="*/ 62 w 78"/>
                <a:gd name="T75" fmla="*/ 26 h 66"/>
                <a:gd name="T76" fmla="*/ 66 w 78"/>
                <a:gd name="T77" fmla="*/ 29 h 66"/>
                <a:gd name="T78" fmla="*/ 69 w 78"/>
                <a:gd name="T79" fmla="*/ 26 h 66"/>
                <a:gd name="T80" fmla="*/ 71 w 78"/>
                <a:gd name="T81" fmla="*/ 31 h 66"/>
                <a:gd name="T82" fmla="*/ 76 w 78"/>
                <a:gd name="T83" fmla="*/ 31 h 66"/>
                <a:gd name="T84" fmla="*/ 73 w 78"/>
                <a:gd name="T85" fmla="*/ 26 h 66"/>
                <a:gd name="T86" fmla="*/ 76 w 78"/>
                <a:gd name="T87" fmla="*/ 24 h 66"/>
                <a:gd name="T88" fmla="*/ 78 w 78"/>
                <a:gd name="T89" fmla="*/ 24 h 66"/>
                <a:gd name="T90" fmla="*/ 76 w 78"/>
                <a:gd name="T91" fmla="*/ 24 h 66"/>
                <a:gd name="T92" fmla="*/ 73 w 78"/>
                <a:gd name="T93" fmla="*/ 21 h 66"/>
                <a:gd name="T94" fmla="*/ 73 w 78"/>
                <a:gd name="T95" fmla="*/ 19 h 66"/>
                <a:gd name="T96" fmla="*/ 73 w 78"/>
                <a:gd name="T97" fmla="*/ 19 h 66"/>
                <a:gd name="T98" fmla="*/ 73 w 78"/>
                <a:gd name="T99" fmla="*/ 17 h 66"/>
                <a:gd name="T100" fmla="*/ 71 w 78"/>
                <a:gd name="T101" fmla="*/ 17 h 66"/>
                <a:gd name="T102" fmla="*/ 71 w 78"/>
                <a:gd name="T103" fmla="*/ 14 h 66"/>
                <a:gd name="T104" fmla="*/ 69 w 78"/>
                <a:gd name="T105" fmla="*/ 12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78" h="66">
                  <a:moveTo>
                    <a:pt x="69" y="12"/>
                  </a:moveTo>
                  <a:lnTo>
                    <a:pt x="66" y="14"/>
                  </a:lnTo>
                  <a:lnTo>
                    <a:pt x="59" y="14"/>
                  </a:lnTo>
                  <a:lnTo>
                    <a:pt x="55" y="12"/>
                  </a:lnTo>
                  <a:lnTo>
                    <a:pt x="52" y="12"/>
                  </a:lnTo>
                  <a:lnTo>
                    <a:pt x="50" y="7"/>
                  </a:lnTo>
                  <a:lnTo>
                    <a:pt x="47" y="7"/>
                  </a:lnTo>
                  <a:lnTo>
                    <a:pt x="45" y="3"/>
                  </a:lnTo>
                  <a:lnTo>
                    <a:pt x="40" y="3"/>
                  </a:lnTo>
                  <a:lnTo>
                    <a:pt x="40" y="0"/>
                  </a:lnTo>
                  <a:lnTo>
                    <a:pt x="40" y="3"/>
                  </a:lnTo>
                  <a:lnTo>
                    <a:pt x="38" y="0"/>
                  </a:lnTo>
                  <a:lnTo>
                    <a:pt x="38" y="0"/>
                  </a:lnTo>
                  <a:lnTo>
                    <a:pt x="36" y="0"/>
                  </a:lnTo>
                  <a:lnTo>
                    <a:pt x="36" y="3"/>
                  </a:lnTo>
                  <a:lnTo>
                    <a:pt x="36" y="3"/>
                  </a:lnTo>
                  <a:lnTo>
                    <a:pt x="36" y="3"/>
                  </a:lnTo>
                  <a:lnTo>
                    <a:pt x="36" y="3"/>
                  </a:lnTo>
                  <a:lnTo>
                    <a:pt x="33" y="3"/>
                  </a:lnTo>
                  <a:lnTo>
                    <a:pt x="33" y="5"/>
                  </a:lnTo>
                  <a:lnTo>
                    <a:pt x="33" y="5"/>
                  </a:lnTo>
                  <a:lnTo>
                    <a:pt x="29" y="7"/>
                  </a:lnTo>
                  <a:lnTo>
                    <a:pt x="29" y="7"/>
                  </a:lnTo>
                  <a:lnTo>
                    <a:pt x="29" y="10"/>
                  </a:lnTo>
                  <a:lnTo>
                    <a:pt x="29" y="10"/>
                  </a:lnTo>
                  <a:lnTo>
                    <a:pt x="29" y="14"/>
                  </a:lnTo>
                  <a:lnTo>
                    <a:pt x="29" y="14"/>
                  </a:lnTo>
                  <a:lnTo>
                    <a:pt x="26" y="14"/>
                  </a:lnTo>
                  <a:lnTo>
                    <a:pt x="24" y="17"/>
                  </a:lnTo>
                  <a:lnTo>
                    <a:pt x="24" y="19"/>
                  </a:lnTo>
                  <a:lnTo>
                    <a:pt x="24" y="19"/>
                  </a:lnTo>
                  <a:lnTo>
                    <a:pt x="24" y="24"/>
                  </a:lnTo>
                  <a:lnTo>
                    <a:pt x="21" y="24"/>
                  </a:lnTo>
                  <a:lnTo>
                    <a:pt x="21" y="24"/>
                  </a:lnTo>
                  <a:lnTo>
                    <a:pt x="21" y="21"/>
                  </a:lnTo>
                  <a:lnTo>
                    <a:pt x="19" y="21"/>
                  </a:lnTo>
                  <a:lnTo>
                    <a:pt x="19" y="21"/>
                  </a:lnTo>
                  <a:lnTo>
                    <a:pt x="19" y="21"/>
                  </a:lnTo>
                  <a:lnTo>
                    <a:pt x="19" y="21"/>
                  </a:lnTo>
                  <a:lnTo>
                    <a:pt x="17" y="24"/>
                  </a:lnTo>
                  <a:lnTo>
                    <a:pt x="14" y="19"/>
                  </a:lnTo>
                  <a:lnTo>
                    <a:pt x="14" y="19"/>
                  </a:lnTo>
                  <a:lnTo>
                    <a:pt x="12" y="21"/>
                  </a:lnTo>
                  <a:lnTo>
                    <a:pt x="7" y="21"/>
                  </a:lnTo>
                  <a:lnTo>
                    <a:pt x="7" y="21"/>
                  </a:lnTo>
                  <a:lnTo>
                    <a:pt x="5" y="21"/>
                  </a:lnTo>
                  <a:lnTo>
                    <a:pt x="3" y="21"/>
                  </a:lnTo>
                  <a:lnTo>
                    <a:pt x="0" y="21"/>
                  </a:lnTo>
                  <a:lnTo>
                    <a:pt x="3" y="26"/>
                  </a:lnTo>
                  <a:lnTo>
                    <a:pt x="5" y="33"/>
                  </a:lnTo>
                  <a:lnTo>
                    <a:pt x="5" y="33"/>
                  </a:lnTo>
                  <a:lnTo>
                    <a:pt x="7" y="33"/>
                  </a:lnTo>
                  <a:lnTo>
                    <a:pt x="12" y="24"/>
                  </a:lnTo>
                  <a:lnTo>
                    <a:pt x="14" y="24"/>
                  </a:lnTo>
                  <a:lnTo>
                    <a:pt x="17" y="26"/>
                  </a:lnTo>
                  <a:lnTo>
                    <a:pt x="17" y="26"/>
                  </a:lnTo>
                  <a:lnTo>
                    <a:pt x="19" y="29"/>
                  </a:lnTo>
                  <a:lnTo>
                    <a:pt x="19" y="31"/>
                  </a:lnTo>
                  <a:lnTo>
                    <a:pt x="19" y="33"/>
                  </a:lnTo>
                  <a:lnTo>
                    <a:pt x="21" y="38"/>
                  </a:lnTo>
                  <a:lnTo>
                    <a:pt x="26" y="43"/>
                  </a:lnTo>
                  <a:lnTo>
                    <a:pt x="24" y="43"/>
                  </a:lnTo>
                  <a:lnTo>
                    <a:pt x="21" y="43"/>
                  </a:lnTo>
                  <a:lnTo>
                    <a:pt x="24" y="45"/>
                  </a:lnTo>
                  <a:lnTo>
                    <a:pt x="26" y="47"/>
                  </a:lnTo>
                  <a:lnTo>
                    <a:pt x="31" y="52"/>
                  </a:lnTo>
                  <a:lnTo>
                    <a:pt x="33" y="57"/>
                  </a:lnTo>
                  <a:lnTo>
                    <a:pt x="40" y="57"/>
                  </a:lnTo>
                  <a:lnTo>
                    <a:pt x="55" y="66"/>
                  </a:lnTo>
                  <a:lnTo>
                    <a:pt x="55" y="66"/>
                  </a:lnTo>
                  <a:lnTo>
                    <a:pt x="50" y="59"/>
                  </a:lnTo>
                  <a:lnTo>
                    <a:pt x="50" y="57"/>
                  </a:lnTo>
                  <a:lnTo>
                    <a:pt x="47" y="57"/>
                  </a:lnTo>
                  <a:lnTo>
                    <a:pt x="47" y="55"/>
                  </a:lnTo>
                  <a:lnTo>
                    <a:pt x="43" y="50"/>
                  </a:lnTo>
                  <a:lnTo>
                    <a:pt x="43" y="50"/>
                  </a:lnTo>
                  <a:lnTo>
                    <a:pt x="40" y="45"/>
                  </a:lnTo>
                  <a:lnTo>
                    <a:pt x="38" y="45"/>
                  </a:lnTo>
                  <a:lnTo>
                    <a:pt x="36" y="43"/>
                  </a:lnTo>
                  <a:lnTo>
                    <a:pt x="36" y="43"/>
                  </a:lnTo>
                  <a:lnTo>
                    <a:pt x="36" y="40"/>
                  </a:lnTo>
                  <a:lnTo>
                    <a:pt x="36" y="40"/>
                  </a:lnTo>
                  <a:lnTo>
                    <a:pt x="36" y="38"/>
                  </a:lnTo>
                  <a:lnTo>
                    <a:pt x="36" y="38"/>
                  </a:lnTo>
                  <a:lnTo>
                    <a:pt x="33" y="36"/>
                  </a:lnTo>
                  <a:lnTo>
                    <a:pt x="33" y="33"/>
                  </a:lnTo>
                  <a:lnTo>
                    <a:pt x="31" y="33"/>
                  </a:lnTo>
                  <a:lnTo>
                    <a:pt x="31" y="31"/>
                  </a:lnTo>
                  <a:lnTo>
                    <a:pt x="31" y="31"/>
                  </a:lnTo>
                  <a:lnTo>
                    <a:pt x="31" y="31"/>
                  </a:lnTo>
                  <a:lnTo>
                    <a:pt x="31" y="29"/>
                  </a:lnTo>
                  <a:lnTo>
                    <a:pt x="31" y="24"/>
                  </a:lnTo>
                  <a:lnTo>
                    <a:pt x="31" y="24"/>
                  </a:lnTo>
                  <a:lnTo>
                    <a:pt x="33" y="24"/>
                  </a:lnTo>
                  <a:lnTo>
                    <a:pt x="33" y="24"/>
                  </a:lnTo>
                  <a:lnTo>
                    <a:pt x="38" y="29"/>
                  </a:lnTo>
                  <a:lnTo>
                    <a:pt x="38" y="29"/>
                  </a:lnTo>
                  <a:lnTo>
                    <a:pt x="40" y="24"/>
                  </a:lnTo>
                  <a:lnTo>
                    <a:pt x="45" y="24"/>
                  </a:lnTo>
                  <a:lnTo>
                    <a:pt x="45" y="24"/>
                  </a:lnTo>
                  <a:lnTo>
                    <a:pt x="45" y="24"/>
                  </a:lnTo>
                  <a:lnTo>
                    <a:pt x="50" y="26"/>
                  </a:lnTo>
                  <a:lnTo>
                    <a:pt x="50" y="26"/>
                  </a:lnTo>
                  <a:lnTo>
                    <a:pt x="50" y="24"/>
                  </a:lnTo>
                  <a:lnTo>
                    <a:pt x="52" y="26"/>
                  </a:lnTo>
                  <a:lnTo>
                    <a:pt x="55" y="26"/>
                  </a:lnTo>
                  <a:lnTo>
                    <a:pt x="55" y="26"/>
                  </a:lnTo>
                  <a:lnTo>
                    <a:pt x="57" y="26"/>
                  </a:lnTo>
                  <a:lnTo>
                    <a:pt x="57" y="26"/>
                  </a:lnTo>
                  <a:lnTo>
                    <a:pt x="59" y="26"/>
                  </a:lnTo>
                  <a:lnTo>
                    <a:pt x="59" y="26"/>
                  </a:lnTo>
                  <a:lnTo>
                    <a:pt x="62" y="26"/>
                  </a:lnTo>
                  <a:lnTo>
                    <a:pt x="62" y="26"/>
                  </a:lnTo>
                  <a:lnTo>
                    <a:pt x="62" y="26"/>
                  </a:lnTo>
                  <a:lnTo>
                    <a:pt x="64" y="26"/>
                  </a:lnTo>
                  <a:lnTo>
                    <a:pt x="66" y="26"/>
                  </a:lnTo>
                  <a:lnTo>
                    <a:pt x="66" y="29"/>
                  </a:lnTo>
                  <a:lnTo>
                    <a:pt x="66" y="26"/>
                  </a:lnTo>
                  <a:lnTo>
                    <a:pt x="66" y="26"/>
                  </a:lnTo>
                  <a:lnTo>
                    <a:pt x="69" y="26"/>
                  </a:lnTo>
                  <a:lnTo>
                    <a:pt x="71" y="29"/>
                  </a:lnTo>
                  <a:lnTo>
                    <a:pt x="71" y="29"/>
                  </a:lnTo>
                  <a:lnTo>
                    <a:pt x="71" y="31"/>
                  </a:lnTo>
                  <a:lnTo>
                    <a:pt x="71" y="31"/>
                  </a:lnTo>
                  <a:lnTo>
                    <a:pt x="73" y="31"/>
                  </a:lnTo>
                  <a:lnTo>
                    <a:pt x="76" y="31"/>
                  </a:lnTo>
                  <a:lnTo>
                    <a:pt x="76" y="29"/>
                  </a:lnTo>
                  <a:lnTo>
                    <a:pt x="76" y="29"/>
                  </a:lnTo>
                  <a:lnTo>
                    <a:pt x="73" y="26"/>
                  </a:lnTo>
                  <a:lnTo>
                    <a:pt x="76" y="26"/>
                  </a:lnTo>
                  <a:lnTo>
                    <a:pt x="76" y="24"/>
                  </a:lnTo>
                  <a:lnTo>
                    <a:pt x="76" y="24"/>
                  </a:lnTo>
                  <a:lnTo>
                    <a:pt x="78" y="24"/>
                  </a:lnTo>
                  <a:lnTo>
                    <a:pt x="78" y="24"/>
                  </a:lnTo>
                  <a:lnTo>
                    <a:pt x="78" y="24"/>
                  </a:lnTo>
                  <a:lnTo>
                    <a:pt x="78" y="24"/>
                  </a:lnTo>
                  <a:lnTo>
                    <a:pt x="76" y="24"/>
                  </a:lnTo>
                  <a:lnTo>
                    <a:pt x="76" y="24"/>
                  </a:lnTo>
                  <a:lnTo>
                    <a:pt x="76" y="24"/>
                  </a:lnTo>
                  <a:lnTo>
                    <a:pt x="73" y="21"/>
                  </a:lnTo>
                  <a:lnTo>
                    <a:pt x="73" y="21"/>
                  </a:lnTo>
                  <a:lnTo>
                    <a:pt x="73" y="21"/>
                  </a:lnTo>
                  <a:lnTo>
                    <a:pt x="73" y="21"/>
                  </a:lnTo>
                  <a:lnTo>
                    <a:pt x="73" y="19"/>
                  </a:lnTo>
                  <a:lnTo>
                    <a:pt x="73" y="19"/>
                  </a:lnTo>
                  <a:lnTo>
                    <a:pt x="73" y="19"/>
                  </a:lnTo>
                  <a:lnTo>
                    <a:pt x="73" y="19"/>
                  </a:lnTo>
                  <a:lnTo>
                    <a:pt x="73" y="19"/>
                  </a:lnTo>
                  <a:lnTo>
                    <a:pt x="73" y="17"/>
                  </a:lnTo>
                  <a:lnTo>
                    <a:pt x="73" y="17"/>
                  </a:lnTo>
                  <a:lnTo>
                    <a:pt x="71" y="19"/>
                  </a:lnTo>
                  <a:lnTo>
                    <a:pt x="71" y="19"/>
                  </a:lnTo>
                  <a:lnTo>
                    <a:pt x="71" y="17"/>
                  </a:lnTo>
                  <a:lnTo>
                    <a:pt x="71" y="17"/>
                  </a:lnTo>
                  <a:lnTo>
                    <a:pt x="71" y="17"/>
                  </a:lnTo>
                  <a:lnTo>
                    <a:pt x="71" y="14"/>
                  </a:lnTo>
                  <a:lnTo>
                    <a:pt x="71" y="14"/>
                  </a:lnTo>
                  <a:lnTo>
                    <a:pt x="71" y="14"/>
                  </a:lnTo>
                  <a:lnTo>
                    <a:pt x="69" y="12"/>
                  </a:lnTo>
                </a:path>
              </a:pathLst>
            </a:custGeom>
            <a:grpFill/>
            <a:ln w="9525" cap="flat" cmpd="sng">
              <a:solidFill>
                <a:schemeClr val="bg2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3025" tIns="36511" rIns="73025" bIns="36511" anchor="ctr"/>
            <a:lstStyle/>
            <a:p>
              <a:endParaRPr lang="en-US" dirty="0"/>
            </a:p>
          </p:txBody>
        </p:sp>
        <p:sp>
          <p:nvSpPr>
            <p:cNvPr id="129" name="Freeform 1321">
              <a:extLst>
                <a:ext uri="{FF2B5EF4-FFF2-40B4-BE49-F238E27FC236}">
                  <a16:creationId xmlns:a16="http://schemas.microsoft.com/office/drawing/2014/main" id="{8E180C2B-02BD-4C5D-8776-5E2B8FA08C5C}"/>
                </a:ext>
              </a:extLst>
            </p:cNvPr>
            <p:cNvSpPr>
              <a:spLocks/>
            </p:cNvSpPr>
            <p:nvPr/>
          </p:nvSpPr>
          <p:spPr bwMode="auto">
            <a:xfrm>
              <a:off x="7180584" y="4254755"/>
              <a:ext cx="138359" cy="303797"/>
            </a:xfrm>
            <a:custGeom>
              <a:avLst/>
              <a:gdLst>
                <a:gd name="T0" fmla="*/ 12 w 23"/>
                <a:gd name="T1" fmla="*/ 52 h 52"/>
                <a:gd name="T2" fmla="*/ 12 w 23"/>
                <a:gd name="T3" fmla="*/ 50 h 52"/>
                <a:gd name="T4" fmla="*/ 9 w 23"/>
                <a:gd name="T5" fmla="*/ 48 h 52"/>
                <a:gd name="T6" fmla="*/ 9 w 23"/>
                <a:gd name="T7" fmla="*/ 45 h 52"/>
                <a:gd name="T8" fmla="*/ 5 w 23"/>
                <a:gd name="T9" fmla="*/ 43 h 52"/>
                <a:gd name="T10" fmla="*/ 0 w 23"/>
                <a:gd name="T11" fmla="*/ 38 h 52"/>
                <a:gd name="T12" fmla="*/ 2 w 23"/>
                <a:gd name="T13" fmla="*/ 38 h 52"/>
                <a:gd name="T14" fmla="*/ 2 w 23"/>
                <a:gd name="T15" fmla="*/ 33 h 52"/>
                <a:gd name="T16" fmla="*/ 2 w 23"/>
                <a:gd name="T17" fmla="*/ 31 h 52"/>
                <a:gd name="T18" fmla="*/ 2 w 23"/>
                <a:gd name="T19" fmla="*/ 29 h 52"/>
                <a:gd name="T20" fmla="*/ 2 w 23"/>
                <a:gd name="T21" fmla="*/ 26 h 52"/>
                <a:gd name="T22" fmla="*/ 5 w 23"/>
                <a:gd name="T23" fmla="*/ 26 h 52"/>
                <a:gd name="T24" fmla="*/ 2 w 23"/>
                <a:gd name="T25" fmla="*/ 22 h 52"/>
                <a:gd name="T26" fmla="*/ 5 w 23"/>
                <a:gd name="T27" fmla="*/ 15 h 52"/>
                <a:gd name="T28" fmla="*/ 5 w 23"/>
                <a:gd name="T29" fmla="*/ 15 h 52"/>
                <a:gd name="T30" fmla="*/ 2 w 23"/>
                <a:gd name="T31" fmla="*/ 15 h 52"/>
                <a:gd name="T32" fmla="*/ 2 w 23"/>
                <a:gd name="T33" fmla="*/ 10 h 52"/>
                <a:gd name="T34" fmla="*/ 2 w 23"/>
                <a:gd name="T35" fmla="*/ 8 h 52"/>
                <a:gd name="T36" fmla="*/ 2 w 23"/>
                <a:gd name="T37" fmla="*/ 3 h 52"/>
                <a:gd name="T38" fmla="*/ 5 w 23"/>
                <a:gd name="T39" fmla="*/ 3 h 52"/>
                <a:gd name="T40" fmla="*/ 7 w 23"/>
                <a:gd name="T41" fmla="*/ 0 h 52"/>
                <a:gd name="T42" fmla="*/ 9 w 23"/>
                <a:gd name="T43" fmla="*/ 3 h 52"/>
                <a:gd name="T44" fmla="*/ 12 w 23"/>
                <a:gd name="T45" fmla="*/ 3 h 52"/>
                <a:gd name="T46" fmla="*/ 14 w 23"/>
                <a:gd name="T47" fmla="*/ 5 h 52"/>
                <a:gd name="T48" fmla="*/ 16 w 23"/>
                <a:gd name="T49" fmla="*/ 5 h 52"/>
                <a:gd name="T50" fmla="*/ 19 w 23"/>
                <a:gd name="T51" fmla="*/ 10 h 52"/>
                <a:gd name="T52" fmla="*/ 19 w 23"/>
                <a:gd name="T53" fmla="*/ 22 h 52"/>
                <a:gd name="T54" fmla="*/ 19 w 23"/>
                <a:gd name="T55" fmla="*/ 26 h 52"/>
                <a:gd name="T56" fmla="*/ 23 w 23"/>
                <a:gd name="T57" fmla="*/ 31 h 52"/>
                <a:gd name="T58" fmla="*/ 23 w 23"/>
                <a:gd name="T59" fmla="*/ 38 h 52"/>
                <a:gd name="T60" fmla="*/ 21 w 23"/>
                <a:gd name="T61" fmla="*/ 41 h 52"/>
                <a:gd name="T62" fmla="*/ 19 w 23"/>
                <a:gd name="T63" fmla="*/ 43 h 52"/>
                <a:gd name="T64" fmla="*/ 16 w 23"/>
                <a:gd name="T65" fmla="*/ 45 h 52"/>
                <a:gd name="T66" fmla="*/ 16 w 23"/>
                <a:gd name="T67" fmla="*/ 48 h 52"/>
                <a:gd name="T68" fmla="*/ 14 w 23"/>
                <a:gd name="T69" fmla="*/ 50 h 52"/>
                <a:gd name="T70" fmla="*/ 14 w 23"/>
                <a:gd name="T71" fmla="*/ 52 h 52"/>
                <a:gd name="T72" fmla="*/ 12 w 23"/>
                <a:gd name="T73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3" h="52">
                  <a:moveTo>
                    <a:pt x="12" y="52"/>
                  </a:moveTo>
                  <a:lnTo>
                    <a:pt x="12" y="50"/>
                  </a:lnTo>
                  <a:lnTo>
                    <a:pt x="9" y="48"/>
                  </a:lnTo>
                  <a:lnTo>
                    <a:pt x="9" y="45"/>
                  </a:lnTo>
                  <a:lnTo>
                    <a:pt x="5" y="43"/>
                  </a:lnTo>
                  <a:lnTo>
                    <a:pt x="0" y="38"/>
                  </a:lnTo>
                  <a:lnTo>
                    <a:pt x="2" y="38"/>
                  </a:lnTo>
                  <a:lnTo>
                    <a:pt x="2" y="33"/>
                  </a:lnTo>
                  <a:lnTo>
                    <a:pt x="2" y="31"/>
                  </a:lnTo>
                  <a:lnTo>
                    <a:pt x="2" y="29"/>
                  </a:lnTo>
                  <a:lnTo>
                    <a:pt x="2" y="26"/>
                  </a:lnTo>
                  <a:lnTo>
                    <a:pt x="5" y="26"/>
                  </a:lnTo>
                  <a:lnTo>
                    <a:pt x="2" y="22"/>
                  </a:lnTo>
                  <a:lnTo>
                    <a:pt x="5" y="15"/>
                  </a:lnTo>
                  <a:lnTo>
                    <a:pt x="5" y="15"/>
                  </a:lnTo>
                  <a:lnTo>
                    <a:pt x="2" y="15"/>
                  </a:lnTo>
                  <a:lnTo>
                    <a:pt x="2" y="10"/>
                  </a:lnTo>
                  <a:lnTo>
                    <a:pt x="2" y="8"/>
                  </a:lnTo>
                  <a:lnTo>
                    <a:pt x="2" y="3"/>
                  </a:lnTo>
                  <a:lnTo>
                    <a:pt x="5" y="3"/>
                  </a:lnTo>
                  <a:lnTo>
                    <a:pt x="7" y="0"/>
                  </a:lnTo>
                  <a:lnTo>
                    <a:pt x="9" y="3"/>
                  </a:lnTo>
                  <a:lnTo>
                    <a:pt x="12" y="3"/>
                  </a:lnTo>
                  <a:lnTo>
                    <a:pt x="14" y="5"/>
                  </a:lnTo>
                  <a:lnTo>
                    <a:pt x="16" y="5"/>
                  </a:lnTo>
                  <a:lnTo>
                    <a:pt x="19" y="10"/>
                  </a:lnTo>
                  <a:lnTo>
                    <a:pt x="19" y="22"/>
                  </a:lnTo>
                  <a:lnTo>
                    <a:pt x="19" y="26"/>
                  </a:lnTo>
                  <a:lnTo>
                    <a:pt x="23" y="31"/>
                  </a:lnTo>
                  <a:lnTo>
                    <a:pt x="23" y="38"/>
                  </a:lnTo>
                  <a:lnTo>
                    <a:pt x="21" y="41"/>
                  </a:lnTo>
                  <a:lnTo>
                    <a:pt x="19" y="43"/>
                  </a:lnTo>
                  <a:lnTo>
                    <a:pt x="16" y="45"/>
                  </a:lnTo>
                  <a:lnTo>
                    <a:pt x="16" y="48"/>
                  </a:lnTo>
                  <a:lnTo>
                    <a:pt x="14" y="50"/>
                  </a:lnTo>
                  <a:lnTo>
                    <a:pt x="14" y="52"/>
                  </a:lnTo>
                  <a:lnTo>
                    <a:pt x="12" y="52"/>
                  </a:lnTo>
                </a:path>
              </a:pathLst>
            </a:custGeom>
            <a:grpFill/>
            <a:ln w="9525" cap="flat" cmpd="sng">
              <a:solidFill>
                <a:schemeClr val="bg2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3025" tIns="36511" rIns="73025" bIns="36511" anchor="ctr"/>
            <a:lstStyle/>
            <a:p>
              <a:endParaRPr lang="en-US" dirty="0"/>
            </a:p>
          </p:txBody>
        </p:sp>
        <p:sp>
          <p:nvSpPr>
            <p:cNvPr id="130" name="Freeform 1322">
              <a:extLst>
                <a:ext uri="{FF2B5EF4-FFF2-40B4-BE49-F238E27FC236}">
                  <a16:creationId xmlns:a16="http://schemas.microsoft.com/office/drawing/2014/main" id="{DFC3B75D-181F-4045-BE0C-6ABED6206FCB}"/>
                </a:ext>
              </a:extLst>
            </p:cNvPr>
            <p:cNvSpPr>
              <a:spLocks/>
            </p:cNvSpPr>
            <p:nvPr/>
          </p:nvSpPr>
          <p:spPr bwMode="auto">
            <a:xfrm>
              <a:off x="7318943" y="2601395"/>
              <a:ext cx="432376" cy="344694"/>
            </a:xfrm>
            <a:custGeom>
              <a:avLst/>
              <a:gdLst>
                <a:gd name="T0" fmla="*/ 0 w 76"/>
                <a:gd name="T1" fmla="*/ 19 h 59"/>
                <a:gd name="T2" fmla="*/ 3 w 76"/>
                <a:gd name="T3" fmla="*/ 26 h 59"/>
                <a:gd name="T4" fmla="*/ 3 w 76"/>
                <a:gd name="T5" fmla="*/ 28 h 59"/>
                <a:gd name="T6" fmla="*/ 8 w 76"/>
                <a:gd name="T7" fmla="*/ 28 h 59"/>
                <a:gd name="T8" fmla="*/ 10 w 76"/>
                <a:gd name="T9" fmla="*/ 30 h 59"/>
                <a:gd name="T10" fmla="*/ 17 w 76"/>
                <a:gd name="T11" fmla="*/ 33 h 59"/>
                <a:gd name="T12" fmla="*/ 22 w 76"/>
                <a:gd name="T13" fmla="*/ 33 h 59"/>
                <a:gd name="T14" fmla="*/ 24 w 76"/>
                <a:gd name="T15" fmla="*/ 42 h 59"/>
                <a:gd name="T16" fmla="*/ 31 w 76"/>
                <a:gd name="T17" fmla="*/ 54 h 59"/>
                <a:gd name="T18" fmla="*/ 36 w 76"/>
                <a:gd name="T19" fmla="*/ 59 h 59"/>
                <a:gd name="T20" fmla="*/ 45 w 76"/>
                <a:gd name="T21" fmla="*/ 59 h 59"/>
                <a:gd name="T22" fmla="*/ 48 w 76"/>
                <a:gd name="T23" fmla="*/ 56 h 59"/>
                <a:gd name="T24" fmla="*/ 52 w 76"/>
                <a:gd name="T25" fmla="*/ 59 h 59"/>
                <a:gd name="T26" fmla="*/ 52 w 76"/>
                <a:gd name="T27" fmla="*/ 54 h 59"/>
                <a:gd name="T28" fmla="*/ 55 w 76"/>
                <a:gd name="T29" fmla="*/ 52 h 59"/>
                <a:gd name="T30" fmla="*/ 59 w 76"/>
                <a:gd name="T31" fmla="*/ 52 h 59"/>
                <a:gd name="T32" fmla="*/ 62 w 76"/>
                <a:gd name="T33" fmla="*/ 54 h 59"/>
                <a:gd name="T34" fmla="*/ 64 w 76"/>
                <a:gd name="T35" fmla="*/ 52 h 59"/>
                <a:gd name="T36" fmla="*/ 62 w 76"/>
                <a:gd name="T37" fmla="*/ 49 h 59"/>
                <a:gd name="T38" fmla="*/ 64 w 76"/>
                <a:gd name="T39" fmla="*/ 42 h 59"/>
                <a:gd name="T40" fmla="*/ 64 w 76"/>
                <a:gd name="T41" fmla="*/ 40 h 59"/>
                <a:gd name="T42" fmla="*/ 64 w 76"/>
                <a:gd name="T43" fmla="*/ 35 h 59"/>
                <a:gd name="T44" fmla="*/ 69 w 76"/>
                <a:gd name="T45" fmla="*/ 33 h 59"/>
                <a:gd name="T46" fmla="*/ 71 w 76"/>
                <a:gd name="T47" fmla="*/ 30 h 59"/>
                <a:gd name="T48" fmla="*/ 76 w 76"/>
                <a:gd name="T49" fmla="*/ 28 h 59"/>
                <a:gd name="T50" fmla="*/ 74 w 76"/>
                <a:gd name="T51" fmla="*/ 26 h 59"/>
                <a:gd name="T52" fmla="*/ 76 w 76"/>
                <a:gd name="T53" fmla="*/ 21 h 59"/>
                <a:gd name="T54" fmla="*/ 76 w 76"/>
                <a:gd name="T55" fmla="*/ 19 h 59"/>
                <a:gd name="T56" fmla="*/ 74 w 76"/>
                <a:gd name="T57" fmla="*/ 19 h 59"/>
                <a:gd name="T58" fmla="*/ 62 w 76"/>
                <a:gd name="T59" fmla="*/ 7 h 59"/>
                <a:gd name="T60" fmla="*/ 57 w 76"/>
                <a:gd name="T61" fmla="*/ 7 h 59"/>
                <a:gd name="T62" fmla="*/ 52 w 76"/>
                <a:gd name="T63" fmla="*/ 0 h 59"/>
                <a:gd name="T64" fmla="*/ 48 w 76"/>
                <a:gd name="T65" fmla="*/ 4 h 59"/>
                <a:gd name="T66" fmla="*/ 36 w 76"/>
                <a:gd name="T67" fmla="*/ 2 h 59"/>
                <a:gd name="T68" fmla="*/ 29 w 76"/>
                <a:gd name="T69" fmla="*/ 2 h 59"/>
                <a:gd name="T70" fmla="*/ 26 w 76"/>
                <a:gd name="T71" fmla="*/ 2 h 59"/>
                <a:gd name="T72" fmla="*/ 22 w 76"/>
                <a:gd name="T73" fmla="*/ 2 h 59"/>
                <a:gd name="T74" fmla="*/ 8 w 76"/>
                <a:gd name="T75" fmla="*/ 4 h 59"/>
                <a:gd name="T76" fmla="*/ 3 w 76"/>
                <a:gd name="T77" fmla="*/ 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76" h="59">
                  <a:moveTo>
                    <a:pt x="0" y="9"/>
                  </a:moveTo>
                  <a:lnTo>
                    <a:pt x="0" y="19"/>
                  </a:lnTo>
                  <a:lnTo>
                    <a:pt x="0" y="14"/>
                  </a:lnTo>
                  <a:lnTo>
                    <a:pt x="3" y="26"/>
                  </a:lnTo>
                  <a:lnTo>
                    <a:pt x="3" y="28"/>
                  </a:lnTo>
                  <a:lnTo>
                    <a:pt x="3" y="28"/>
                  </a:lnTo>
                  <a:lnTo>
                    <a:pt x="5" y="28"/>
                  </a:lnTo>
                  <a:lnTo>
                    <a:pt x="8" y="28"/>
                  </a:lnTo>
                  <a:lnTo>
                    <a:pt x="8" y="30"/>
                  </a:lnTo>
                  <a:lnTo>
                    <a:pt x="10" y="30"/>
                  </a:lnTo>
                  <a:lnTo>
                    <a:pt x="12" y="30"/>
                  </a:lnTo>
                  <a:lnTo>
                    <a:pt x="17" y="33"/>
                  </a:lnTo>
                  <a:lnTo>
                    <a:pt x="22" y="33"/>
                  </a:lnTo>
                  <a:lnTo>
                    <a:pt x="22" y="33"/>
                  </a:lnTo>
                  <a:lnTo>
                    <a:pt x="24" y="40"/>
                  </a:lnTo>
                  <a:lnTo>
                    <a:pt x="24" y="42"/>
                  </a:lnTo>
                  <a:lnTo>
                    <a:pt x="24" y="49"/>
                  </a:lnTo>
                  <a:lnTo>
                    <a:pt x="31" y="54"/>
                  </a:lnTo>
                  <a:lnTo>
                    <a:pt x="33" y="59"/>
                  </a:lnTo>
                  <a:lnTo>
                    <a:pt x="36" y="59"/>
                  </a:lnTo>
                  <a:lnTo>
                    <a:pt x="41" y="59"/>
                  </a:lnTo>
                  <a:lnTo>
                    <a:pt x="45" y="59"/>
                  </a:lnTo>
                  <a:lnTo>
                    <a:pt x="45" y="59"/>
                  </a:lnTo>
                  <a:lnTo>
                    <a:pt x="48" y="56"/>
                  </a:lnTo>
                  <a:lnTo>
                    <a:pt x="50" y="59"/>
                  </a:lnTo>
                  <a:lnTo>
                    <a:pt x="52" y="59"/>
                  </a:lnTo>
                  <a:lnTo>
                    <a:pt x="50" y="54"/>
                  </a:lnTo>
                  <a:lnTo>
                    <a:pt x="52" y="54"/>
                  </a:lnTo>
                  <a:lnTo>
                    <a:pt x="55" y="54"/>
                  </a:lnTo>
                  <a:lnTo>
                    <a:pt x="55" y="52"/>
                  </a:lnTo>
                  <a:lnTo>
                    <a:pt x="57" y="52"/>
                  </a:lnTo>
                  <a:lnTo>
                    <a:pt x="59" y="52"/>
                  </a:lnTo>
                  <a:lnTo>
                    <a:pt x="59" y="54"/>
                  </a:lnTo>
                  <a:lnTo>
                    <a:pt x="62" y="54"/>
                  </a:lnTo>
                  <a:lnTo>
                    <a:pt x="64" y="54"/>
                  </a:lnTo>
                  <a:lnTo>
                    <a:pt x="64" y="52"/>
                  </a:lnTo>
                  <a:lnTo>
                    <a:pt x="62" y="49"/>
                  </a:lnTo>
                  <a:lnTo>
                    <a:pt x="62" y="49"/>
                  </a:lnTo>
                  <a:lnTo>
                    <a:pt x="62" y="47"/>
                  </a:lnTo>
                  <a:lnTo>
                    <a:pt x="64" y="42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64" y="37"/>
                  </a:lnTo>
                  <a:lnTo>
                    <a:pt x="64" y="35"/>
                  </a:lnTo>
                  <a:lnTo>
                    <a:pt x="67" y="35"/>
                  </a:lnTo>
                  <a:lnTo>
                    <a:pt x="69" y="33"/>
                  </a:lnTo>
                  <a:lnTo>
                    <a:pt x="69" y="33"/>
                  </a:lnTo>
                  <a:lnTo>
                    <a:pt x="71" y="30"/>
                  </a:lnTo>
                  <a:lnTo>
                    <a:pt x="74" y="30"/>
                  </a:lnTo>
                  <a:lnTo>
                    <a:pt x="76" y="28"/>
                  </a:lnTo>
                  <a:lnTo>
                    <a:pt x="76" y="26"/>
                  </a:lnTo>
                  <a:lnTo>
                    <a:pt x="74" y="26"/>
                  </a:lnTo>
                  <a:lnTo>
                    <a:pt x="74" y="23"/>
                  </a:lnTo>
                  <a:lnTo>
                    <a:pt x="76" y="21"/>
                  </a:lnTo>
                  <a:lnTo>
                    <a:pt x="76" y="21"/>
                  </a:lnTo>
                  <a:lnTo>
                    <a:pt x="76" y="19"/>
                  </a:lnTo>
                  <a:lnTo>
                    <a:pt x="74" y="19"/>
                  </a:lnTo>
                  <a:lnTo>
                    <a:pt x="74" y="19"/>
                  </a:lnTo>
                  <a:lnTo>
                    <a:pt x="69" y="11"/>
                  </a:lnTo>
                  <a:lnTo>
                    <a:pt x="62" y="7"/>
                  </a:lnTo>
                  <a:lnTo>
                    <a:pt x="57" y="7"/>
                  </a:lnTo>
                  <a:lnTo>
                    <a:pt x="57" y="7"/>
                  </a:lnTo>
                  <a:lnTo>
                    <a:pt x="55" y="2"/>
                  </a:lnTo>
                  <a:lnTo>
                    <a:pt x="52" y="0"/>
                  </a:lnTo>
                  <a:lnTo>
                    <a:pt x="50" y="2"/>
                  </a:lnTo>
                  <a:lnTo>
                    <a:pt x="48" y="4"/>
                  </a:lnTo>
                  <a:lnTo>
                    <a:pt x="43" y="4"/>
                  </a:lnTo>
                  <a:lnTo>
                    <a:pt x="36" y="2"/>
                  </a:lnTo>
                  <a:lnTo>
                    <a:pt x="31" y="2"/>
                  </a:lnTo>
                  <a:lnTo>
                    <a:pt x="29" y="2"/>
                  </a:lnTo>
                  <a:lnTo>
                    <a:pt x="26" y="2"/>
                  </a:lnTo>
                  <a:lnTo>
                    <a:pt x="26" y="2"/>
                  </a:lnTo>
                  <a:lnTo>
                    <a:pt x="24" y="2"/>
                  </a:lnTo>
                  <a:lnTo>
                    <a:pt x="22" y="2"/>
                  </a:lnTo>
                  <a:lnTo>
                    <a:pt x="15" y="2"/>
                  </a:lnTo>
                  <a:lnTo>
                    <a:pt x="8" y="4"/>
                  </a:lnTo>
                  <a:lnTo>
                    <a:pt x="5" y="9"/>
                  </a:lnTo>
                  <a:lnTo>
                    <a:pt x="3" y="9"/>
                  </a:lnTo>
                  <a:lnTo>
                    <a:pt x="0" y="9"/>
                  </a:lnTo>
                </a:path>
              </a:pathLst>
            </a:custGeom>
            <a:grpFill/>
            <a:ln w="9525" cap="flat" cmpd="sng">
              <a:solidFill>
                <a:schemeClr val="bg2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3025" tIns="36511" rIns="73025" bIns="36511" anchor="ctr"/>
            <a:lstStyle/>
            <a:p>
              <a:endParaRPr lang="en-US" dirty="0"/>
            </a:p>
          </p:txBody>
        </p:sp>
        <p:sp>
          <p:nvSpPr>
            <p:cNvPr id="131" name="Freeform 1323">
              <a:extLst>
                <a:ext uri="{FF2B5EF4-FFF2-40B4-BE49-F238E27FC236}">
                  <a16:creationId xmlns:a16="http://schemas.microsoft.com/office/drawing/2014/main" id="{3ADC76C3-1ABF-476E-866B-59495B66B8B8}"/>
                </a:ext>
              </a:extLst>
            </p:cNvPr>
            <p:cNvSpPr>
              <a:spLocks/>
            </p:cNvSpPr>
            <p:nvPr/>
          </p:nvSpPr>
          <p:spPr bwMode="auto">
            <a:xfrm>
              <a:off x="7480362" y="2648134"/>
              <a:ext cx="732154" cy="636805"/>
            </a:xfrm>
            <a:custGeom>
              <a:avLst/>
              <a:gdLst>
                <a:gd name="T0" fmla="*/ 2 w 127"/>
                <a:gd name="T1" fmla="*/ 92 h 111"/>
                <a:gd name="T2" fmla="*/ 7 w 127"/>
                <a:gd name="T3" fmla="*/ 82 h 111"/>
                <a:gd name="T4" fmla="*/ 7 w 127"/>
                <a:gd name="T5" fmla="*/ 52 h 111"/>
                <a:gd name="T6" fmla="*/ 16 w 127"/>
                <a:gd name="T7" fmla="*/ 52 h 111"/>
                <a:gd name="T8" fmla="*/ 23 w 127"/>
                <a:gd name="T9" fmla="*/ 52 h 111"/>
                <a:gd name="T10" fmla="*/ 26 w 127"/>
                <a:gd name="T11" fmla="*/ 47 h 111"/>
                <a:gd name="T12" fmla="*/ 30 w 127"/>
                <a:gd name="T13" fmla="*/ 45 h 111"/>
                <a:gd name="T14" fmla="*/ 35 w 127"/>
                <a:gd name="T15" fmla="*/ 47 h 111"/>
                <a:gd name="T16" fmla="*/ 33 w 127"/>
                <a:gd name="T17" fmla="*/ 40 h 111"/>
                <a:gd name="T18" fmla="*/ 38 w 127"/>
                <a:gd name="T19" fmla="*/ 28 h 111"/>
                <a:gd name="T20" fmla="*/ 45 w 127"/>
                <a:gd name="T21" fmla="*/ 26 h 111"/>
                <a:gd name="T22" fmla="*/ 45 w 127"/>
                <a:gd name="T23" fmla="*/ 19 h 111"/>
                <a:gd name="T24" fmla="*/ 47 w 127"/>
                <a:gd name="T25" fmla="*/ 14 h 111"/>
                <a:gd name="T26" fmla="*/ 52 w 127"/>
                <a:gd name="T27" fmla="*/ 12 h 111"/>
                <a:gd name="T28" fmla="*/ 56 w 127"/>
                <a:gd name="T29" fmla="*/ 9 h 111"/>
                <a:gd name="T30" fmla="*/ 61 w 127"/>
                <a:gd name="T31" fmla="*/ 4 h 111"/>
                <a:gd name="T32" fmla="*/ 68 w 127"/>
                <a:gd name="T33" fmla="*/ 2 h 111"/>
                <a:gd name="T34" fmla="*/ 75 w 127"/>
                <a:gd name="T35" fmla="*/ 4 h 111"/>
                <a:gd name="T36" fmla="*/ 85 w 127"/>
                <a:gd name="T37" fmla="*/ 7 h 111"/>
                <a:gd name="T38" fmla="*/ 90 w 127"/>
                <a:gd name="T39" fmla="*/ 9 h 111"/>
                <a:gd name="T40" fmla="*/ 99 w 127"/>
                <a:gd name="T41" fmla="*/ 9 h 111"/>
                <a:gd name="T42" fmla="*/ 104 w 127"/>
                <a:gd name="T43" fmla="*/ 16 h 111"/>
                <a:gd name="T44" fmla="*/ 104 w 127"/>
                <a:gd name="T45" fmla="*/ 21 h 111"/>
                <a:gd name="T46" fmla="*/ 104 w 127"/>
                <a:gd name="T47" fmla="*/ 28 h 111"/>
                <a:gd name="T48" fmla="*/ 106 w 127"/>
                <a:gd name="T49" fmla="*/ 35 h 111"/>
                <a:gd name="T50" fmla="*/ 116 w 127"/>
                <a:gd name="T51" fmla="*/ 49 h 111"/>
                <a:gd name="T52" fmla="*/ 116 w 127"/>
                <a:gd name="T53" fmla="*/ 54 h 111"/>
                <a:gd name="T54" fmla="*/ 125 w 127"/>
                <a:gd name="T55" fmla="*/ 56 h 111"/>
                <a:gd name="T56" fmla="*/ 127 w 127"/>
                <a:gd name="T57" fmla="*/ 59 h 111"/>
                <a:gd name="T58" fmla="*/ 118 w 127"/>
                <a:gd name="T59" fmla="*/ 68 h 111"/>
                <a:gd name="T60" fmla="*/ 111 w 127"/>
                <a:gd name="T61" fmla="*/ 66 h 111"/>
                <a:gd name="T62" fmla="*/ 108 w 127"/>
                <a:gd name="T63" fmla="*/ 71 h 111"/>
                <a:gd name="T64" fmla="*/ 111 w 127"/>
                <a:gd name="T65" fmla="*/ 78 h 111"/>
                <a:gd name="T66" fmla="*/ 113 w 127"/>
                <a:gd name="T67" fmla="*/ 82 h 111"/>
                <a:gd name="T68" fmla="*/ 116 w 127"/>
                <a:gd name="T69" fmla="*/ 92 h 111"/>
                <a:gd name="T70" fmla="*/ 106 w 127"/>
                <a:gd name="T71" fmla="*/ 92 h 111"/>
                <a:gd name="T72" fmla="*/ 99 w 127"/>
                <a:gd name="T73" fmla="*/ 99 h 111"/>
                <a:gd name="T74" fmla="*/ 99 w 127"/>
                <a:gd name="T75" fmla="*/ 108 h 111"/>
                <a:gd name="T76" fmla="*/ 97 w 127"/>
                <a:gd name="T77" fmla="*/ 108 h 111"/>
                <a:gd name="T78" fmla="*/ 85 w 127"/>
                <a:gd name="T79" fmla="*/ 108 h 111"/>
                <a:gd name="T80" fmla="*/ 78 w 127"/>
                <a:gd name="T81" fmla="*/ 104 h 111"/>
                <a:gd name="T82" fmla="*/ 71 w 127"/>
                <a:gd name="T83" fmla="*/ 106 h 111"/>
                <a:gd name="T84" fmla="*/ 66 w 127"/>
                <a:gd name="T85" fmla="*/ 104 h 111"/>
                <a:gd name="T86" fmla="*/ 61 w 127"/>
                <a:gd name="T87" fmla="*/ 106 h 111"/>
                <a:gd name="T88" fmla="*/ 56 w 127"/>
                <a:gd name="T89" fmla="*/ 104 h 111"/>
                <a:gd name="T90" fmla="*/ 52 w 127"/>
                <a:gd name="T91" fmla="*/ 101 h 111"/>
                <a:gd name="T92" fmla="*/ 38 w 127"/>
                <a:gd name="T93" fmla="*/ 97 h 111"/>
                <a:gd name="T94" fmla="*/ 28 w 127"/>
                <a:gd name="T95" fmla="*/ 94 h 111"/>
                <a:gd name="T96" fmla="*/ 14 w 127"/>
                <a:gd name="T97" fmla="*/ 101 h 111"/>
                <a:gd name="T98" fmla="*/ 4 w 127"/>
                <a:gd name="T99" fmla="*/ 101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7" h="111">
                  <a:moveTo>
                    <a:pt x="4" y="104"/>
                  </a:moveTo>
                  <a:lnTo>
                    <a:pt x="4" y="94"/>
                  </a:lnTo>
                  <a:lnTo>
                    <a:pt x="2" y="92"/>
                  </a:lnTo>
                  <a:lnTo>
                    <a:pt x="0" y="87"/>
                  </a:lnTo>
                  <a:lnTo>
                    <a:pt x="2" y="85"/>
                  </a:lnTo>
                  <a:lnTo>
                    <a:pt x="7" y="82"/>
                  </a:lnTo>
                  <a:lnTo>
                    <a:pt x="9" y="80"/>
                  </a:lnTo>
                  <a:lnTo>
                    <a:pt x="4" y="52"/>
                  </a:lnTo>
                  <a:lnTo>
                    <a:pt x="7" y="52"/>
                  </a:lnTo>
                  <a:lnTo>
                    <a:pt x="12" y="52"/>
                  </a:lnTo>
                  <a:lnTo>
                    <a:pt x="16" y="52"/>
                  </a:lnTo>
                  <a:lnTo>
                    <a:pt x="16" y="52"/>
                  </a:lnTo>
                  <a:lnTo>
                    <a:pt x="19" y="49"/>
                  </a:lnTo>
                  <a:lnTo>
                    <a:pt x="21" y="52"/>
                  </a:lnTo>
                  <a:lnTo>
                    <a:pt x="23" y="52"/>
                  </a:lnTo>
                  <a:lnTo>
                    <a:pt x="21" y="47"/>
                  </a:lnTo>
                  <a:lnTo>
                    <a:pt x="23" y="47"/>
                  </a:lnTo>
                  <a:lnTo>
                    <a:pt x="26" y="47"/>
                  </a:lnTo>
                  <a:lnTo>
                    <a:pt x="26" y="45"/>
                  </a:lnTo>
                  <a:lnTo>
                    <a:pt x="28" y="45"/>
                  </a:lnTo>
                  <a:lnTo>
                    <a:pt x="30" y="45"/>
                  </a:lnTo>
                  <a:lnTo>
                    <a:pt x="30" y="47"/>
                  </a:lnTo>
                  <a:lnTo>
                    <a:pt x="33" y="47"/>
                  </a:lnTo>
                  <a:lnTo>
                    <a:pt x="35" y="47"/>
                  </a:lnTo>
                  <a:lnTo>
                    <a:pt x="35" y="45"/>
                  </a:lnTo>
                  <a:lnTo>
                    <a:pt x="33" y="42"/>
                  </a:lnTo>
                  <a:lnTo>
                    <a:pt x="33" y="40"/>
                  </a:lnTo>
                  <a:lnTo>
                    <a:pt x="35" y="35"/>
                  </a:lnTo>
                  <a:lnTo>
                    <a:pt x="35" y="28"/>
                  </a:lnTo>
                  <a:lnTo>
                    <a:pt x="38" y="28"/>
                  </a:lnTo>
                  <a:lnTo>
                    <a:pt x="40" y="26"/>
                  </a:lnTo>
                  <a:lnTo>
                    <a:pt x="42" y="23"/>
                  </a:lnTo>
                  <a:lnTo>
                    <a:pt x="45" y="26"/>
                  </a:lnTo>
                  <a:lnTo>
                    <a:pt x="47" y="21"/>
                  </a:lnTo>
                  <a:lnTo>
                    <a:pt x="47" y="19"/>
                  </a:lnTo>
                  <a:lnTo>
                    <a:pt x="45" y="19"/>
                  </a:lnTo>
                  <a:lnTo>
                    <a:pt x="45" y="16"/>
                  </a:lnTo>
                  <a:lnTo>
                    <a:pt x="47" y="14"/>
                  </a:lnTo>
                  <a:lnTo>
                    <a:pt x="47" y="14"/>
                  </a:lnTo>
                  <a:lnTo>
                    <a:pt x="47" y="12"/>
                  </a:lnTo>
                  <a:lnTo>
                    <a:pt x="49" y="14"/>
                  </a:lnTo>
                  <a:lnTo>
                    <a:pt x="52" y="12"/>
                  </a:lnTo>
                  <a:lnTo>
                    <a:pt x="52" y="9"/>
                  </a:lnTo>
                  <a:lnTo>
                    <a:pt x="52" y="9"/>
                  </a:lnTo>
                  <a:lnTo>
                    <a:pt x="56" y="9"/>
                  </a:lnTo>
                  <a:lnTo>
                    <a:pt x="59" y="9"/>
                  </a:lnTo>
                  <a:lnTo>
                    <a:pt x="61" y="7"/>
                  </a:lnTo>
                  <a:lnTo>
                    <a:pt x="61" y="4"/>
                  </a:lnTo>
                  <a:lnTo>
                    <a:pt x="66" y="0"/>
                  </a:lnTo>
                  <a:lnTo>
                    <a:pt x="68" y="0"/>
                  </a:lnTo>
                  <a:lnTo>
                    <a:pt x="68" y="2"/>
                  </a:lnTo>
                  <a:lnTo>
                    <a:pt x="73" y="2"/>
                  </a:lnTo>
                  <a:lnTo>
                    <a:pt x="75" y="2"/>
                  </a:lnTo>
                  <a:lnTo>
                    <a:pt x="75" y="4"/>
                  </a:lnTo>
                  <a:lnTo>
                    <a:pt x="80" y="4"/>
                  </a:lnTo>
                  <a:lnTo>
                    <a:pt x="82" y="4"/>
                  </a:lnTo>
                  <a:lnTo>
                    <a:pt x="85" y="7"/>
                  </a:lnTo>
                  <a:lnTo>
                    <a:pt x="85" y="12"/>
                  </a:lnTo>
                  <a:lnTo>
                    <a:pt x="87" y="9"/>
                  </a:lnTo>
                  <a:lnTo>
                    <a:pt x="90" y="9"/>
                  </a:lnTo>
                  <a:lnTo>
                    <a:pt x="90" y="7"/>
                  </a:lnTo>
                  <a:lnTo>
                    <a:pt x="97" y="7"/>
                  </a:lnTo>
                  <a:lnTo>
                    <a:pt x="99" y="9"/>
                  </a:lnTo>
                  <a:lnTo>
                    <a:pt x="101" y="14"/>
                  </a:lnTo>
                  <a:lnTo>
                    <a:pt x="104" y="14"/>
                  </a:lnTo>
                  <a:lnTo>
                    <a:pt x="104" y="16"/>
                  </a:lnTo>
                  <a:lnTo>
                    <a:pt x="104" y="19"/>
                  </a:lnTo>
                  <a:lnTo>
                    <a:pt x="104" y="21"/>
                  </a:lnTo>
                  <a:lnTo>
                    <a:pt x="104" y="21"/>
                  </a:lnTo>
                  <a:lnTo>
                    <a:pt x="106" y="23"/>
                  </a:lnTo>
                  <a:lnTo>
                    <a:pt x="104" y="28"/>
                  </a:lnTo>
                  <a:lnTo>
                    <a:pt x="104" y="28"/>
                  </a:lnTo>
                  <a:lnTo>
                    <a:pt x="101" y="30"/>
                  </a:lnTo>
                  <a:lnTo>
                    <a:pt x="104" y="33"/>
                  </a:lnTo>
                  <a:lnTo>
                    <a:pt x="106" y="35"/>
                  </a:lnTo>
                  <a:lnTo>
                    <a:pt x="111" y="45"/>
                  </a:lnTo>
                  <a:lnTo>
                    <a:pt x="113" y="47"/>
                  </a:lnTo>
                  <a:lnTo>
                    <a:pt x="116" y="49"/>
                  </a:lnTo>
                  <a:lnTo>
                    <a:pt x="116" y="52"/>
                  </a:lnTo>
                  <a:lnTo>
                    <a:pt x="116" y="54"/>
                  </a:lnTo>
                  <a:lnTo>
                    <a:pt x="116" y="54"/>
                  </a:lnTo>
                  <a:lnTo>
                    <a:pt x="123" y="54"/>
                  </a:lnTo>
                  <a:lnTo>
                    <a:pt x="123" y="56"/>
                  </a:lnTo>
                  <a:lnTo>
                    <a:pt x="125" y="56"/>
                  </a:lnTo>
                  <a:lnTo>
                    <a:pt x="125" y="59"/>
                  </a:lnTo>
                  <a:lnTo>
                    <a:pt x="125" y="59"/>
                  </a:lnTo>
                  <a:lnTo>
                    <a:pt x="127" y="59"/>
                  </a:lnTo>
                  <a:lnTo>
                    <a:pt x="127" y="63"/>
                  </a:lnTo>
                  <a:lnTo>
                    <a:pt x="120" y="68"/>
                  </a:lnTo>
                  <a:lnTo>
                    <a:pt x="118" y="68"/>
                  </a:lnTo>
                  <a:lnTo>
                    <a:pt x="113" y="66"/>
                  </a:lnTo>
                  <a:lnTo>
                    <a:pt x="111" y="66"/>
                  </a:lnTo>
                  <a:lnTo>
                    <a:pt x="111" y="66"/>
                  </a:lnTo>
                  <a:lnTo>
                    <a:pt x="111" y="68"/>
                  </a:lnTo>
                  <a:lnTo>
                    <a:pt x="108" y="71"/>
                  </a:lnTo>
                  <a:lnTo>
                    <a:pt x="108" y="71"/>
                  </a:lnTo>
                  <a:lnTo>
                    <a:pt x="111" y="73"/>
                  </a:lnTo>
                  <a:lnTo>
                    <a:pt x="111" y="75"/>
                  </a:lnTo>
                  <a:lnTo>
                    <a:pt x="111" y="78"/>
                  </a:lnTo>
                  <a:lnTo>
                    <a:pt x="113" y="80"/>
                  </a:lnTo>
                  <a:lnTo>
                    <a:pt x="111" y="80"/>
                  </a:lnTo>
                  <a:lnTo>
                    <a:pt x="113" y="82"/>
                  </a:lnTo>
                  <a:lnTo>
                    <a:pt x="113" y="85"/>
                  </a:lnTo>
                  <a:lnTo>
                    <a:pt x="113" y="85"/>
                  </a:lnTo>
                  <a:lnTo>
                    <a:pt x="116" y="92"/>
                  </a:lnTo>
                  <a:lnTo>
                    <a:pt x="111" y="92"/>
                  </a:lnTo>
                  <a:lnTo>
                    <a:pt x="108" y="92"/>
                  </a:lnTo>
                  <a:lnTo>
                    <a:pt x="106" y="92"/>
                  </a:lnTo>
                  <a:lnTo>
                    <a:pt x="104" y="94"/>
                  </a:lnTo>
                  <a:lnTo>
                    <a:pt x="101" y="97"/>
                  </a:lnTo>
                  <a:lnTo>
                    <a:pt x="99" y="99"/>
                  </a:lnTo>
                  <a:lnTo>
                    <a:pt x="99" y="101"/>
                  </a:lnTo>
                  <a:lnTo>
                    <a:pt x="99" y="104"/>
                  </a:lnTo>
                  <a:lnTo>
                    <a:pt x="99" y="108"/>
                  </a:lnTo>
                  <a:lnTo>
                    <a:pt x="99" y="108"/>
                  </a:lnTo>
                  <a:lnTo>
                    <a:pt x="97" y="111"/>
                  </a:lnTo>
                  <a:lnTo>
                    <a:pt x="97" y="108"/>
                  </a:lnTo>
                  <a:lnTo>
                    <a:pt x="94" y="108"/>
                  </a:lnTo>
                  <a:lnTo>
                    <a:pt x="85" y="108"/>
                  </a:lnTo>
                  <a:lnTo>
                    <a:pt x="85" y="108"/>
                  </a:lnTo>
                  <a:lnTo>
                    <a:pt x="82" y="108"/>
                  </a:lnTo>
                  <a:lnTo>
                    <a:pt x="82" y="106"/>
                  </a:lnTo>
                  <a:lnTo>
                    <a:pt x="78" y="104"/>
                  </a:lnTo>
                  <a:lnTo>
                    <a:pt x="75" y="108"/>
                  </a:lnTo>
                  <a:lnTo>
                    <a:pt x="73" y="106"/>
                  </a:lnTo>
                  <a:lnTo>
                    <a:pt x="71" y="106"/>
                  </a:lnTo>
                  <a:lnTo>
                    <a:pt x="71" y="106"/>
                  </a:lnTo>
                  <a:lnTo>
                    <a:pt x="68" y="106"/>
                  </a:lnTo>
                  <a:lnTo>
                    <a:pt x="66" y="104"/>
                  </a:lnTo>
                  <a:lnTo>
                    <a:pt x="66" y="106"/>
                  </a:lnTo>
                  <a:lnTo>
                    <a:pt x="64" y="106"/>
                  </a:lnTo>
                  <a:lnTo>
                    <a:pt x="61" y="106"/>
                  </a:lnTo>
                  <a:lnTo>
                    <a:pt x="59" y="108"/>
                  </a:lnTo>
                  <a:lnTo>
                    <a:pt x="59" y="106"/>
                  </a:lnTo>
                  <a:lnTo>
                    <a:pt x="56" y="104"/>
                  </a:lnTo>
                  <a:lnTo>
                    <a:pt x="54" y="104"/>
                  </a:lnTo>
                  <a:lnTo>
                    <a:pt x="52" y="104"/>
                  </a:lnTo>
                  <a:lnTo>
                    <a:pt x="52" y="101"/>
                  </a:lnTo>
                  <a:lnTo>
                    <a:pt x="47" y="99"/>
                  </a:lnTo>
                  <a:lnTo>
                    <a:pt x="45" y="99"/>
                  </a:lnTo>
                  <a:lnTo>
                    <a:pt x="38" y="97"/>
                  </a:lnTo>
                  <a:lnTo>
                    <a:pt x="35" y="97"/>
                  </a:lnTo>
                  <a:lnTo>
                    <a:pt x="28" y="97"/>
                  </a:lnTo>
                  <a:lnTo>
                    <a:pt x="28" y="94"/>
                  </a:lnTo>
                  <a:lnTo>
                    <a:pt x="16" y="97"/>
                  </a:lnTo>
                  <a:lnTo>
                    <a:pt x="14" y="99"/>
                  </a:lnTo>
                  <a:lnTo>
                    <a:pt x="14" y="101"/>
                  </a:lnTo>
                  <a:lnTo>
                    <a:pt x="9" y="101"/>
                  </a:lnTo>
                  <a:lnTo>
                    <a:pt x="7" y="101"/>
                  </a:lnTo>
                  <a:lnTo>
                    <a:pt x="4" y="101"/>
                  </a:lnTo>
                  <a:lnTo>
                    <a:pt x="4" y="104"/>
                  </a:lnTo>
                </a:path>
              </a:pathLst>
            </a:custGeom>
            <a:grpFill/>
            <a:ln w="9525" cap="flat" cmpd="sng">
              <a:solidFill>
                <a:schemeClr val="bg2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3025" tIns="36511" rIns="73025" bIns="36511" anchor="ctr"/>
            <a:lstStyle/>
            <a:p>
              <a:endParaRPr lang="en-US" dirty="0"/>
            </a:p>
          </p:txBody>
        </p:sp>
        <p:sp>
          <p:nvSpPr>
            <p:cNvPr id="132" name="Freeform 1324">
              <a:extLst>
                <a:ext uri="{FF2B5EF4-FFF2-40B4-BE49-F238E27FC236}">
                  <a16:creationId xmlns:a16="http://schemas.microsoft.com/office/drawing/2014/main" id="{6D1C1A3E-0C79-4A9B-B60C-1FA51A8501E4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7634" y="3495262"/>
              <a:ext cx="415080" cy="204479"/>
            </a:xfrm>
            <a:custGeom>
              <a:avLst/>
              <a:gdLst>
                <a:gd name="T0" fmla="*/ 69 w 73"/>
                <a:gd name="T1" fmla="*/ 24 h 36"/>
                <a:gd name="T2" fmla="*/ 66 w 73"/>
                <a:gd name="T3" fmla="*/ 24 h 36"/>
                <a:gd name="T4" fmla="*/ 62 w 73"/>
                <a:gd name="T5" fmla="*/ 21 h 36"/>
                <a:gd name="T6" fmla="*/ 57 w 73"/>
                <a:gd name="T7" fmla="*/ 19 h 36"/>
                <a:gd name="T8" fmla="*/ 54 w 73"/>
                <a:gd name="T9" fmla="*/ 21 h 36"/>
                <a:gd name="T10" fmla="*/ 52 w 73"/>
                <a:gd name="T11" fmla="*/ 21 h 36"/>
                <a:gd name="T12" fmla="*/ 47 w 73"/>
                <a:gd name="T13" fmla="*/ 24 h 36"/>
                <a:gd name="T14" fmla="*/ 45 w 73"/>
                <a:gd name="T15" fmla="*/ 26 h 36"/>
                <a:gd name="T16" fmla="*/ 40 w 73"/>
                <a:gd name="T17" fmla="*/ 29 h 36"/>
                <a:gd name="T18" fmla="*/ 36 w 73"/>
                <a:gd name="T19" fmla="*/ 26 h 36"/>
                <a:gd name="T20" fmla="*/ 24 w 73"/>
                <a:gd name="T21" fmla="*/ 31 h 36"/>
                <a:gd name="T22" fmla="*/ 21 w 73"/>
                <a:gd name="T23" fmla="*/ 36 h 36"/>
                <a:gd name="T24" fmla="*/ 12 w 73"/>
                <a:gd name="T25" fmla="*/ 36 h 36"/>
                <a:gd name="T26" fmla="*/ 2 w 73"/>
                <a:gd name="T27" fmla="*/ 31 h 36"/>
                <a:gd name="T28" fmla="*/ 0 w 73"/>
                <a:gd name="T29" fmla="*/ 21 h 36"/>
                <a:gd name="T30" fmla="*/ 2 w 73"/>
                <a:gd name="T31" fmla="*/ 17 h 36"/>
                <a:gd name="T32" fmla="*/ 5 w 73"/>
                <a:gd name="T33" fmla="*/ 17 h 36"/>
                <a:gd name="T34" fmla="*/ 5 w 73"/>
                <a:gd name="T35" fmla="*/ 17 h 36"/>
                <a:gd name="T36" fmla="*/ 10 w 73"/>
                <a:gd name="T37" fmla="*/ 17 h 36"/>
                <a:gd name="T38" fmla="*/ 12 w 73"/>
                <a:gd name="T39" fmla="*/ 14 h 36"/>
                <a:gd name="T40" fmla="*/ 12 w 73"/>
                <a:gd name="T41" fmla="*/ 12 h 36"/>
                <a:gd name="T42" fmla="*/ 14 w 73"/>
                <a:gd name="T43" fmla="*/ 12 h 36"/>
                <a:gd name="T44" fmla="*/ 17 w 73"/>
                <a:gd name="T45" fmla="*/ 10 h 36"/>
                <a:gd name="T46" fmla="*/ 17 w 73"/>
                <a:gd name="T47" fmla="*/ 7 h 36"/>
                <a:gd name="T48" fmla="*/ 17 w 73"/>
                <a:gd name="T49" fmla="*/ 5 h 36"/>
                <a:gd name="T50" fmla="*/ 19 w 73"/>
                <a:gd name="T51" fmla="*/ 5 h 36"/>
                <a:gd name="T52" fmla="*/ 21 w 73"/>
                <a:gd name="T53" fmla="*/ 3 h 36"/>
                <a:gd name="T54" fmla="*/ 24 w 73"/>
                <a:gd name="T55" fmla="*/ 3 h 36"/>
                <a:gd name="T56" fmla="*/ 26 w 73"/>
                <a:gd name="T57" fmla="*/ 0 h 36"/>
                <a:gd name="T58" fmla="*/ 28 w 73"/>
                <a:gd name="T59" fmla="*/ 3 h 36"/>
                <a:gd name="T60" fmla="*/ 33 w 73"/>
                <a:gd name="T61" fmla="*/ 0 h 36"/>
                <a:gd name="T62" fmla="*/ 40 w 73"/>
                <a:gd name="T63" fmla="*/ 7 h 36"/>
                <a:gd name="T64" fmla="*/ 40 w 73"/>
                <a:gd name="T65" fmla="*/ 7 h 36"/>
                <a:gd name="T66" fmla="*/ 45 w 73"/>
                <a:gd name="T67" fmla="*/ 5 h 36"/>
                <a:gd name="T68" fmla="*/ 45 w 73"/>
                <a:gd name="T69" fmla="*/ 3 h 36"/>
                <a:gd name="T70" fmla="*/ 50 w 73"/>
                <a:gd name="T71" fmla="*/ 3 h 36"/>
                <a:gd name="T72" fmla="*/ 52 w 73"/>
                <a:gd name="T73" fmla="*/ 5 h 36"/>
                <a:gd name="T74" fmla="*/ 57 w 73"/>
                <a:gd name="T75" fmla="*/ 3 h 36"/>
                <a:gd name="T76" fmla="*/ 64 w 73"/>
                <a:gd name="T77" fmla="*/ 3 h 36"/>
                <a:gd name="T78" fmla="*/ 71 w 73"/>
                <a:gd name="T79" fmla="*/ 7 h 36"/>
                <a:gd name="T80" fmla="*/ 73 w 73"/>
                <a:gd name="T81" fmla="*/ 10 h 36"/>
                <a:gd name="T82" fmla="*/ 69 w 73"/>
                <a:gd name="T83" fmla="*/ 24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73" h="36">
                  <a:moveTo>
                    <a:pt x="69" y="24"/>
                  </a:moveTo>
                  <a:lnTo>
                    <a:pt x="66" y="24"/>
                  </a:lnTo>
                  <a:lnTo>
                    <a:pt x="62" y="21"/>
                  </a:lnTo>
                  <a:lnTo>
                    <a:pt x="57" y="19"/>
                  </a:lnTo>
                  <a:lnTo>
                    <a:pt x="54" y="21"/>
                  </a:lnTo>
                  <a:lnTo>
                    <a:pt x="52" y="21"/>
                  </a:lnTo>
                  <a:lnTo>
                    <a:pt x="47" y="24"/>
                  </a:lnTo>
                  <a:lnTo>
                    <a:pt x="45" y="26"/>
                  </a:lnTo>
                  <a:lnTo>
                    <a:pt x="40" y="29"/>
                  </a:lnTo>
                  <a:lnTo>
                    <a:pt x="36" y="26"/>
                  </a:lnTo>
                  <a:lnTo>
                    <a:pt x="24" y="31"/>
                  </a:lnTo>
                  <a:lnTo>
                    <a:pt x="21" y="36"/>
                  </a:lnTo>
                  <a:lnTo>
                    <a:pt x="12" y="36"/>
                  </a:lnTo>
                  <a:lnTo>
                    <a:pt x="2" y="31"/>
                  </a:lnTo>
                  <a:lnTo>
                    <a:pt x="0" y="21"/>
                  </a:lnTo>
                  <a:lnTo>
                    <a:pt x="2" y="17"/>
                  </a:lnTo>
                  <a:lnTo>
                    <a:pt x="5" y="17"/>
                  </a:lnTo>
                  <a:lnTo>
                    <a:pt x="5" y="17"/>
                  </a:lnTo>
                  <a:lnTo>
                    <a:pt x="10" y="17"/>
                  </a:lnTo>
                  <a:lnTo>
                    <a:pt x="12" y="14"/>
                  </a:lnTo>
                  <a:lnTo>
                    <a:pt x="12" y="12"/>
                  </a:lnTo>
                  <a:lnTo>
                    <a:pt x="14" y="12"/>
                  </a:lnTo>
                  <a:lnTo>
                    <a:pt x="17" y="10"/>
                  </a:lnTo>
                  <a:lnTo>
                    <a:pt x="17" y="7"/>
                  </a:lnTo>
                  <a:lnTo>
                    <a:pt x="17" y="5"/>
                  </a:lnTo>
                  <a:lnTo>
                    <a:pt x="19" y="5"/>
                  </a:lnTo>
                  <a:lnTo>
                    <a:pt x="21" y="3"/>
                  </a:lnTo>
                  <a:lnTo>
                    <a:pt x="24" y="3"/>
                  </a:lnTo>
                  <a:lnTo>
                    <a:pt x="26" y="0"/>
                  </a:lnTo>
                  <a:lnTo>
                    <a:pt x="28" y="3"/>
                  </a:lnTo>
                  <a:lnTo>
                    <a:pt x="33" y="0"/>
                  </a:lnTo>
                  <a:lnTo>
                    <a:pt x="40" y="7"/>
                  </a:lnTo>
                  <a:lnTo>
                    <a:pt x="40" y="7"/>
                  </a:lnTo>
                  <a:lnTo>
                    <a:pt x="45" y="5"/>
                  </a:lnTo>
                  <a:lnTo>
                    <a:pt x="45" y="3"/>
                  </a:lnTo>
                  <a:lnTo>
                    <a:pt x="50" y="3"/>
                  </a:lnTo>
                  <a:lnTo>
                    <a:pt x="52" y="5"/>
                  </a:lnTo>
                  <a:lnTo>
                    <a:pt x="57" y="3"/>
                  </a:lnTo>
                  <a:lnTo>
                    <a:pt x="64" y="3"/>
                  </a:lnTo>
                  <a:lnTo>
                    <a:pt x="71" y="7"/>
                  </a:lnTo>
                  <a:lnTo>
                    <a:pt x="73" y="10"/>
                  </a:lnTo>
                  <a:lnTo>
                    <a:pt x="69" y="24"/>
                  </a:lnTo>
                </a:path>
              </a:pathLst>
            </a:custGeom>
            <a:grpFill/>
            <a:ln w="9525" cap="flat" cmpd="sng">
              <a:solidFill>
                <a:schemeClr val="bg2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3025" tIns="36511" rIns="73025" bIns="36511" anchor="ctr"/>
            <a:lstStyle/>
            <a:p>
              <a:endParaRPr lang="en-US" dirty="0"/>
            </a:p>
          </p:txBody>
        </p:sp>
        <p:sp>
          <p:nvSpPr>
            <p:cNvPr id="133" name="Freeform 1325">
              <a:extLst>
                <a:ext uri="{FF2B5EF4-FFF2-40B4-BE49-F238E27FC236}">
                  <a16:creationId xmlns:a16="http://schemas.microsoft.com/office/drawing/2014/main" id="{F8CE9B66-2BB3-43F1-9EC6-E65AC3EE46D3}"/>
                </a:ext>
              </a:extLst>
            </p:cNvPr>
            <p:cNvSpPr>
              <a:spLocks/>
            </p:cNvSpPr>
            <p:nvPr/>
          </p:nvSpPr>
          <p:spPr bwMode="auto">
            <a:xfrm>
              <a:off x="7249762" y="3641316"/>
              <a:ext cx="732154" cy="508276"/>
            </a:xfrm>
            <a:custGeom>
              <a:avLst/>
              <a:gdLst>
                <a:gd name="T0" fmla="*/ 108 w 127"/>
                <a:gd name="T1" fmla="*/ 85 h 88"/>
                <a:gd name="T2" fmla="*/ 96 w 127"/>
                <a:gd name="T3" fmla="*/ 80 h 88"/>
                <a:gd name="T4" fmla="*/ 92 w 127"/>
                <a:gd name="T5" fmla="*/ 78 h 88"/>
                <a:gd name="T6" fmla="*/ 40 w 127"/>
                <a:gd name="T7" fmla="*/ 85 h 88"/>
                <a:gd name="T8" fmla="*/ 37 w 127"/>
                <a:gd name="T9" fmla="*/ 78 h 88"/>
                <a:gd name="T10" fmla="*/ 30 w 127"/>
                <a:gd name="T11" fmla="*/ 73 h 88"/>
                <a:gd name="T12" fmla="*/ 30 w 127"/>
                <a:gd name="T13" fmla="*/ 69 h 88"/>
                <a:gd name="T14" fmla="*/ 21 w 127"/>
                <a:gd name="T15" fmla="*/ 69 h 88"/>
                <a:gd name="T16" fmla="*/ 16 w 127"/>
                <a:gd name="T17" fmla="*/ 59 h 88"/>
                <a:gd name="T18" fmla="*/ 11 w 127"/>
                <a:gd name="T19" fmla="*/ 57 h 88"/>
                <a:gd name="T20" fmla="*/ 7 w 127"/>
                <a:gd name="T21" fmla="*/ 47 h 88"/>
                <a:gd name="T22" fmla="*/ 0 w 127"/>
                <a:gd name="T23" fmla="*/ 40 h 88"/>
                <a:gd name="T24" fmla="*/ 14 w 127"/>
                <a:gd name="T25" fmla="*/ 38 h 88"/>
                <a:gd name="T26" fmla="*/ 23 w 127"/>
                <a:gd name="T27" fmla="*/ 21 h 88"/>
                <a:gd name="T28" fmla="*/ 26 w 127"/>
                <a:gd name="T29" fmla="*/ 14 h 88"/>
                <a:gd name="T30" fmla="*/ 28 w 127"/>
                <a:gd name="T31" fmla="*/ 10 h 88"/>
                <a:gd name="T32" fmla="*/ 33 w 127"/>
                <a:gd name="T33" fmla="*/ 10 h 88"/>
                <a:gd name="T34" fmla="*/ 37 w 127"/>
                <a:gd name="T35" fmla="*/ 5 h 88"/>
                <a:gd name="T36" fmla="*/ 63 w 127"/>
                <a:gd name="T37" fmla="*/ 10 h 88"/>
                <a:gd name="T38" fmla="*/ 70 w 127"/>
                <a:gd name="T39" fmla="*/ 5 h 88"/>
                <a:gd name="T40" fmla="*/ 85 w 127"/>
                <a:gd name="T41" fmla="*/ 0 h 88"/>
                <a:gd name="T42" fmla="*/ 96 w 127"/>
                <a:gd name="T43" fmla="*/ 10 h 88"/>
                <a:gd name="T44" fmla="*/ 106 w 127"/>
                <a:gd name="T45" fmla="*/ 28 h 88"/>
                <a:gd name="T46" fmla="*/ 106 w 127"/>
                <a:gd name="T47" fmla="*/ 43 h 88"/>
                <a:gd name="T48" fmla="*/ 108 w 127"/>
                <a:gd name="T49" fmla="*/ 54 h 88"/>
                <a:gd name="T50" fmla="*/ 115 w 127"/>
                <a:gd name="T51" fmla="*/ 57 h 88"/>
                <a:gd name="T52" fmla="*/ 122 w 127"/>
                <a:gd name="T53" fmla="*/ 54 h 88"/>
                <a:gd name="T54" fmla="*/ 127 w 127"/>
                <a:gd name="T55" fmla="*/ 54 h 88"/>
                <a:gd name="T56" fmla="*/ 127 w 127"/>
                <a:gd name="T57" fmla="*/ 64 h 88"/>
                <a:gd name="T58" fmla="*/ 122 w 127"/>
                <a:gd name="T59" fmla="*/ 66 h 88"/>
                <a:gd name="T60" fmla="*/ 115 w 127"/>
                <a:gd name="T61" fmla="*/ 71 h 88"/>
                <a:gd name="T62" fmla="*/ 118 w 127"/>
                <a:gd name="T63" fmla="*/ 66 h 88"/>
                <a:gd name="T64" fmla="*/ 115 w 127"/>
                <a:gd name="T65" fmla="*/ 64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7" h="88">
                  <a:moveTo>
                    <a:pt x="113" y="85"/>
                  </a:moveTo>
                  <a:lnTo>
                    <a:pt x="108" y="85"/>
                  </a:lnTo>
                  <a:lnTo>
                    <a:pt x="104" y="83"/>
                  </a:lnTo>
                  <a:lnTo>
                    <a:pt x="96" y="80"/>
                  </a:lnTo>
                  <a:lnTo>
                    <a:pt x="94" y="78"/>
                  </a:lnTo>
                  <a:lnTo>
                    <a:pt x="92" y="78"/>
                  </a:lnTo>
                  <a:lnTo>
                    <a:pt x="70" y="88"/>
                  </a:lnTo>
                  <a:lnTo>
                    <a:pt x="40" y="85"/>
                  </a:lnTo>
                  <a:lnTo>
                    <a:pt x="35" y="83"/>
                  </a:lnTo>
                  <a:lnTo>
                    <a:pt x="37" y="78"/>
                  </a:lnTo>
                  <a:lnTo>
                    <a:pt x="33" y="78"/>
                  </a:lnTo>
                  <a:lnTo>
                    <a:pt x="30" y="73"/>
                  </a:lnTo>
                  <a:lnTo>
                    <a:pt x="33" y="71"/>
                  </a:lnTo>
                  <a:lnTo>
                    <a:pt x="30" y="69"/>
                  </a:lnTo>
                  <a:lnTo>
                    <a:pt x="28" y="71"/>
                  </a:lnTo>
                  <a:lnTo>
                    <a:pt x="21" y="69"/>
                  </a:lnTo>
                  <a:lnTo>
                    <a:pt x="19" y="64"/>
                  </a:lnTo>
                  <a:lnTo>
                    <a:pt x="16" y="59"/>
                  </a:lnTo>
                  <a:lnTo>
                    <a:pt x="16" y="57"/>
                  </a:lnTo>
                  <a:lnTo>
                    <a:pt x="11" y="57"/>
                  </a:lnTo>
                  <a:lnTo>
                    <a:pt x="11" y="54"/>
                  </a:lnTo>
                  <a:lnTo>
                    <a:pt x="7" y="47"/>
                  </a:lnTo>
                  <a:lnTo>
                    <a:pt x="4" y="43"/>
                  </a:lnTo>
                  <a:lnTo>
                    <a:pt x="0" y="40"/>
                  </a:lnTo>
                  <a:lnTo>
                    <a:pt x="2" y="40"/>
                  </a:lnTo>
                  <a:lnTo>
                    <a:pt x="14" y="38"/>
                  </a:lnTo>
                  <a:lnTo>
                    <a:pt x="19" y="24"/>
                  </a:lnTo>
                  <a:lnTo>
                    <a:pt x="23" y="21"/>
                  </a:lnTo>
                  <a:lnTo>
                    <a:pt x="23" y="17"/>
                  </a:lnTo>
                  <a:lnTo>
                    <a:pt x="26" y="14"/>
                  </a:lnTo>
                  <a:lnTo>
                    <a:pt x="26" y="14"/>
                  </a:lnTo>
                  <a:lnTo>
                    <a:pt x="28" y="10"/>
                  </a:lnTo>
                  <a:lnTo>
                    <a:pt x="30" y="10"/>
                  </a:lnTo>
                  <a:lnTo>
                    <a:pt x="33" y="10"/>
                  </a:lnTo>
                  <a:lnTo>
                    <a:pt x="35" y="5"/>
                  </a:lnTo>
                  <a:lnTo>
                    <a:pt x="37" y="5"/>
                  </a:lnTo>
                  <a:lnTo>
                    <a:pt x="59" y="5"/>
                  </a:lnTo>
                  <a:lnTo>
                    <a:pt x="63" y="10"/>
                  </a:lnTo>
                  <a:lnTo>
                    <a:pt x="68" y="7"/>
                  </a:lnTo>
                  <a:lnTo>
                    <a:pt x="70" y="5"/>
                  </a:lnTo>
                  <a:lnTo>
                    <a:pt x="75" y="5"/>
                  </a:lnTo>
                  <a:lnTo>
                    <a:pt x="85" y="0"/>
                  </a:lnTo>
                  <a:lnTo>
                    <a:pt x="87" y="0"/>
                  </a:lnTo>
                  <a:lnTo>
                    <a:pt x="96" y="10"/>
                  </a:lnTo>
                  <a:lnTo>
                    <a:pt x="96" y="12"/>
                  </a:lnTo>
                  <a:lnTo>
                    <a:pt x="106" y="28"/>
                  </a:lnTo>
                  <a:lnTo>
                    <a:pt x="106" y="40"/>
                  </a:lnTo>
                  <a:lnTo>
                    <a:pt x="106" y="43"/>
                  </a:lnTo>
                  <a:lnTo>
                    <a:pt x="106" y="54"/>
                  </a:lnTo>
                  <a:lnTo>
                    <a:pt x="108" y="54"/>
                  </a:lnTo>
                  <a:lnTo>
                    <a:pt x="111" y="57"/>
                  </a:lnTo>
                  <a:lnTo>
                    <a:pt x="115" y="57"/>
                  </a:lnTo>
                  <a:lnTo>
                    <a:pt x="118" y="57"/>
                  </a:lnTo>
                  <a:lnTo>
                    <a:pt x="122" y="54"/>
                  </a:lnTo>
                  <a:lnTo>
                    <a:pt x="125" y="54"/>
                  </a:lnTo>
                  <a:lnTo>
                    <a:pt x="127" y="54"/>
                  </a:lnTo>
                  <a:lnTo>
                    <a:pt x="127" y="57"/>
                  </a:lnTo>
                  <a:lnTo>
                    <a:pt x="127" y="64"/>
                  </a:lnTo>
                  <a:lnTo>
                    <a:pt x="125" y="66"/>
                  </a:lnTo>
                  <a:lnTo>
                    <a:pt x="122" y="66"/>
                  </a:lnTo>
                  <a:lnTo>
                    <a:pt x="115" y="73"/>
                  </a:lnTo>
                  <a:lnTo>
                    <a:pt x="115" y="71"/>
                  </a:lnTo>
                  <a:lnTo>
                    <a:pt x="118" y="69"/>
                  </a:lnTo>
                  <a:lnTo>
                    <a:pt x="118" y="66"/>
                  </a:lnTo>
                  <a:lnTo>
                    <a:pt x="118" y="64"/>
                  </a:lnTo>
                  <a:lnTo>
                    <a:pt x="115" y="64"/>
                  </a:lnTo>
                  <a:lnTo>
                    <a:pt x="113" y="85"/>
                  </a:lnTo>
                </a:path>
              </a:pathLst>
            </a:custGeom>
            <a:grpFill/>
            <a:ln w="9525" cap="flat" cmpd="sng">
              <a:solidFill>
                <a:schemeClr val="bg2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3025" tIns="36511" rIns="73025" bIns="36511" anchor="ctr"/>
            <a:lstStyle/>
            <a:p>
              <a:endParaRPr lang="en-US" dirty="0"/>
            </a:p>
          </p:txBody>
        </p:sp>
        <p:sp>
          <p:nvSpPr>
            <p:cNvPr id="134" name="Freeform 1326">
              <a:extLst>
                <a:ext uri="{FF2B5EF4-FFF2-40B4-BE49-F238E27FC236}">
                  <a16:creationId xmlns:a16="http://schemas.microsoft.com/office/drawing/2014/main" id="{00A84B78-783D-43CA-8850-1B889C306CB3}"/>
                </a:ext>
              </a:extLst>
            </p:cNvPr>
            <p:cNvSpPr>
              <a:spLocks/>
            </p:cNvSpPr>
            <p:nvPr/>
          </p:nvSpPr>
          <p:spPr bwMode="auto">
            <a:xfrm>
              <a:off x="7491893" y="2151541"/>
              <a:ext cx="380490" cy="297956"/>
            </a:xfrm>
            <a:custGeom>
              <a:avLst/>
              <a:gdLst>
                <a:gd name="T0" fmla="*/ 31 w 66"/>
                <a:gd name="T1" fmla="*/ 0 h 52"/>
                <a:gd name="T2" fmla="*/ 36 w 66"/>
                <a:gd name="T3" fmla="*/ 0 h 52"/>
                <a:gd name="T4" fmla="*/ 45 w 66"/>
                <a:gd name="T5" fmla="*/ 4 h 52"/>
                <a:gd name="T6" fmla="*/ 59 w 66"/>
                <a:gd name="T7" fmla="*/ 4 h 52"/>
                <a:gd name="T8" fmla="*/ 62 w 66"/>
                <a:gd name="T9" fmla="*/ 2 h 52"/>
                <a:gd name="T10" fmla="*/ 66 w 66"/>
                <a:gd name="T11" fmla="*/ 4 h 52"/>
                <a:gd name="T12" fmla="*/ 64 w 66"/>
                <a:gd name="T13" fmla="*/ 7 h 52"/>
                <a:gd name="T14" fmla="*/ 59 w 66"/>
                <a:gd name="T15" fmla="*/ 19 h 52"/>
                <a:gd name="T16" fmla="*/ 59 w 66"/>
                <a:gd name="T17" fmla="*/ 26 h 52"/>
                <a:gd name="T18" fmla="*/ 59 w 66"/>
                <a:gd name="T19" fmla="*/ 30 h 52"/>
                <a:gd name="T20" fmla="*/ 57 w 66"/>
                <a:gd name="T21" fmla="*/ 35 h 52"/>
                <a:gd name="T22" fmla="*/ 57 w 66"/>
                <a:gd name="T23" fmla="*/ 37 h 52"/>
                <a:gd name="T24" fmla="*/ 64 w 66"/>
                <a:gd name="T25" fmla="*/ 42 h 52"/>
                <a:gd name="T26" fmla="*/ 62 w 66"/>
                <a:gd name="T27" fmla="*/ 45 h 52"/>
                <a:gd name="T28" fmla="*/ 57 w 66"/>
                <a:gd name="T29" fmla="*/ 45 h 52"/>
                <a:gd name="T30" fmla="*/ 54 w 66"/>
                <a:gd name="T31" fmla="*/ 52 h 52"/>
                <a:gd name="T32" fmla="*/ 52 w 66"/>
                <a:gd name="T33" fmla="*/ 49 h 52"/>
                <a:gd name="T34" fmla="*/ 45 w 66"/>
                <a:gd name="T35" fmla="*/ 52 h 52"/>
                <a:gd name="T36" fmla="*/ 38 w 66"/>
                <a:gd name="T37" fmla="*/ 47 h 52"/>
                <a:gd name="T38" fmla="*/ 33 w 66"/>
                <a:gd name="T39" fmla="*/ 42 h 52"/>
                <a:gd name="T40" fmla="*/ 26 w 66"/>
                <a:gd name="T41" fmla="*/ 40 h 52"/>
                <a:gd name="T42" fmla="*/ 17 w 66"/>
                <a:gd name="T43" fmla="*/ 42 h 52"/>
                <a:gd name="T44" fmla="*/ 14 w 66"/>
                <a:gd name="T45" fmla="*/ 45 h 52"/>
                <a:gd name="T46" fmla="*/ 17 w 66"/>
                <a:gd name="T47" fmla="*/ 33 h 52"/>
                <a:gd name="T48" fmla="*/ 12 w 66"/>
                <a:gd name="T49" fmla="*/ 33 h 52"/>
                <a:gd name="T50" fmla="*/ 7 w 66"/>
                <a:gd name="T51" fmla="*/ 33 h 52"/>
                <a:gd name="T52" fmla="*/ 5 w 66"/>
                <a:gd name="T53" fmla="*/ 33 h 52"/>
                <a:gd name="T54" fmla="*/ 2 w 66"/>
                <a:gd name="T55" fmla="*/ 28 h 52"/>
                <a:gd name="T56" fmla="*/ 2 w 66"/>
                <a:gd name="T57" fmla="*/ 23 h 52"/>
                <a:gd name="T58" fmla="*/ 5 w 66"/>
                <a:gd name="T59" fmla="*/ 21 h 52"/>
                <a:gd name="T60" fmla="*/ 2 w 66"/>
                <a:gd name="T61" fmla="*/ 19 h 52"/>
                <a:gd name="T62" fmla="*/ 2 w 66"/>
                <a:gd name="T63" fmla="*/ 16 h 52"/>
                <a:gd name="T64" fmla="*/ 2 w 66"/>
                <a:gd name="T65" fmla="*/ 12 h 52"/>
                <a:gd name="T66" fmla="*/ 10 w 66"/>
                <a:gd name="T67" fmla="*/ 7 h 52"/>
                <a:gd name="T68" fmla="*/ 10 w 66"/>
                <a:gd name="T69" fmla="*/ 7 h 52"/>
                <a:gd name="T70" fmla="*/ 14 w 66"/>
                <a:gd name="T71" fmla="*/ 4 h 52"/>
                <a:gd name="T72" fmla="*/ 19 w 66"/>
                <a:gd name="T73" fmla="*/ 2 h 52"/>
                <a:gd name="T74" fmla="*/ 26 w 66"/>
                <a:gd name="T75" fmla="*/ 2 h 52"/>
                <a:gd name="T76" fmla="*/ 28 w 66"/>
                <a:gd name="T77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66" h="52">
                  <a:moveTo>
                    <a:pt x="31" y="0"/>
                  </a:moveTo>
                  <a:lnTo>
                    <a:pt x="31" y="0"/>
                  </a:lnTo>
                  <a:lnTo>
                    <a:pt x="33" y="0"/>
                  </a:lnTo>
                  <a:lnTo>
                    <a:pt x="36" y="0"/>
                  </a:lnTo>
                  <a:lnTo>
                    <a:pt x="45" y="2"/>
                  </a:lnTo>
                  <a:lnTo>
                    <a:pt x="45" y="4"/>
                  </a:lnTo>
                  <a:lnTo>
                    <a:pt x="47" y="4"/>
                  </a:lnTo>
                  <a:lnTo>
                    <a:pt x="59" y="4"/>
                  </a:lnTo>
                  <a:lnTo>
                    <a:pt x="62" y="4"/>
                  </a:lnTo>
                  <a:lnTo>
                    <a:pt x="62" y="2"/>
                  </a:lnTo>
                  <a:lnTo>
                    <a:pt x="64" y="2"/>
                  </a:lnTo>
                  <a:lnTo>
                    <a:pt x="66" y="4"/>
                  </a:lnTo>
                  <a:lnTo>
                    <a:pt x="66" y="7"/>
                  </a:lnTo>
                  <a:lnTo>
                    <a:pt x="64" y="7"/>
                  </a:lnTo>
                  <a:lnTo>
                    <a:pt x="62" y="12"/>
                  </a:lnTo>
                  <a:lnTo>
                    <a:pt x="59" y="19"/>
                  </a:lnTo>
                  <a:lnTo>
                    <a:pt x="59" y="21"/>
                  </a:lnTo>
                  <a:lnTo>
                    <a:pt x="59" y="26"/>
                  </a:lnTo>
                  <a:lnTo>
                    <a:pt x="59" y="28"/>
                  </a:lnTo>
                  <a:lnTo>
                    <a:pt x="59" y="30"/>
                  </a:lnTo>
                  <a:lnTo>
                    <a:pt x="59" y="30"/>
                  </a:lnTo>
                  <a:lnTo>
                    <a:pt x="57" y="35"/>
                  </a:lnTo>
                  <a:lnTo>
                    <a:pt x="54" y="35"/>
                  </a:lnTo>
                  <a:lnTo>
                    <a:pt x="57" y="37"/>
                  </a:lnTo>
                  <a:lnTo>
                    <a:pt x="62" y="37"/>
                  </a:lnTo>
                  <a:lnTo>
                    <a:pt x="64" y="42"/>
                  </a:lnTo>
                  <a:lnTo>
                    <a:pt x="64" y="45"/>
                  </a:lnTo>
                  <a:lnTo>
                    <a:pt x="62" y="45"/>
                  </a:lnTo>
                  <a:lnTo>
                    <a:pt x="57" y="40"/>
                  </a:lnTo>
                  <a:lnTo>
                    <a:pt x="57" y="45"/>
                  </a:lnTo>
                  <a:lnTo>
                    <a:pt x="54" y="49"/>
                  </a:lnTo>
                  <a:lnTo>
                    <a:pt x="54" y="52"/>
                  </a:lnTo>
                  <a:lnTo>
                    <a:pt x="54" y="52"/>
                  </a:lnTo>
                  <a:lnTo>
                    <a:pt x="52" y="49"/>
                  </a:lnTo>
                  <a:lnTo>
                    <a:pt x="47" y="52"/>
                  </a:lnTo>
                  <a:lnTo>
                    <a:pt x="45" y="52"/>
                  </a:lnTo>
                  <a:lnTo>
                    <a:pt x="43" y="52"/>
                  </a:lnTo>
                  <a:lnTo>
                    <a:pt x="38" y="47"/>
                  </a:lnTo>
                  <a:lnTo>
                    <a:pt x="38" y="45"/>
                  </a:lnTo>
                  <a:lnTo>
                    <a:pt x="33" y="42"/>
                  </a:lnTo>
                  <a:lnTo>
                    <a:pt x="31" y="40"/>
                  </a:lnTo>
                  <a:lnTo>
                    <a:pt x="26" y="40"/>
                  </a:lnTo>
                  <a:lnTo>
                    <a:pt x="19" y="40"/>
                  </a:lnTo>
                  <a:lnTo>
                    <a:pt x="17" y="42"/>
                  </a:lnTo>
                  <a:lnTo>
                    <a:pt x="14" y="45"/>
                  </a:lnTo>
                  <a:lnTo>
                    <a:pt x="14" y="45"/>
                  </a:lnTo>
                  <a:lnTo>
                    <a:pt x="17" y="33"/>
                  </a:lnTo>
                  <a:lnTo>
                    <a:pt x="17" y="33"/>
                  </a:lnTo>
                  <a:lnTo>
                    <a:pt x="12" y="33"/>
                  </a:lnTo>
                  <a:lnTo>
                    <a:pt x="12" y="33"/>
                  </a:lnTo>
                  <a:lnTo>
                    <a:pt x="10" y="35"/>
                  </a:lnTo>
                  <a:lnTo>
                    <a:pt x="7" y="33"/>
                  </a:lnTo>
                  <a:lnTo>
                    <a:pt x="7" y="33"/>
                  </a:lnTo>
                  <a:lnTo>
                    <a:pt x="5" y="33"/>
                  </a:lnTo>
                  <a:lnTo>
                    <a:pt x="5" y="30"/>
                  </a:lnTo>
                  <a:lnTo>
                    <a:pt x="2" y="28"/>
                  </a:lnTo>
                  <a:lnTo>
                    <a:pt x="2" y="26"/>
                  </a:lnTo>
                  <a:lnTo>
                    <a:pt x="2" y="23"/>
                  </a:lnTo>
                  <a:lnTo>
                    <a:pt x="5" y="23"/>
                  </a:lnTo>
                  <a:lnTo>
                    <a:pt x="5" y="21"/>
                  </a:lnTo>
                  <a:lnTo>
                    <a:pt x="2" y="21"/>
                  </a:lnTo>
                  <a:lnTo>
                    <a:pt x="2" y="19"/>
                  </a:lnTo>
                  <a:lnTo>
                    <a:pt x="2" y="16"/>
                  </a:lnTo>
                  <a:lnTo>
                    <a:pt x="2" y="16"/>
                  </a:lnTo>
                  <a:lnTo>
                    <a:pt x="0" y="16"/>
                  </a:lnTo>
                  <a:lnTo>
                    <a:pt x="2" y="12"/>
                  </a:lnTo>
                  <a:lnTo>
                    <a:pt x="2" y="9"/>
                  </a:lnTo>
                  <a:lnTo>
                    <a:pt x="10" y="7"/>
                  </a:lnTo>
                  <a:lnTo>
                    <a:pt x="10" y="7"/>
                  </a:lnTo>
                  <a:lnTo>
                    <a:pt x="10" y="7"/>
                  </a:lnTo>
                  <a:lnTo>
                    <a:pt x="12" y="4"/>
                  </a:lnTo>
                  <a:lnTo>
                    <a:pt x="14" y="4"/>
                  </a:lnTo>
                  <a:lnTo>
                    <a:pt x="19" y="4"/>
                  </a:lnTo>
                  <a:lnTo>
                    <a:pt x="19" y="2"/>
                  </a:lnTo>
                  <a:lnTo>
                    <a:pt x="21" y="2"/>
                  </a:lnTo>
                  <a:lnTo>
                    <a:pt x="26" y="2"/>
                  </a:lnTo>
                  <a:lnTo>
                    <a:pt x="28" y="2"/>
                  </a:lnTo>
                  <a:lnTo>
                    <a:pt x="28" y="0"/>
                  </a:lnTo>
                  <a:lnTo>
                    <a:pt x="31" y="0"/>
                  </a:lnTo>
                </a:path>
              </a:pathLst>
            </a:custGeom>
            <a:grpFill/>
            <a:ln w="9525" cap="flat" cmpd="sng">
              <a:solidFill>
                <a:schemeClr val="bg2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3025" tIns="36511" rIns="73025" bIns="36511" anchor="ctr"/>
            <a:lstStyle/>
            <a:p>
              <a:endParaRPr lang="en-US" dirty="0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9921BBE0-B73E-4334-9AC7-49368D44CF4E}"/>
              </a:ext>
            </a:extLst>
          </p:cNvPr>
          <p:cNvSpPr txBox="1"/>
          <p:nvPr/>
        </p:nvSpPr>
        <p:spPr>
          <a:xfrm>
            <a:off x="5911235" y="1191860"/>
            <a:ext cx="8611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660066"/>
                </a:solidFill>
              </a:rPr>
              <a:t>***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ED483F42-5597-4910-8CF1-6CF46618424A}"/>
              </a:ext>
            </a:extLst>
          </p:cNvPr>
          <p:cNvSpPr txBox="1"/>
          <p:nvPr/>
        </p:nvSpPr>
        <p:spPr>
          <a:xfrm>
            <a:off x="6140744" y="1721432"/>
            <a:ext cx="8459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660066"/>
                </a:solidFill>
              </a:rPr>
              <a:t>**</a:t>
            </a: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35D9B662-FDBF-4BAF-9623-602AD51808C6}"/>
              </a:ext>
            </a:extLst>
          </p:cNvPr>
          <p:cNvSpPr/>
          <p:nvPr/>
        </p:nvSpPr>
        <p:spPr>
          <a:xfrm rot="16200000">
            <a:off x="10451860" y="3907841"/>
            <a:ext cx="319831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solidFill>
                  <a:srgbClr val="660066"/>
                </a:solidFill>
              </a:rPr>
              <a:t>*</a:t>
            </a:r>
            <a:r>
              <a:rPr lang="en-US" sz="11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Low </a:t>
            </a:r>
            <a:r>
              <a:rPr lang="en-US" sz="1050" dirty="0">
                <a:solidFill>
                  <a:srgbClr val="660066"/>
                </a:solidFill>
              </a:rPr>
              <a:t>**</a:t>
            </a:r>
            <a:r>
              <a:rPr lang="en-US" sz="11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Medium </a:t>
            </a:r>
            <a:r>
              <a:rPr lang="en-US" sz="1100" dirty="0">
                <a:solidFill>
                  <a:srgbClr val="660066"/>
                </a:solidFill>
              </a:rPr>
              <a:t>*** </a:t>
            </a:r>
            <a:r>
              <a:rPr lang="en-US" sz="11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High Statistical Significance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B8F85A-180E-4FD1-AE78-F17C370482FB}"/>
              </a:ext>
            </a:extLst>
          </p:cNvPr>
          <p:cNvSpPr/>
          <p:nvPr/>
        </p:nvSpPr>
        <p:spPr>
          <a:xfrm>
            <a:off x="9479998" y="6951"/>
            <a:ext cx="1851404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A:</a:t>
            </a:r>
            <a:r>
              <a:rPr lang="en-US" sz="4400" dirty="0">
                <a:solidFill>
                  <a:schemeClr val="bg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Yes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801C83-71DC-4D77-A40C-C0B628A168F4}"/>
              </a:ext>
            </a:extLst>
          </p:cNvPr>
          <p:cNvSpPr txBox="1"/>
          <p:nvPr/>
        </p:nvSpPr>
        <p:spPr>
          <a:xfrm>
            <a:off x="10914926" y="2244435"/>
            <a:ext cx="142058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accent3"/>
                </a:solidFill>
              </a:rPr>
              <a:t>Avg. Rev = $500</a:t>
            </a:r>
          </a:p>
        </p:txBody>
      </p:sp>
    </p:spTree>
    <p:extLst>
      <p:ext uri="{BB962C8B-B14F-4D97-AF65-F5344CB8AC3E}">
        <p14:creationId xmlns:p14="http://schemas.microsoft.com/office/powerpoint/2010/main" val="512120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Recipe Book Slide Master">
  <a:themeElements>
    <a:clrScheme name="Marquee">
      <a:dk1>
        <a:srgbClr val="000000"/>
      </a:dk1>
      <a:lt1>
        <a:sysClr val="window" lastClr="FFFFFF"/>
      </a:lt1>
      <a:dk2>
        <a:srgbClr val="5E5E5E"/>
      </a:dk2>
      <a:lt2>
        <a:srgbClr val="DDDDDD"/>
      </a:lt2>
      <a:accent1>
        <a:srgbClr val="418AB3"/>
      </a:accent1>
      <a:accent2>
        <a:srgbClr val="A6B727"/>
      </a:accent2>
      <a:accent3>
        <a:srgbClr val="F69200"/>
      </a:accent3>
      <a:accent4>
        <a:srgbClr val="838383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Franklin Gothic">
      <a:majorFont>
        <a:latin typeface="Franklin Gothic Medium" panose="020B0603020102020204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cipeBook_Win32_SL_v2" id="{BF9B6C79-FF4D-48C1-8F71-C7DDF387DF1A}" vid="{BE88A3C8-7112-4180-A9C5-249348E21FD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fa6e671f1cd7e4d96ff9652be322dd5e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4e2496f70b101db0b8013f30a071bbf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8ED4560-B740-433C-9563-5913DF91D20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E8F07A5-30F7-464F-BEC9-691C161DB78A}">
  <ds:schemaRefs>
    <ds:schemaRef ds:uri="http://purl.org/dc/terms/"/>
    <ds:schemaRef ds:uri="http://www.w3.org/XML/1998/namespace"/>
    <ds:schemaRef ds:uri="http://schemas.microsoft.com/office/2006/metadata/properties"/>
    <ds:schemaRef ds:uri="http://schemas.microsoft.com/office/infopath/2007/PartnerControls"/>
    <ds:schemaRef ds:uri="http://schemas.microsoft.com/office/2006/documentManagement/types"/>
    <ds:schemaRef ds:uri="http://purl.org/dc/dcmitype/"/>
    <ds:schemaRef ds:uri="http://schemas.openxmlformats.org/package/2006/metadata/core-properties"/>
    <ds:schemaRef ds:uri="16c05727-aa75-4e4a-9b5f-8a80a1165891"/>
    <ds:schemaRef ds:uri="71af3243-3dd4-4a8d-8c0d-dd76da1f02a5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E9254E94-1817-43B9-ABBF-828839528B1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Recipe book</Template>
  <TotalTime>0</TotalTime>
  <Words>1584</Words>
  <Application>Microsoft Office PowerPoint</Application>
  <PresentationFormat>Widescreen</PresentationFormat>
  <Paragraphs>468</Paragraphs>
  <Slides>17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Arial</vt:lpstr>
      <vt:lpstr>Calibri</vt:lpstr>
      <vt:lpstr>Franklin Gothic Book</vt:lpstr>
      <vt:lpstr>Franklin Gothic Medium</vt:lpstr>
      <vt:lpstr>Times New Roman</vt:lpstr>
      <vt:lpstr>Wingdings</vt:lpstr>
      <vt:lpstr>1_Recipe Book Slide Master</vt:lpstr>
      <vt:lpstr>A look back:</vt:lpstr>
      <vt:lpstr>Maximizing Revenue:</vt:lpstr>
      <vt:lpstr>Hypothesis Testing: Methodology</vt:lpstr>
      <vt:lpstr>  Discount Levels:  </vt:lpstr>
      <vt:lpstr>  Q: Do Discount Levels Effect Qty?  </vt:lpstr>
      <vt:lpstr> Product Categories:  </vt:lpstr>
      <vt:lpstr> Q: Do some product Categories generate more? </vt:lpstr>
      <vt:lpstr> Region:  </vt:lpstr>
      <vt:lpstr>Q:Do some regions generate more?</vt:lpstr>
      <vt:lpstr> Sales Staff:  </vt:lpstr>
      <vt:lpstr>Q:Do some regions generate more?</vt:lpstr>
      <vt:lpstr>What next?</vt:lpstr>
      <vt:lpstr>Title Here</vt:lpstr>
      <vt:lpstr>Appendix:</vt:lpstr>
      <vt:lpstr>Region:</vt:lpstr>
      <vt:lpstr>Categories:</vt:lpstr>
      <vt:lpstr>Background: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2020-02-12T16:56:16Z</dcterms:created>
  <dcterms:modified xsi:type="dcterms:W3CDTF">2020-03-04T21:47:45Z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